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0" y="323850"/>
                        <a:ext cx="2806700" cy="565150"/>
                      </a:xfrm>
                      <a:prstGeom prst="rect">
                        <a:avLst/>
                      </a:prstGeom>
                    </p:spPr>
                  </p:pic>
                </p:oleObj>
              </mc:Fallback>
            </mc:AlternateContent>
          </a:graphicData>
        </a:graphic>
      </p:graphicFrame>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5" name="Imagen 24">
            <a:extLst>
              <a:ext uri="{FF2B5EF4-FFF2-40B4-BE49-F238E27FC236}">
                <a16:creationId xmlns:a16="http://schemas.microsoft.com/office/drawing/2014/main" id="{E11C29D0-B936-49BF-A6EE-E23258A04EF3}"/>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9" name="Imagen 28">
            <a:extLst>
              <a:ext uri="{FF2B5EF4-FFF2-40B4-BE49-F238E27FC236}">
                <a16:creationId xmlns:a16="http://schemas.microsoft.com/office/drawing/2014/main" id="{A292C6D6-E61A-470F-ACAA-CEE2C9AE4AD6}"/>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30" name="Imagen 29">
            <a:extLst>
              <a:ext uri="{FF2B5EF4-FFF2-40B4-BE49-F238E27FC236}">
                <a16:creationId xmlns:a16="http://schemas.microsoft.com/office/drawing/2014/main" id="{DD40258B-D275-4D05-95D2-6D465CB0DFFA}"/>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31" name="Imagen 30">
            <a:extLst>
              <a:ext uri="{FF2B5EF4-FFF2-40B4-BE49-F238E27FC236}">
                <a16:creationId xmlns:a16="http://schemas.microsoft.com/office/drawing/2014/main" id="{E32D08F9-C3BF-4589-B514-E25C3E6B6A9D}"/>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36" name="Imagen 35">
            <a:extLst>
              <a:ext uri="{FF2B5EF4-FFF2-40B4-BE49-F238E27FC236}">
                <a16:creationId xmlns:a16="http://schemas.microsoft.com/office/drawing/2014/main" id="{5853C089-6CC6-482D-8995-AF47DB218B2E}"/>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37" name="Imagen 36">
            <a:extLst>
              <a:ext uri="{FF2B5EF4-FFF2-40B4-BE49-F238E27FC236}">
                <a16:creationId xmlns:a16="http://schemas.microsoft.com/office/drawing/2014/main" id="{C06F4D3D-6849-42F1-9EA6-15E5C0E063A9}"/>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9" name="Imagen 38">
            <a:extLst>
              <a:ext uri="{FF2B5EF4-FFF2-40B4-BE49-F238E27FC236}">
                <a16:creationId xmlns:a16="http://schemas.microsoft.com/office/drawing/2014/main" id="{0F3BE8A4-5F76-40EB-9D9F-AD57920E8D39}"/>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40" name="Imagen 39">
            <a:extLst>
              <a:ext uri="{FF2B5EF4-FFF2-40B4-BE49-F238E27FC236}">
                <a16:creationId xmlns:a16="http://schemas.microsoft.com/office/drawing/2014/main" id="{01379666-80CB-4E85-BD5C-05BB26A59AC7}"/>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AE5A4111-0008-4C3E-926D-265B1149E215}"/>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01509EE6-3BC5-4903-990A-5E85BC9463DB}"/>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AE265212-AF78-4862-98F5-4CA607EDD51C}"/>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C82039F8-2F50-465A-BD4D-D538EE884A0F}"/>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9" name="Imagen 18">
            <a:extLst>
              <a:ext uri="{FF2B5EF4-FFF2-40B4-BE49-F238E27FC236}">
                <a16:creationId xmlns:a16="http://schemas.microsoft.com/office/drawing/2014/main" id="{468E0AC7-3694-426A-AC10-BC544FC3A544}"/>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20" name="Imagen 19">
            <a:extLst>
              <a:ext uri="{FF2B5EF4-FFF2-40B4-BE49-F238E27FC236}">
                <a16:creationId xmlns:a16="http://schemas.microsoft.com/office/drawing/2014/main" id="{EA92DA8B-D75B-4F99-899C-7B7C7E0ADBE6}"/>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1" name="Imagen 20">
            <a:extLst>
              <a:ext uri="{FF2B5EF4-FFF2-40B4-BE49-F238E27FC236}">
                <a16:creationId xmlns:a16="http://schemas.microsoft.com/office/drawing/2014/main" id="{0C210592-989C-4C7D-B1F5-5C72D876CF2D}"/>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3" name="Imagen 22">
            <a:extLst>
              <a:ext uri="{FF2B5EF4-FFF2-40B4-BE49-F238E27FC236}">
                <a16:creationId xmlns:a16="http://schemas.microsoft.com/office/drawing/2014/main" id="{BD31E056-F589-4E04-B411-083924E6474B}"/>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fr-FR" dirty="0"/>
              <a:t>Cognitive services en Azure Synapse</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Luis Emilio </a:t>
            </a:r>
            <a:r>
              <a:rPr lang="es-ES" dirty="0" err="1"/>
              <a:t>Lopez</a:t>
            </a:r>
            <a:r>
              <a:rPr lang="es-ES" dirty="0"/>
              <a:t> </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524816" cy="276999"/>
          </a:xfrm>
        </p:spPr>
        <p:txBody>
          <a:bodyPr/>
          <a:lstStyle/>
          <a:p>
            <a:r>
              <a:rPr lang="es-ES" b="0" i="0" dirty="0">
                <a:solidFill>
                  <a:srgbClr val="676A6C"/>
                </a:solidFill>
                <a:effectLst/>
                <a:latin typeface="open sans" panose="020B0606030504020204" pitchFamily="34" charset="0"/>
              </a:rPr>
              <a:t>Senior Cloud </a:t>
            </a:r>
            <a:r>
              <a:rPr lang="es-ES" b="0" i="0" dirty="0" err="1">
                <a:solidFill>
                  <a:srgbClr val="676A6C"/>
                </a:solidFill>
                <a:effectLst/>
                <a:latin typeface="open sans" panose="020B0606030504020204" pitchFamily="34" charset="0"/>
              </a:rPr>
              <a:t>Consultant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fr-FR" dirty="0"/>
              <a:t>Cognitive services en Azure Synapse</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Luis Emilio </a:t>
            </a:r>
            <a:r>
              <a:rPr lang="es-ES" dirty="0" err="1"/>
              <a:t>Lopez</a:t>
            </a:r>
            <a:r>
              <a:rPr lang="es-ES" dirty="0"/>
              <a:t> </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Senior Cloud </a:t>
            </a:r>
            <a:r>
              <a:rPr lang="es-ES" b="0" i="0" dirty="0" err="1">
                <a:solidFill>
                  <a:srgbClr val="676A6C"/>
                </a:solidFill>
                <a:effectLst/>
                <a:latin typeface="open sans" panose="020B0606030504020204" pitchFamily="34" charset="0"/>
              </a:rPr>
              <a:t>Consultant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949</TotalTime>
  <Words>42</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Cognitive services en Azure Synapse</vt:lpstr>
      <vt:lpstr>Presentación de PowerPoint</vt:lpstr>
      <vt:lpstr>Presentación de PowerPoint</vt:lpstr>
      <vt:lpstr>Presentación de PowerPoint</vt:lpstr>
      <vt:lpstr>Presentación de PowerPoint</vt:lpstr>
      <vt:lpstr>¿Preguntas?</vt:lpstr>
      <vt:lpstr>Cognitive services en Azure Synapse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65</cp:revision>
  <dcterms:created xsi:type="dcterms:W3CDTF">2019-08-09T15:41:27Z</dcterms:created>
  <dcterms:modified xsi:type="dcterms:W3CDTF">2021-01-11T09:12:17Z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