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3AFFA-2728-4D4C-9471-0595B1388AD2}" v="2" dt="2021-01-10T19:49:20.7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741" autoAdjust="0"/>
    <p:restoredTop sz="94631" autoAdjust="0"/>
  </p:normalViewPr>
  <p:slideViewPr>
    <p:cSldViewPr snapToGrid="0">
      <p:cViewPr>
        <p:scale>
          <a:sx n="75" d="100"/>
          <a:sy n="75" d="100"/>
        </p:scale>
        <p:origin x="1794" y="96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0DF3AFFA-2728-4D4C-9471-0595B1388AD2}"/>
    <pc:docChg chg="custSel addSld delSld modSld modSection">
      <pc:chgData name="Roberto Tejero" userId="df99c9947d6af889" providerId="LiveId" clId="{0DF3AFFA-2728-4D4C-9471-0595B1388AD2}" dt="2021-01-10T20:01:17.063" v="153" actId="20577"/>
      <pc:docMkLst>
        <pc:docMk/>
      </pc:docMkLst>
      <pc:sldChg chg="del">
        <pc:chgData name="Roberto Tejero" userId="df99c9947d6af889" providerId="LiveId" clId="{0DF3AFFA-2728-4D4C-9471-0595B1388AD2}" dt="2021-01-10T15:13:27.147" v="1" actId="47"/>
        <pc:sldMkLst>
          <pc:docMk/>
          <pc:sldMk cId="3448830755" sldId="2076136256"/>
        </pc:sldMkLst>
      </pc:sldChg>
      <pc:sldChg chg="del">
        <pc:chgData name="Roberto Tejero" userId="df99c9947d6af889" providerId="LiveId" clId="{0DF3AFFA-2728-4D4C-9471-0595B1388AD2}" dt="2021-01-10T15:13:29.078" v="2" actId="47"/>
        <pc:sldMkLst>
          <pc:docMk/>
          <pc:sldMk cId="124482935" sldId="2076136261"/>
        </pc:sldMkLst>
      </pc:sldChg>
      <pc:sldChg chg="addSp delSp modSp mod">
        <pc:chgData name="Roberto Tejero" userId="df99c9947d6af889" providerId="LiveId" clId="{0DF3AFFA-2728-4D4C-9471-0595B1388AD2}" dt="2021-01-10T20:01:17.063" v="153" actId="20577"/>
        <pc:sldMkLst>
          <pc:docMk/>
          <pc:sldMk cId="4095216866" sldId="2076136262"/>
        </pc:sldMkLst>
        <pc:spChg chg="mod">
          <ac:chgData name="Roberto Tejero" userId="df99c9947d6af889" providerId="LiveId" clId="{0DF3AFFA-2728-4D4C-9471-0595B1388AD2}" dt="2021-01-10T20:00:59.869" v="77"/>
          <ac:spMkLst>
            <pc:docMk/>
            <pc:sldMk cId="4095216866" sldId="2076136262"/>
            <ac:spMk id="2" creationId="{0626A76E-B9E1-43DE-894F-7F636E821576}"/>
          </ac:spMkLst>
        </pc:spChg>
        <pc:spChg chg="mod">
          <ac:chgData name="Roberto Tejero" userId="df99c9947d6af889" providerId="LiveId" clId="{0DF3AFFA-2728-4D4C-9471-0595B1388AD2}" dt="2021-01-10T20:01:08.924" v="103" actId="20577"/>
          <ac:spMkLst>
            <pc:docMk/>
            <pc:sldMk cId="4095216866" sldId="2076136262"/>
            <ac:spMk id="3" creationId="{CE7F95F9-74E0-445F-A3BF-CDBCBC1B21DE}"/>
          </ac:spMkLst>
        </pc:spChg>
        <pc:spChg chg="del">
          <ac:chgData name="Roberto Tejero" userId="df99c9947d6af889" providerId="LiveId" clId="{0DF3AFFA-2728-4D4C-9471-0595B1388AD2}" dt="2021-01-10T19:49:20.762" v="17"/>
          <ac:spMkLst>
            <pc:docMk/>
            <pc:sldMk cId="4095216866" sldId="2076136262"/>
            <ac:spMk id="5" creationId="{087C93F1-B345-43F6-88F9-A852BDE767E4}"/>
          </ac:spMkLst>
        </pc:spChg>
        <pc:spChg chg="del">
          <ac:chgData name="Roberto Tejero" userId="df99c9947d6af889" providerId="LiveId" clId="{0DF3AFFA-2728-4D4C-9471-0595B1388AD2}" dt="2021-01-10T19:49:06.059" v="3" actId="478"/>
          <ac:spMkLst>
            <pc:docMk/>
            <pc:sldMk cId="4095216866" sldId="2076136262"/>
            <ac:spMk id="7" creationId="{8EF35D44-2C5B-40E9-B454-F56774A87418}"/>
          </ac:spMkLst>
        </pc:spChg>
        <pc:spChg chg="del">
          <ac:chgData name="Roberto Tejero" userId="df99c9947d6af889" providerId="LiveId" clId="{0DF3AFFA-2728-4D4C-9471-0595B1388AD2}" dt="2021-01-10T19:49:10.605" v="4" actId="478"/>
          <ac:spMkLst>
            <pc:docMk/>
            <pc:sldMk cId="4095216866" sldId="2076136262"/>
            <ac:spMk id="8" creationId="{B5A653BA-DCA7-4396-B752-FF12285E0B37}"/>
          </ac:spMkLst>
        </pc:spChg>
        <pc:spChg chg="add mod">
          <ac:chgData name="Roberto Tejero" userId="df99c9947d6af889" providerId="LiveId" clId="{0DF3AFFA-2728-4D4C-9471-0595B1388AD2}" dt="2021-01-10T20:01:17.063" v="153" actId="20577"/>
          <ac:spMkLst>
            <pc:docMk/>
            <pc:sldMk cId="4095216866" sldId="2076136262"/>
            <ac:spMk id="9" creationId="{19C21C93-0604-4BB4-B60F-E6E6E80B083A}"/>
          </ac:spMkLst>
        </pc:spChg>
      </pc:sldChg>
      <pc:sldChg chg="modSp add mod">
        <pc:chgData name="Roberto Tejero" userId="df99c9947d6af889" providerId="LiveId" clId="{0DF3AFFA-2728-4D4C-9471-0595B1388AD2}" dt="2021-01-10T20:00:48.724" v="76" actId="20577"/>
        <pc:sldMkLst>
          <pc:docMk/>
          <pc:sldMk cId="1332719226" sldId="2076136263"/>
        </pc:sldMkLst>
        <pc:spChg chg="mod">
          <ac:chgData name="Roberto Tejero" userId="df99c9947d6af889" providerId="LiveId" clId="{0DF3AFFA-2728-4D4C-9471-0595B1388AD2}" dt="2021-01-10T20:00:34.758" v="48" actId="20577"/>
          <ac:spMkLst>
            <pc:docMk/>
            <pc:sldMk cId="1332719226" sldId="2076136263"/>
            <ac:spMk id="6" creationId="{155300A5-3509-42AD-8CEF-6590A562B1E5}"/>
          </ac:spMkLst>
        </pc:spChg>
        <pc:spChg chg="mod">
          <ac:chgData name="Roberto Tejero" userId="df99c9947d6af889" providerId="LiveId" clId="{0DF3AFFA-2728-4D4C-9471-0595B1388AD2}" dt="2021-01-10T20:00:43.781" v="69" actId="20577"/>
          <ac:spMkLst>
            <pc:docMk/>
            <pc:sldMk cId="1332719226" sldId="2076136263"/>
            <ac:spMk id="7" creationId="{69511D55-34D4-45A0-8602-117128967C6C}"/>
          </ac:spMkLst>
        </pc:spChg>
        <pc:spChg chg="mod">
          <ac:chgData name="Roberto Tejero" userId="df99c9947d6af889" providerId="LiveId" clId="{0DF3AFFA-2728-4D4C-9471-0595B1388AD2}" dt="2021-01-10T20:00:48.724" v="76" actId="20577"/>
          <ac:spMkLst>
            <pc:docMk/>
            <pc:sldMk cId="1332719226" sldId="2076136263"/>
            <ac:spMk id="9" creationId="{45C40D03-0ACA-4055-8A76-253AAF2DB6F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10:12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10:12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14.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1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22" name="Imagen 21">
            <a:extLst>
              <a:ext uri="{FF2B5EF4-FFF2-40B4-BE49-F238E27FC236}">
                <a16:creationId xmlns:a16="http://schemas.microsoft.com/office/drawing/2014/main" id="{84E70A68-5A17-4284-9A2E-EB7C419356A0}"/>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23" name="Imagen 22">
            <a:extLst>
              <a:ext uri="{FF2B5EF4-FFF2-40B4-BE49-F238E27FC236}">
                <a16:creationId xmlns:a16="http://schemas.microsoft.com/office/drawing/2014/main" id="{9A3D5237-8057-43AA-B0BD-53448EEB1052}"/>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24" name="Imagen 23">
            <a:extLst>
              <a:ext uri="{FF2B5EF4-FFF2-40B4-BE49-F238E27FC236}">
                <a16:creationId xmlns:a16="http://schemas.microsoft.com/office/drawing/2014/main" id="{B0131B17-EBE3-49B4-8E07-319CDFB2484D}"/>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25" name="Imagen 24">
            <a:extLst>
              <a:ext uri="{FF2B5EF4-FFF2-40B4-BE49-F238E27FC236}">
                <a16:creationId xmlns:a16="http://schemas.microsoft.com/office/drawing/2014/main" id="{8D3F5893-658C-450E-8527-B3500F786E5F}"/>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26" name="Imagen 25">
            <a:extLst>
              <a:ext uri="{FF2B5EF4-FFF2-40B4-BE49-F238E27FC236}">
                <a16:creationId xmlns:a16="http://schemas.microsoft.com/office/drawing/2014/main" id="{804C3355-AA7F-43C3-8114-8E4E89E0B25F}"/>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29" name="Imagen 28">
            <a:extLst>
              <a:ext uri="{FF2B5EF4-FFF2-40B4-BE49-F238E27FC236}">
                <a16:creationId xmlns:a16="http://schemas.microsoft.com/office/drawing/2014/main" id="{FF7FCB94-150F-44F3-8854-550BCF20E730}"/>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30" name="Imagen 29">
            <a:extLst>
              <a:ext uri="{FF2B5EF4-FFF2-40B4-BE49-F238E27FC236}">
                <a16:creationId xmlns:a16="http://schemas.microsoft.com/office/drawing/2014/main" id="{89790089-74B6-4726-9E12-65E60C4ACCB5}"/>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32" name="Imagen 31">
            <a:extLst>
              <a:ext uri="{FF2B5EF4-FFF2-40B4-BE49-F238E27FC236}">
                <a16:creationId xmlns:a16="http://schemas.microsoft.com/office/drawing/2014/main" id="{92742942-85A9-4279-A1B4-54B7FF21B3FA}"/>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4" name="Imagen 13">
            <a:extLst>
              <a:ext uri="{FF2B5EF4-FFF2-40B4-BE49-F238E27FC236}">
                <a16:creationId xmlns:a16="http://schemas.microsoft.com/office/drawing/2014/main" id="{C8EED1BB-87C0-4205-8AFA-15A8F722E791}"/>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15" name="Imagen 14">
            <a:extLst>
              <a:ext uri="{FF2B5EF4-FFF2-40B4-BE49-F238E27FC236}">
                <a16:creationId xmlns:a16="http://schemas.microsoft.com/office/drawing/2014/main" id="{E2B67CA9-04D1-4087-8ADC-EECF9086EB0F}"/>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16" name="Imagen 15">
            <a:extLst>
              <a:ext uri="{FF2B5EF4-FFF2-40B4-BE49-F238E27FC236}">
                <a16:creationId xmlns:a16="http://schemas.microsoft.com/office/drawing/2014/main" id="{6503E66C-282E-4755-8523-3E1BE2FED4BC}"/>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17" name="Imagen 16">
            <a:extLst>
              <a:ext uri="{FF2B5EF4-FFF2-40B4-BE49-F238E27FC236}">
                <a16:creationId xmlns:a16="http://schemas.microsoft.com/office/drawing/2014/main" id="{68A04977-E03D-4747-A55B-D8CACA1D1EA3}"/>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18" name="Imagen 17">
            <a:extLst>
              <a:ext uri="{FF2B5EF4-FFF2-40B4-BE49-F238E27FC236}">
                <a16:creationId xmlns:a16="http://schemas.microsoft.com/office/drawing/2014/main" id="{4ECE626B-CB9F-49D4-A589-E9FEC79E2D12}"/>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19" name="Imagen 18">
            <a:extLst>
              <a:ext uri="{FF2B5EF4-FFF2-40B4-BE49-F238E27FC236}">
                <a16:creationId xmlns:a16="http://schemas.microsoft.com/office/drawing/2014/main" id="{07A0D589-8B99-4A1F-83DD-0D24BB86A01D}"/>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20" name="Imagen 19">
            <a:extLst>
              <a:ext uri="{FF2B5EF4-FFF2-40B4-BE49-F238E27FC236}">
                <a16:creationId xmlns:a16="http://schemas.microsoft.com/office/drawing/2014/main" id="{5EBE82DE-0DA6-40BA-AE76-E790F24F7B58}"/>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21" name="Imagen 20">
            <a:extLst>
              <a:ext uri="{FF2B5EF4-FFF2-40B4-BE49-F238E27FC236}">
                <a16:creationId xmlns:a16="http://schemas.microsoft.com/office/drawing/2014/main" id="{DDFFE72F-3FF9-4C94-9C65-3BFDF9D59901}"/>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138411"/>
            <a:ext cx="4956705" cy="1107996"/>
          </a:xfrm>
        </p:spPr>
        <p:txBody>
          <a:bodyPr/>
          <a:lstStyle/>
          <a:p>
            <a:r>
              <a:rPr lang="es-ES" dirty="0"/>
              <a:t>Digitalizando que es gerundio</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Diego Zapico Ferreiro</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s-ES" dirty="0" err="1"/>
              <a:t>Nothing</a:t>
            </a:r>
            <a:endParaRPr lang="es-ES" dirty="0"/>
          </a:p>
        </p:txBody>
      </p:sp>
    </p:spTree>
    <p:extLst>
      <p:ext uri="{BB962C8B-B14F-4D97-AF65-F5344CB8AC3E}">
        <p14:creationId xmlns:p14="http://schemas.microsoft.com/office/powerpoint/2010/main" val="133271922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615703"/>
            <a:ext cx="4075714" cy="861774"/>
          </a:xfrm>
        </p:spPr>
        <p:txBody>
          <a:bodyPr/>
          <a:lstStyle/>
          <a:p>
            <a:r>
              <a:rPr lang="es-ES" dirty="0"/>
              <a:t>Digitalizando que es gerundio</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a:t>Diego Zapico Ferreiro</a:t>
            </a:r>
          </a:p>
        </p:txBody>
      </p:sp>
      <p:sp>
        <p:nvSpPr>
          <p:cNvPr id="9" name="Marcador de texto 8">
            <a:extLst>
              <a:ext uri="{FF2B5EF4-FFF2-40B4-BE49-F238E27FC236}">
                <a16:creationId xmlns:a16="http://schemas.microsoft.com/office/drawing/2014/main" id="{19C21C93-0604-4BB4-B60F-E6E6E80B083A}"/>
              </a:ext>
            </a:extLst>
          </p:cNvPr>
          <p:cNvSpPr>
            <a:spLocks noGrp="1"/>
          </p:cNvSpPr>
          <p:nvPr>
            <p:ph type="body" sz="quarter" idx="15"/>
          </p:nvPr>
        </p:nvSpPr>
        <p:spPr>
          <a:xfrm>
            <a:off x="763587" y="3287486"/>
            <a:ext cx="4359955" cy="215444"/>
          </a:xfrm>
        </p:spPr>
        <p:txBody>
          <a:bodyPr/>
          <a:lstStyle/>
          <a:p>
            <a:r>
              <a:rPr lang="es-ES"/>
              <a:t>Nothing</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681</TotalTime>
  <Words>29</Words>
  <Application>Microsoft Office PowerPoint</Application>
  <PresentationFormat>Panorámica</PresentationFormat>
  <Paragraphs>9</Paragraphs>
  <Slides>8</Slides>
  <Notes>0</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Digitalizando que es gerundio</vt:lpstr>
      <vt:lpstr>Presentación de PowerPoint</vt:lpstr>
      <vt:lpstr>Presentación de PowerPoint</vt:lpstr>
      <vt:lpstr>Presentación de PowerPoint</vt:lpstr>
      <vt:lpstr>Presentación de PowerPoint</vt:lpstr>
      <vt:lpstr>¿Preguntas?</vt:lpstr>
      <vt:lpstr>Digitalizando que es gerundio</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56</cp:revision>
  <dcterms:created xsi:type="dcterms:W3CDTF">2019-08-09T15:41:27Z</dcterms:created>
  <dcterms:modified xsi:type="dcterms:W3CDTF">2021-01-11T09:12:30Z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