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3AFFA-2728-4D4C-9471-0595B1388AD2}" v="2" dt="2021-01-10T19:49:20.7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p:scale>
          <a:sx n="66" d="100"/>
          <a:sy n="66" d="100"/>
        </p:scale>
        <p:origin x="2154" y="116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10:12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10:12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14.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1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2" name="Imagen 21">
            <a:extLst>
              <a:ext uri="{FF2B5EF4-FFF2-40B4-BE49-F238E27FC236}">
                <a16:creationId xmlns:a16="http://schemas.microsoft.com/office/drawing/2014/main" id="{2ACB71BB-3056-49D8-8CDE-D4511A82A84F}"/>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3" name="Imagen 22">
            <a:extLst>
              <a:ext uri="{FF2B5EF4-FFF2-40B4-BE49-F238E27FC236}">
                <a16:creationId xmlns:a16="http://schemas.microsoft.com/office/drawing/2014/main" id="{6AEE7BAD-F1B8-490B-862A-1F8F6EC02EFD}"/>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24" name="Imagen 23">
            <a:extLst>
              <a:ext uri="{FF2B5EF4-FFF2-40B4-BE49-F238E27FC236}">
                <a16:creationId xmlns:a16="http://schemas.microsoft.com/office/drawing/2014/main" id="{CAD6FDE1-4D57-4F1C-B034-0CF9DD647C38}"/>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25" name="Imagen 24">
            <a:extLst>
              <a:ext uri="{FF2B5EF4-FFF2-40B4-BE49-F238E27FC236}">
                <a16:creationId xmlns:a16="http://schemas.microsoft.com/office/drawing/2014/main" id="{46ACD7D1-CEEC-4693-B5D1-B24950AB93E0}"/>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26" name="Imagen 25">
            <a:extLst>
              <a:ext uri="{FF2B5EF4-FFF2-40B4-BE49-F238E27FC236}">
                <a16:creationId xmlns:a16="http://schemas.microsoft.com/office/drawing/2014/main" id="{4E310E47-0133-4356-A546-B57560A5CECE}"/>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29" name="Imagen 28">
            <a:extLst>
              <a:ext uri="{FF2B5EF4-FFF2-40B4-BE49-F238E27FC236}">
                <a16:creationId xmlns:a16="http://schemas.microsoft.com/office/drawing/2014/main" id="{9EAA3BB3-D937-4F9C-AB23-B9DC63DAB2BD}"/>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0" name="Imagen 29">
            <a:extLst>
              <a:ext uri="{FF2B5EF4-FFF2-40B4-BE49-F238E27FC236}">
                <a16:creationId xmlns:a16="http://schemas.microsoft.com/office/drawing/2014/main" id="{D1D564C8-BDB2-40C4-9A35-5C963F7B0A00}"/>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32" name="Imagen 31">
            <a:extLst>
              <a:ext uri="{FF2B5EF4-FFF2-40B4-BE49-F238E27FC236}">
                <a16:creationId xmlns:a16="http://schemas.microsoft.com/office/drawing/2014/main" id="{6BFF238D-6655-47B0-B48F-DE0890607E2B}"/>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4" name="Imagen 13">
            <a:extLst>
              <a:ext uri="{FF2B5EF4-FFF2-40B4-BE49-F238E27FC236}">
                <a16:creationId xmlns:a16="http://schemas.microsoft.com/office/drawing/2014/main" id="{466F974F-8F3F-48E6-B75B-66BACD78F51B}"/>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15" name="Imagen 14">
            <a:extLst>
              <a:ext uri="{FF2B5EF4-FFF2-40B4-BE49-F238E27FC236}">
                <a16:creationId xmlns:a16="http://schemas.microsoft.com/office/drawing/2014/main" id="{C1B88CCD-58CA-45E8-8993-6FE6C4766627}"/>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16" name="Imagen 15">
            <a:extLst>
              <a:ext uri="{FF2B5EF4-FFF2-40B4-BE49-F238E27FC236}">
                <a16:creationId xmlns:a16="http://schemas.microsoft.com/office/drawing/2014/main" id="{33687EBD-3D4D-40DA-AFC6-FFC7CCC74632}"/>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17" name="Imagen 16">
            <a:extLst>
              <a:ext uri="{FF2B5EF4-FFF2-40B4-BE49-F238E27FC236}">
                <a16:creationId xmlns:a16="http://schemas.microsoft.com/office/drawing/2014/main" id="{611E6043-BAA1-4B61-98E6-17DFC111BD25}"/>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18" name="Imagen 17">
            <a:extLst>
              <a:ext uri="{FF2B5EF4-FFF2-40B4-BE49-F238E27FC236}">
                <a16:creationId xmlns:a16="http://schemas.microsoft.com/office/drawing/2014/main" id="{F1B2C3BE-BAAA-4B37-A12B-914183930AE9}"/>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19" name="Imagen 18">
            <a:extLst>
              <a:ext uri="{FF2B5EF4-FFF2-40B4-BE49-F238E27FC236}">
                <a16:creationId xmlns:a16="http://schemas.microsoft.com/office/drawing/2014/main" id="{7E1A4A75-4C8C-43F1-913A-DF7B0D9ECD1F}"/>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20" name="Imagen 19">
            <a:extLst>
              <a:ext uri="{FF2B5EF4-FFF2-40B4-BE49-F238E27FC236}">
                <a16:creationId xmlns:a16="http://schemas.microsoft.com/office/drawing/2014/main" id="{8A3B38F4-7CA2-43D0-8441-1819CE9DF0F1}"/>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21" name="Imagen 20">
            <a:extLst>
              <a:ext uri="{FF2B5EF4-FFF2-40B4-BE49-F238E27FC236}">
                <a16:creationId xmlns:a16="http://schemas.microsoft.com/office/drawing/2014/main" id="{82BF4DAC-854D-41BE-A124-97E2E1AB42A9}"/>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1030416"/>
            <a:ext cx="4956705" cy="2215991"/>
          </a:xfrm>
        </p:spPr>
        <p:txBody>
          <a:bodyPr/>
          <a:lstStyle/>
          <a:p>
            <a:r>
              <a:rPr lang="es-ES" dirty="0"/>
              <a:t>Clasificación de imágenes usando Deep </a:t>
            </a:r>
            <a:r>
              <a:rPr lang="es-ES" dirty="0" err="1"/>
              <a:t>Learning</a:t>
            </a:r>
            <a:r>
              <a:rPr lang="es-ES" dirty="0"/>
              <a:t> en ML.NET</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Luis </a:t>
            </a:r>
            <a:r>
              <a:rPr lang="es-ES" dirty="0" err="1"/>
              <a:t>Beltran</a:t>
            </a:r>
            <a:endParaRPr lang="es-ES" dirty="0"/>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s-ES" dirty="0"/>
              <a:t>Microsoft MVP | </a:t>
            </a:r>
            <a:r>
              <a:rPr lang="es-ES" dirty="0" err="1"/>
              <a:t>Xamarin</a:t>
            </a:r>
            <a:r>
              <a:rPr lang="es-ES" dirty="0"/>
              <a:t> </a:t>
            </a:r>
            <a:r>
              <a:rPr lang="es-ES" dirty="0" err="1"/>
              <a:t>Certified</a:t>
            </a:r>
            <a:r>
              <a:rPr lang="es-ES" dirty="0"/>
              <a:t> Mobile </a:t>
            </a:r>
            <a:r>
              <a:rPr lang="es-ES" dirty="0" err="1"/>
              <a:t>Developer</a:t>
            </a:r>
            <a:endParaRPr lang="es-ES" dirty="0"/>
          </a:p>
        </p:txBody>
      </p:sp>
    </p:spTree>
    <p:extLst>
      <p:ext uri="{BB962C8B-B14F-4D97-AF65-F5344CB8AC3E}">
        <p14:creationId xmlns:p14="http://schemas.microsoft.com/office/powerpoint/2010/main" val="133271922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184815"/>
            <a:ext cx="4075714" cy="1292662"/>
          </a:xfrm>
        </p:spPr>
        <p:txBody>
          <a:bodyPr/>
          <a:lstStyle/>
          <a:p>
            <a:r>
              <a:rPr lang="es-ES" dirty="0"/>
              <a:t>Clasificación de imágenes usando Deep </a:t>
            </a:r>
            <a:r>
              <a:rPr lang="es-ES" dirty="0" err="1"/>
              <a:t>Learning</a:t>
            </a:r>
            <a:r>
              <a:rPr lang="es-ES" dirty="0"/>
              <a:t> en ML.NET</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a:t>Luis </a:t>
            </a:r>
            <a:r>
              <a:rPr lang="es-ES" dirty="0" err="1"/>
              <a:t>Beltran</a:t>
            </a:r>
            <a:endParaRPr lang="es-ES" dirty="0"/>
          </a:p>
        </p:txBody>
      </p:sp>
      <p:sp>
        <p:nvSpPr>
          <p:cNvPr id="9" name="Marcador de texto 8">
            <a:extLst>
              <a:ext uri="{FF2B5EF4-FFF2-40B4-BE49-F238E27FC236}">
                <a16:creationId xmlns:a16="http://schemas.microsoft.com/office/drawing/2014/main" id="{19C21C93-0604-4BB4-B60F-E6E6E80B083A}"/>
              </a:ext>
            </a:extLst>
          </p:cNvPr>
          <p:cNvSpPr>
            <a:spLocks noGrp="1"/>
          </p:cNvSpPr>
          <p:nvPr>
            <p:ph type="body" sz="quarter" idx="15"/>
          </p:nvPr>
        </p:nvSpPr>
        <p:spPr>
          <a:xfrm>
            <a:off x="763587" y="3287486"/>
            <a:ext cx="4359955" cy="128814"/>
          </a:xfrm>
        </p:spPr>
        <p:txBody>
          <a:bodyPr/>
          <a:lstStyle/>
          <a:p>
            <a:r>
              <a:rPr lang="es-ES" dirty="0"/>
              <a:t>Microsoft MVP | </a:t>
            </a:r>
            <a:r>
              <a:rPr lang="es-ES" dirty="0" err="1"/>
              <a:t>Xamarin</a:t>
            </a:r>
            <a:r>
              <a:rPr lang="es-ES" dirty="0"/>
              <a:t> </a:t>
            </a:r>
            <a:r>
              <a:rPr lang="es-ES" dirty="0" err="1"/>
              <a:t>Certified</a:t>
            </a:r>
            <a:r>
              <a:rPr lang="es-ES" dirty="0"/>
              <a:t> Mobile </a:t>
            </a:r>
            <a:r>
              <a:rPr lang="es-ES" dirty="0" err="1"/>
              <a:t>Developer</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681</TotalTime>
  <Words>51</Words>
  <Application>Microsoft Office PowerPoint</Application>
  <PresentationFormat>Panorámica</PresentationFormat>
  <Paragraphs>9</Paragraphs>
  <Slides>8</Slides>
  <Notes>0</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Clasificación de imágenes usando Deep Learning en ML.NET</vt:lpstr>
      <vt:lpstr>Presentación de PowerPoint</vt:lpstr>
      <vt:lpstr>Presentación de PowerPoint</vt:lpstr>
      <vt:lpstr>Presentación de PowerPoint</vt:lpstr>
      <vt:lpstr>Presentación de PowerPoint</vt:lpstr>
      <vt:lpstr>¿Preguntas?</vt:lpstr>
      <vt:lpstr>Clasificación de imágenes usando Deep Learning en ML.NET</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57</cp:revision>
  <dcterms:created xsi:type="dcterms:W3CDTF">2019-08-09T15:41:27Z</dcterms:created>
  <dcterms:modified xsi:type="dcterms:W3CDTF">2021-01-11T09:12:43Z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