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854" r:id="rId5"/>
    <p:sldMasterId id="2147484871" r:id="rId6"/>
  </p:sldMasterIdLst>
  <p:notesMasterIdLst>
    <p:notesMasterId r:id="rId15"/>
  </p:notesMasterIdLst>
  <p:handoutMasterIdLst>
    <p:handoutMasterId r:id="rId16"/>
  </p:handoutMasterIdLst>
  <p:sldIdLst>
    <p:sldId id="2076136255" r:id="rId7"/>
    <p:sldId id="2076136263" r:id="rId8"/>
    <p:sldId id="2076136245" r:id="rId9"/>
    <p:sldId id="2076136257" r:id="rId10"/>
    <p:sldId id="2076136258" r:id="rId11"/>
    <p:sldId id="2076136259" r:id="rId12"/>
    <p:sldId id="2076136260" r:id="rId13"/>
    <p:sldId id="2076136262" r:id="rId14"/>
  </p:sldIdLst>
  <p:sldSz cx="12192000" cy="6858000"/>
  <p:notesSz cx="6858000" cy="112395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Event" id="{38B656EC-D568-4EF7-8842-9FA1AE1192C9}">
          <p14:sldIdLst>
            <p14:sldId id="2076136255"/>
          </p14:sldIdLst>
        </p14:section>
        <p14:section name="Presentation" id="{111C68EB-42C2-4590-AB8C-55293A14ED12}">
          <p14:sldIdLst>
            <p14:sldId id="2076136263"/>
            <p14:sldId id="2076136245"/>
          </p14:sldIdLst>
        </p14:section>
        <p14:section name="Section A" id="{4B696DAC-B9CF-4C61-BDD2-0430F91D9E80}">
          <p14:sldIdLst>
            <p14:sldId id="2076136257"/>
            <p14:sldId id="2076136258"/>
          </p14:sldIdLst>
        </p14:section>
        <p14:section name="Demo A" id="{CFE990DA-3035-4A2B-AE0C-0799055AFF59}">
          <p14:sldIdLst>
            <p14:sldId id="2076136259"/>
          </p14:sldIdLst>
        </p14:section>
        <p14:section name="Ask questions" id="{D1779F3F-C10F-4A21-8B7D-233730751585}">
          <p14:sldIdLst>
            <p14:sldId id="2076136260"/>
          </p14:sldIdLst>
        </p14:section>
        <p14:section name="End" id="{6A8D679F-ED40-4695-9457-71786F7369A0}">
          <p14:sldIdLst>
            <p14:sldId id="2076136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C63BA02A-5714-5771-7642-0EA7EE223E07}" name="Damian Brady" initials="DB" userId="S::dabrady@microsoft.com::35ff02a3-97e8-489f-85d5-faec4ffe8341" providerId="AD"/>
  <p188:author id="{2EFD172E-C533-0181-99D3-961D485BFB69}" name="Monica Lueder" initials="ML" userId="S-1-5-21-2127521184-1604012920-1887927527-2598260" providerId="AD"/>
  <p188:author id="{7D451F5A-BE8B-12E1-A46B-F5E28D3A683C}" name="Stephanie Morillo" initials="SM" userId="S::stmorill@microsoft.com::97c4088f-a83d-4e91-bd62-488094ec7e75" providerId="AD"/>
  <p188:author id="{B3D18764-E50E-DF36-9CE8-061B19BE6AF6}" name="Mary Feil-Jacobs" initials="MFJ" userId="Anonymous_Mary Feil-Jacobs" providerId="None"/>
  <p188:author id="{BBE3BE71-3A24-FEB8-2869-B489845E5FB4}" name="Karina Ung" initials="KU" userId="S::karun@microsoft.com::f88cf1fa-7dbd-41b3-9345-55c2b74458aa" providerId="AD"/>
  <p188:author id="{2023349B-CAFF-74E6-6121-D767A4F4B0D7}" name="Lacey Butler" initials="LB" userId="S::labutle@microsoft.com::faf0500f-2275-4139-996d-e89c710b1c13" providerId="AD"/>
  <p188:author id="{7CB4EFA1-7489-BC7D-2548-C21E2E19083B}" name="John Papa" initials="JP" userId="S::jopapa@microsoft.com::3e1ddf95-ae49-4e38-aa10-93493e1fece5" providerId="AD"/>
  <p188:author id="{903D06F5-1E01-5A4A-2E05-DDFB59BD23BB}" name="Mary Feil-Jacobs" initials="MF" userId="S-1-5-21-2127521184-1604012920-1887927527-65006" providerId="AD"/>
  <p188:author id="{0B8A32FE-F1CE-98DE-B0BD-3BDEA804FD72}" name="Tracy Tran" initials="TT" userId="S::tracyt@microsoft.com::7b485f56-8fe8-4efc-a1b3-85e720327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532B"/>
    <a:srgbClr val="43444A"/>
    <a:srgbClr val="FEF000"/>
    <a:srgbClr val="9CF00D"/>
    <a:srgbClr val="FFFFFF"/>
    <a:srgbClr val="FF9349"/>
    <a:srgbClr val="0078D5"/>
    <a:srgbClr val="D83A00"/>
    <a:srgbClr val="6A2928"/>
    <a:srgbClr val="866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404EA8-F06B-4D8D-A3AF-A0284AA2BAA8}" v="1" dt="2021-01-10T15:20:01.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741" autoAdjust="0"/>
    <p:restoredTop sz="94631" autoAdjust="0"/>
  </p:normalViewPr>
  <p:slideViewPr>
    <p:cSldViewPr snapToGrid="0">
      <p:cViewPr>
        <p:scale>
          <a:sx n="75" d="100"/>
          <a:sy n="75" d="100"/>
        </p:scale>
        <p:origin x="1794" y="96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4632" y="22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1/11/2021 10:12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1/11/2021 10:12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image" Target="../media/image8.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4.png"/><Relationship Id="rId18" Type="http://schemas.openxmlformats.org/officeDocument/2006/relationships/image" Target="../media/image16.png"/><Relationship Id="rId3" Type="http://schemas.openxmlformats.org/officeDocument/2006/relationships/image" Target="../media/image4.emf"/><Relationship Id="rId7" Type="http://schemas.openxmlformats.org/officeDocument/2006/relationships/image" Target="../media/image20.emf"/><Relationship Id="rId12" Type="http://schemas.openxmlformats.org/officeDocument/2006/relationships/image" Target="../media/image11.png"/><Relationship Id="rId17" Type="http://schemas.openxmlformats.org/officeDocument/2006/relationships/image" Target="../media/image15.png"/><Relationship Id="rId2" Type="http://schemas.openxmlformats.org/officeDocument/2006/relationships/oleObject" Target="../embeddings/oleObject14.bin"/><Relationship Id="rId16"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oleObject" Target="../embeddings/oleObject22.bin"/><Relationship Id="rId11" Type="http://schemas.openxmlformats.org/officeDocument/2006/relationships/image" Target="../media/image24.svg"/><Relationship Id="rId5" Type="http://schemas.openxmlformats.org/officeDocument/2006/relationships/image" Target="../media/image6.emf"/><Relationship Id="rId15" Type="http://schemas.openxmlformats.org/officeDocument/2006/relationships/image" Target="../media/image12.png"/><Relationship Id="rId10" Type="http://schemas.openxmlformats.org/officeDocument/2006/relationships/image" Target="../media/image23.png"/><Relationship Id="rId19" Type="http://schemas.openxmlformats.org/officeDocument/2006/relationships/image" Target="../media/image17.png"/><Relationship Id="rId4" Type="http://schemas.openxmlformats.org/officeDocument/2006/relationships/oleObject" Target="../embeddings/oleObject13.bin"/><Relationship Id="rId9" Type="http://schemas.openxmlformats.org/officeDocument/2006/relationships/image" Target="../media/image22.svg"/><Relationship Id="rId14"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9.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0.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1.bin"/><Relationship Id="rId1" Type="http://schemas.openxmlformats.org/officeDocument/2006/relationships/slideMaster" Target="../slideMasters/slideMaster1.xml"/><Relationship Id="rId5" Type="http://schemas.openxmlformats.org/officeDocument/2006/relationships/image" Target="../media/image9.emf"/><Relationship Id="rId4" Type="http://schemas.openxmlformats.org/officeDocument/2006/relationships/oleObject" Target="../embeddings/oleObject1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8.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5.png"/><Relationship Id="rId3" Type="http://schemas.openxmlformats.org/officeDocument/2006/relationships/image" Target="../media/image6.emf"/><Relationship Id="rId7" Type="http://schemas.openxmlformats.org/officeDocument/2006/relationships/oleObject" Target="../embeddings/oleObject15.bin"/><Relationship Id="rId12" Type="http://schemas.openxmlformats.org/officeDocument/2006/relationships/image" Target="../media/image14.png"/><Relationship Id="rId2" Type="http://schemas.openxmlformats.org/officeDocument/2006/relationships/oleObject" Target="../embeddings/oleObject13.bin"/><Relationship Id="rId16"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4.emf"/><Relationship Id="rId11" Type="http://schemas.openxmlformats.org/officeDocument/2006/relationships/image" Target="../media/image13.png"/><Relationship Id="rId5" Type="http://schemas.openxmlformats.org/officeDocument/2006/relationships/oleObject" Target="../embeddings/oleObject14.bin"/><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10.emf"/><Relationship Id="rId9" Type="http://schemas.openxmlformats.org/officeDocument/2006/relationships/image" Target="../media/image11.png"/><Relationship Id="rId14" Type="http://schemas.openxmlformats.org/officeDocument/2006/relationships/image" Target="../media/image16.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9.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1.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6.bin"/><Relationship Id="rId1" Type="http://schemas.openxmlformats.org/officeDocument/2006/relationships/slideMaster" Target="../slideMasters/slideMaster1.x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5.emf"/><Relationship Id="rId2" Type="http://schemas.openxmlformats.org/officeDocument/2006/relationships/oleObject" Target="../embeddings/oleObject19.bin"/><Relationship Id="rId1" Type="http://schemas.openxmlformats.org/officeDocument/2006/relationships/slideMaster" Target="../slideMasters/slideMaster1.xml"/><Relationship Id="rId6" Type="http://schemas.openxmlformats.org/officeDocument/2006/relationships/oleObject" Target="../embeddings/oleObject21.bin"/><Relationship Id="rId5" Type="http://schemas.openxmlformats.org/officeDocument/2006/relationships/image" Target="../media/image19.wmf"/><Relationship Id="rId4" Type="http://schemas.openxmlformats.org/officeDocument/2006/relationships/oleObject" Target="../embeddings/oleObject20.bin"/></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vent presentation">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02E2C674-B5FF-45D7-8E77-0C5F2A08D2FA}"/>
              </a:ext>
            </a:extLst>
          </p:cNvPr>
          <p:cNvSpPr/>
          <p:nvPr userDrawn="1"/>
        </p:nvSpPr>
        <p:spPr bwMode="auto">
          <a:xfrm>
            <a:off x="-1270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5" name="Imagen 14">
            <a:extLst>
              <a:ext uri="{FF2B5EF4-FFF2-40B4-BE49-F238E27FC236}">
                <a16:creationId xmlns:a16="http://schemas.microsoft.com/office/drawing/2014/main" id="{92EC712C-61A6-462D-A707-44F6B0F2DC34}"/>
              </a:ext>
            </a:extLst>
          </p:cNvPr>
          <p:cNvPicPr>
            <a:picLocks noChangeAspect="1"/>
          </p:cNvPicPr>
          <p:nvPr userDrawn="1"/>
        </p:nvPicPr>
        <p:blipFill rotWithShape="1">
          <a:blip r:embed="rId2"/>
          <a:srcRect b="1178"/>
          <a:stretch/>
        </p:blipFill>
        <p:spPr>
          <a:xfrm>
            <a:off x="-25400" y="321129"/>
            <a:ext cx="11430000" cy="6353630"/>
          </a:xfrm>
          <a:prstGeom prst="rect">
            <a:avLst/>
          </a:prstGeom>
        </p:spPr>
      </p:pic>
      <p:sp>
        <p:nvSpPr>
          <p:cNvPr id="18" name="Title 1">
            <a:extLst>
              <a:ext uri="{FF2B5EF4-FFF2-40B4-BE49-F238E27FC236}">
                <a16:creationId xmlns:a16="http://schemas.microsoft.com/office/drawing/2014/main" id="{1AB00EBF-DE02-4C3B-8469-CA4AA5EC211F}"/>
              </a:ext>
            </a:extLst>
          </p:cNvPr>
          <p:cNvSpPr>
            <a:spLocks noGrp="1"/>
          </p:cNvSpPr>
          <p:nvPr>
            <p:ph type="title" hasCustomPrompt="1"/>
          </p:nvPr>
        </p:nvSpPr>
        <p:spPr>
          <a:xfrm>
            <a:off x="3933372" y="1909117"/>
            <a:ext cx="4572000" cy="1046440"/>
          </a:xfrm>
          <a:noFill/>
        </p:spPr>
        <p:txBody>
          <a:bodyPr wrap="square" lIns="0" tIns="0" rIns="0" bIns="0" anchor="ctr" anchorCtr="0">
            <a:spAutoFit/>
          </a:bodyPr>
          <a:lstStyle>
            <a:lvl1pPr algn="ctr">
              <a:lnSpc>
                <a:spcPct val="110000"/>
              </a:lnSpc>
              <a:defRPr sz="3200" spc="-50" baseline="0">
                <a:solidFill>
                  <a:schemeClr val="tx1">
                    <a:lumMod val="75000"/>
                    <a:lumOff val="25000"/>
                  </a:schemeClr>
                </a:solidFill>
                <a:latin typeface="Quicksand" pitchFamily="2" charset="0"/>
                <a:cs typeface="Segoe UI" panose="020B0502040204020203" pitchFamily="34" charset="0"/>
              </a:defRPr>
            </a:lvl1pPr>
          </a:lstStyle>
          <a:p>
            <a:r>
              <a:rPr lang="en-US" dirty="0"/>
              <a:t>Event name</a:t>
            </a:r>
            <a:br>
              <a:rPr lang="en-US" dirty="0"/>
            </a:br>
            <a:r>
              <a:rPr lang="en-US" dirty="0"/>
              <a:t>Location &amp; Date</a:t>
            </a:r>
          </a:p>
        </p:txBody>
      </p:sp>
      <p:graphicFrame>
        <p:nvGraphicFramePr>
          <p:cNvPr id="27" name="Objeto 26">
            <a:extLst>
              <a:ext uri="{FF2B5EF4-FFF2-40B4-BE49-F238E27FC236}">
                <a16:creationId xmlns:a16="http://schemas.microsoft.com/office/drawing/2014/main" id="{BB5728F0-F98F-4B71-8389-39A003A309D8}"/>
              </a:ext>
            </a:extLst>
          </p:cNvPr>
          <p:cNvGraphicFramePr>
            <a:graphicFrameLocks noChangeAspect="1"/>
          </p:cNvGraphicFramePr>
          <p:nvPr userDrawn="1">
            <p:extLst>
              <p:ext uri="{D42A27DB-BD31-4B8C-83A1-F6EECF244321}">
                <p14:modId xmlns:p14="http://schemas.microsoft.com/office/powerpoint/2010/main" val="220645422"/>
              </p:ext>
            </p:extLst>
          </p:nvPr>
        </p:nvGraphicFramePr>
        <p:xfrm>
          <a:off x="5439259" y="1042631"/>
          <a:ext cx="710265" cy="667012"/>
        </p:xfrm>
        <a:graphic>
          <a:graphicData uri="http://schemas.openxmlformats.org/presentationml/2006/ole">
            <mc:AlternateContent xmlns:mc="http://schemas.openxmlformats.org/markup-compatibility/2006">
              <mc:Choice xmlns:v="urn:schemas-microsoft-com:vml" Requires="v">
                <p:oleObj name="CorelDRAW" r:id="rId3" imgW="1486020" imgH="1396161" progId="CorelDraw.Graphic.21">
                  <p:embed/>
                </p:oleObj>
              </mc:Choice>
              <mc:Fallback>
                <p:oleObj name="CorelDRAW" r:id="rId3" imgW="1486020" imgH="1396161" progId="CorelDraw.Graphic.21">
                  <p:embed/>
                  <p:pic>
                    <p:nvPicPr>
                      <p:cNvPr id="27" name="Objeto 26">
                        <a:extLst>
                          <a:ext uri="{FF2B5EF4-FFF2-40B4-BE49-F238E27FC236}">
                            <a16:creationId xmlns:a16="http://schemas.microsoft.com/office/drawing/2014/main" id="{BB5728F0-F98F-4B71-8389-39A003A309D8}"/>
                          </a:ext>
                        </a:extLst>
                      </p:cNvPr>
                      <p:cNvPicPr/>
                      <p:nvPr/>
                    </p:nvPicPr>
                    <p:blipFill>
                      <a:blip r:embed="rId4"/>
                      <a:stretch>
                        <a:fillRect/>
                      </a:stretch>
                    </p:blipFill>
                    <p:spPr>
                      <a:xfrm>
                        <a:off x="5439259" y="1042631"/>
                        <a:ext cx="710265" cy="667012"/>
                      </a:xfrm>
                      <a:prstGeom prst="rect">
                        <a:avLst/>
                      </a:prstGeom>
                    </p:spPr>
                  </p:pic>
                </p:oleObj>
              </mc:Fallback>
            </mc:AlternateContent>
          </a:graphicData>
        </a:graphic>
      </p:graphicFrame>
      <p:graphicFrame>
        <p:nvGraphicFramePr>
          <p:cNvPr id="33" name="Objeto 32">
            <a:extLst>
              <a:ext uri="{FF2B5EF4-FFF2-40B4-BE49-F238E27FC236}">
                <a16:creationId xmlns:a16="http://schemas.microsoft.com/office/drawing/2014/main" id="{89D2B098-3629-4A15-AB7A-01096ACE3E57}"/>
              </a:ext>
            </a:extLst>
          </p:cNvPr>
          <p:cNvGraphicFramePr>
            <a:graphicFrameLocks noChangeAspect="1"/>
          </p:cNvGraphicFramePr>
          <p:nvPr userDrawn="1">
            <p:extLst>
              <p:ext uri="{D42A27DB-BD31-4B8C-83A1-F6EECF244321}">
                <p14:modId xmlns:p14="http://schemas.microsoft.com/office/powerpoint/2010/main" val="50949027"/>
              </p:ext>
            </p:extLst>
          </p:nvPr>
        </p:nvGraphicFramePr>
        <p:xfrm>
          <a:off x="9846127" y="6397890"/>
          <a:ext cx="2079173" cy="277961"/>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33" name="Objeto 32">
                        <a:extLst>
                          <a:ext uri="{FF2B5EF4-FFF2-40B4-BE49-F238E27FC236}">
                            <a16:creationId xmlns:a16="http://schemas.microsoft.com/office/drawing/2014/main" id="{89D2B098-3629-4A15-AB7A-01096ACE3E57}"/>
                          </a:ext>
                        </a:extLst>
                      </p:cNvPr>
                      <p:cNvPicPr/>
                      <p:nvPr/>
                    </p:nvPicPr>
                    <p:blipFill>
                      <a:blip r:embed="rId6"/>
                      <a:stretch>
                        <a:fillRect/>
                      </a:stretch>
                    </p:blipFill>
                    <p:spPr>
                      <a:xfrm>
                        <a:off x="9846127" y="6397890"/>
                        <a:ext cx="2079173" cy="277961"/>
                      </a:xfrm>
                      <a:prstGeom prst="rect">
                        <a:avLst/>
                      </a:prstGeom>
                    </p:spPr>
                  </p:pic>
                </p:oleObj>
              </mc:Fallback>
            </mc:AlternateContent>
          </a:graphicData>
        </a:graphic>
      </p:graphicFrame>
    </p:spTree>
    <p:extLst>
      <p:ext uri="{BB962C8B-B14F-4D97-AF65-F5344CB8AC3E}">
        <p14:creationId xmlns:p14="http://schemas.microsoft.com/office/powerpoint/2010/main" val="7207643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portant Statement - Whit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noFill/>
        </p:spPr>
        <p:txBody>
          <a:bodyPr lIns="0" tIns="0" rIns="0" bIns="0" anchor="b" anchorCtr="0">
            <a:spAutoFit/>
          </a:bodyPr>
          <a:lstStyle>
            <a:lvl1pPr>
              <a:defRPr sz="4400" b="1" spc="-50" baseline="0">
                <a:solidFill>
                  <a:srgbClr val="D6532B"/>
                </a:solidFill>
                <a:latin typeface="Quicksand" pitchFamily="2" charset="0"/>
                <a:cs typeface="Segoe UI" panose="020B0502040204020203" pitchFamily="34" charset="0"/>
              </a:defRPr>
            </a:lvl1pPr>
          </a:lstStyle>
          <a:p>
            <a:r>
              <a:rPr lang="en-US" dirty="0"/>
              <a:t>Important Statement</a:t>
            </a:r>
          </a:p>
        </p:txBody>
      </p:sp>
      <p:sp>
        <p:nvSpPr>
          <p:cNvPr id="5" name="Text Placeholder 4"/>
          <p:cNvSpPr>
            <a:spLocks noGrp="1"/>
          </p:cNvSpPr>
          <p:nvPr>
            <p:ph type="body" sz="quarter" idx="12" hasCustomPrompt="1"/>
          </p:nvPr>
        </p:nvSpPr>
        <p:spPr>
          <a:xfrm>
            <a:off x="1651000" y="3413760"/>
            <a:ext cx="9144000" cy="338554"/>
          </a:xfrm>
          <a:noFill/>
        </p:spPr>
        <p:txBody>
          <a:bodyPr wrap="square" lIns="0" tIns="0" rIns="0" bIns="0">
            <a:spAutoFit/>
          </a:bodyPr>
          <a:lstStyle>
            <a:lvl1pPr marL="0" indent="0">
              <a:spcBef>
                <a:spcPts val="0"/>
              </a:spcBef>
              <a:buNone/>
              <a:defRPr sz="2200" spc="0" baseline="0">
                <a:solidFill>
                  <a:srgbClr val="43444A"/>
                </a:solidFill>
                <a:latin typeface="Quicksand" pitchFamily="2" charset="0"/>
                <a:cs typeface="Segoe UI" panose="020B0502040204020203" pitchFamily="34" charset="0"/>
              </a:defRPr>
            </a:lvl1pPr>
          </a:lstStyle>
          <a:p>
            <a:pPr lvl="0"/>
            <a:r>
              <a:rPr lang="en-US" dirty="0"/>
              <a:t>Optional subtitle</a:t>
            </a:r>
          </a:p>
        </p:txBody>
      </p:sp>
    </p:spTree>
    <p:extLst>
      <p:ext uri="{BB962C8B-B14F-4D97-AF65-F5344CB8AC3E}">
        <p14:creationId xmlns:p14="http://schemas.microsoft.com/office/powerpoint/2010/main" val="403130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2702"/>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735923017"/>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2" imgW="10437565" imgH="1396161" progId="CorelDraw.Graphic.21">
                  <p:embed/>
                </p:oleObj>
              </mc:Choice>
              <mc:Fallback>
                <p:oleObj name="CorelDRAW" r:id="rId2"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3"/>
                      <a:stretch>
                        <a:fillRect/>
                      </a:stretch>
                    </p:blipFill>
                    <p:spPr>
                      <a:xfrm>
                        <a:off x="762990" y="284429"/>
                        <a:ext cx="2572522" cy="343916"/>
                      </a:xfrm>
                      <a:prstGeom prst="rect">
                        <a:avLst/>
                      </a:prstGeom>
                    </p:spPr>
                  </p:pic>
                </p:oleObj>
              </mc:Fallback>
            </mc:AlternateContent>
          </a:graphicData>
        </a:graphic>
      </p:graphicFrame>
      <p:sp>
        <p:nvSpPr>
          <p:cNvPr id="47" name="Title 1">
            <a:extLst>
              <a:ext uri="{FF2B5EF4-FFF2-40B4-BE49-F238E27FC236}">
                <a16:creationId xmlns:a16="http://schemas.microsoft.com/office/drawing/2014/main" id="{4DFD365B-B896-494A-8FE6-10A949BCC72E}"/>
              </a:ext>
            </a:extLst>
          </p:cNvPr>
          <p:cNvSpPr>
            <a:spLocks noGrp="1"/>
          </p:cNvSpPr>
          <p:nvPr>
            <p:ph type="title" hasCustomPrompt="1"/>
          </p:nvPr>
        </p:nvSpPr>
        <p:spPr>
          <a:xfrm>
            <a:off x="762991" y="2046590"/>
            <a:ext cx="4075714" cy="430887"/>
          </a:xfrm>
          <a:noFill/>
        </p:spPr>
        <p:txBody>
          <a:bodyPr wrap="square" lIns="0" tIns="0" rIns="0" bIns="0" anchor="b" anchorCtr="0">
            <a:spAutoFit/>
          </a:bodyPr>
          <a:lstStyle>
            <a:lvl1pPr>
              <a:defRPr sz="28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48" name="Text Placeholder 4">
            <a:extLst>
              <a:ext uri="{FF2B5EF4-FFF2-40B4-BE49-F238E27FC236}">
                <a16:creationId xmlns:a16="http://schemas.microsoft.com/office/drawing/2014/main" id="{66B46FDF-C521-49AD-BEA9-93B967D77916}"/>
              </a:ext>
            </a:extLst>
          </p:cNvPr>
          <p:cNvSpPr>
            <a:spLocks noGrp="1"/>
          </p:cNvSpPr>
          <p:nvPr>
            <p:ph type="body" sz="quarter" idx="12" hasCustomPrompt="1"/>
          </p:nvPr>
        </p:nvSpPr>
        <p:spPr>
          <a:xfrm>
            <a:off x="762991" y="287719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sp>
        <p:nvSpPr>
          <p:cNvPr id="49" name="Text Placeholder 4">
            <a:extLst>
              <a:ext uri="{FF2B5EF4-FFF2-40B4-BE49-F238E27FC236}">
                <a16:creationId xmlns:a16="http://schemas.microsoft.com/office/drawing/2014/main" id="{12D57396-EFC5-451B-95B9-F7C757738E48}"/>
              </a:ext>
            </a:extLst>
          </p:cNvPr>
          <p:cNvSpPr>
            <a:spLocks noGrp="1"/>
          </p:cNvSpPr>
          <p:nvPr>
            <p:ph type="body" sz="quarter" idx="15" hasCustomPrompt="1"/>
          </p:nvPr>
        </p:nvSpPr>
        <p:spPr>
          <a:xfrm>
            <a:off x="762987" y="3200854"/>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50" name="Text Placeholder 4">
            <a:extLst>
              <a:ext uri="{FF2B5EF4-FFF2-40B4-BE49-F238E27FC236}">
                <a16:creationId xmlns:a16="http://schemas.microsoft.com/office/drawing/2014/main" id="{51B86F1B-CC72-4D61-B3C7-3A3A7F1917EA}"/>
              </a:ext>
            </a:extLst>
          </p:cNvPr>
          <p:cNvSpPr>
            <a:spLocks noGrp="1"/>
          </p:cNvSpPr>
          <p:nvPr>
            <p:ph type="body" sz="quarter" idx="16" hasCustomPrompt="1"/>
          </p:nvPr>
        </p:nvSpPr>
        <p:spPr>
          <a:xfrm>
            <a:off x="762989" y="3697765"/>
            <a:ext cx="4075714" cy="246221"/>
          </a:xfrm>
          <a:noFill/>
        </p:spPr>
        <p:txBody>
          <a:bodyPr wrap="square" lIns="0" tIns="0" rIns="0" bIns="0">
            <a:spAutoFit/>
          </a:bodyPr>
          <a:lstStyle>
            <a:lvl1pPr marL="0" indent="0">
              <a:spcBef>
                <a:spcPts val="0"/>
              </a:spcBef>
              <a:buNone/>
              <a:defRPr sz="16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51" name="Text Placeholder 4">
            <a:extLst>
              <a:ext uri="{FF2B5EF4-FFF2-40B4-BE49-F238E27FC236}">
                <a16:creationId xmlns:a16="http://schemas.microsoft.com/office/drawing/2014/main" id="{99034E33-EA6D-4423-AA68-C9AE5E141070}"/>
              </a:ext>
            </a:extLst>
          </p:cNvPr>
          <p:cNvSpPr>
            <a:spLocks noGrp="1"/>
          </p:cNvSpPr>
          <p:nvPr>
            <p:ph type="body" sz="quarter" idx="17" hasCustomPrompt="1"/>
          </p:nvPr>
        </p:nvSpPr>
        <p:spPr>
          <a:xfrm>
            <a:off x="762987" y="4005543"/>
            <a:ext cx="4075714" cy="215444"/>
          </a:xfrm>
          <a:noFill/>
        </p:spPr>
        <p:txBody>
          <a:bodyPr wrap="square" lIns="0" tIns="0" rIns="0" bIns="0">
            <a:spAutoFit/>
          </a:bodyPr>
          <a:lstStyle>
            <a:lvl1pPr marL="0" indent="0">
              <a:spcBef>
                <a:spcPts val="0"/>
              </a:spcBef>
              <a:buNone/>
              <a:defRPr sz="14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graphicFrame>
        <p:nvGraphicFramePr>
          <p:cNvPr id="54" name="Objeto 53">
            <a:extLst>
              <a:ext uri="{FF2B5EF4-FFF2-40B4-BE49-F238E27FC236}">
                <a16:creationId xmlns:a16="http://schemas.microsoft.com/office/drawing/2014/main" id="{18EE27E7-99E8-4BDD-9250-2EBB1BFE7115}"/>
              </a:ext>
            </a:extLst>
          </p:cNvPr>
          <p:cNvGraphicFramePr>
            <a:graphicFrameLocks noChangeAspect="1"/>
          </p:cNvGraphicFramePr>
          <p:nvPr userDrawn="1">
            <p:extLst>
              <p:ext uri="{D42A27DB-BD31-4B8C-83A1-F6EECF244321}">
                <p14:modId xmlns:p14="http://schemas.microsoft.com/office/powerpoint/2010/main" val="3305420910"/>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4" imgW="1486020" imgH="1396161" progId="CorelDraw.Graphic.21">
                  <p:embed/>
                </p:oleObj>
              </mc:Choice>
              <mc:Fallback>
                <p:oleObj name="CorelDRAW" r:id="rId4" imgW="1486020" imgH="1396161" progId="CorelDraw.Graphic.21">
                  <p:embed/>
                  <p:pic>
                    <p:nvPicPr>
                      <p:cNvPr id="54" name="Objeto 53">
                        <a:extLst>
                          <a:ext uri="{FF2B5EF4-FFF2-40B4-BE49-F238E27FC236}">
                            <a16:creationId xmlns:a16="http://schemas.microsoft.com/office/drawing/2014/main" id="{18EE27E7-99E8-4BDD-9250-2EBB1BFE7115}"/>
                          </a:ext>
                        </a:extLst>
                      </p:cNvPr>
                      <p:cNvPicPr/>
                      <p:nvPr/>
                    </p:nvPicPr>
                    <p:blipFill>
                      <a:blip r:embed="rId5"/>
                      <a:stretch>
                        <a:fillRect/>
                      </a:stretch>
                    </p:blipFill>
                    <p:spPr>
                      <a:xfrm>
                        <a:off x="4226748" y="-1288548"/>
                        <a:ext cx="3716176" cy="3489871"/>
                      </a:xfrm>
                      <a:prstGeom prst="rect">
                        <a:avLst/>
                      </a:prstGeom>
                    </p:spPr>
                  </p:pic>
                </p:oleObj>
              </mc:Fallback>
            </mc:AlternateContent>
          </a:graphicData>
        </a:graphic>
      </p:graphicFrame>
      <p:graphicFrame>
        <p:nvGraphicFramePr>
          <p:cNvPr id="2" name="Objeto 1">
            <a:extLst>
              <a:ext uri="{FF2B5EF4-FFF2-40B4-BE49-F238E27FC236}">
                <a16:creationId xmlns:a16="http://schemas.microsoft.com/office/drawing/2014/main" id="{B5E203A0-B5FE-4273-88B6-0525D3C29A49}"/>
              </a:ext>
            </a:extLst>
          </p:cNvPr>
          <p:cNvGraphicFramePr>
            <a:graphicFrameLocks noChangeAspect="1"/>
          </p:cNvGraphicFramePr>
          <p:nvPr userDrawn="1">
            <p:extLst>
              <p:ext uri="{D42A27DB-BD31-4B8C-83A1-F6EECF244321}">
                <p14:modId xmlns:p14="http://schemas.microsoft.com/office/powerpoint/2010/main" val="3354402494"/>
              </p:ext>
            </p:extLst>
          </p:nvPr>
        </p:nvGraphicFramePr>
        <p:xfrm>
          <a:off x="4813301" y="323389"/>
          <a:ext cx="2807258" cy="564916"/>
        </p:xfrm>
        <a:graphic>
          <a:graphicData uri="http://schemas.openxmlformats.org/presentationml/2006/ole">
            <mc:AlternateContent xmlns:mc="http://schemas.openxmlformats.org/markup-compatibility/2006">
              <mc:Choice xmlns:v="urn:schemas-microsoft-com:vml" Requires="v">
                <p:oleObj name="CorelDRAW" r:id="rId6" imgW="3857236" imgH="777027" progId="CorelDraw.Graphic.21">
                  <p:embed/>
                </p:oleObj>
              </mc:Choice>
              <mc:Fallback>
                <p:oleObj name="CorelDRAW" r:id="rId6" imgW="3857236" imgH="777027" progId="CorelDraw.Graphic.21">
                  <p:embed/>
                  <p:pic>
                    <p:nvPicPr>
                      <p:cNvPr id="2" name="Objeto 1">
                        <a:extLst>
                          <a:ext uri="{FF2B5EF4-FFF2-40B4-BE49-F238E27FC236}">
                            <a16:creationId xmlns:a16="http://schemas.microsoft.com/office/drawing/2014/main" id="{B5E203A0-B5FE-4273-88B6-0525D3C29A49}"/>
                          </a:ext>
                        </a:extLst>
                      </p:cNvPr>
                      <p:cNvPicPr/>
                      <p:nvPr/>
                    </p:nvPicPr>
                    <p:blipFill>
                      <a:blip r:embed="rId7"/>
                      <a:stretch>
                        <a:fillRect/>
                      </a:stretch>
                    </p:blipFill>
                    <p:spPr>
                      <a:xfrm>
                        <a:off x="4813301" y="323389"/>
                        <a:ext cx="2807258" cy="564916"/>
                      </a:xfrm>
                      <a:prstGeom prst="rect">
                        <a:avLst/>
                      </a:prstGeom>
                    </p:spPr>
                  </p:pic>
                </p:oleObj>
              </mc:Fallback>
            </mc:AlternateContent>
          </a:graphicData>
        </a:graphic>
      </p:graphicFrame>
      <p:sp>
        <p:nvSpPr>
          <p:cNvPr id="27" name="Title 1">
            <a:extLst>
              <a:ext uri="{FF2B5EF4-FFF2-40B4-BE49-F238E27FC236}">
                <a16:creationId xmlns:a16="http://schemas.microsoft.com/office/drawing/2014/main" id="{00FFBE61-A7AA-4F76-9A71-7602E583648A}"/>
              </a:ext>
            </a:extLst>
          </p:cNvPr>
          <p:cNvSpPr txBox="1">
            <a:spLocks/>
          </p:cNvSpPr>
          <p:nvPr userDrawn="1"/>
        </p:nvSpPr>
        <p:spPr>
          <a:xfrm>
            <a:off x="8394230" y="472034"/>
            <a:ext cx="3284341" cy="369332"/>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2400" b="1" dirty="0">
                <a:solidFill>
                  <a:srgbClr val="D6532B"/>
                </a:solidFill>
              </a:rPr>
              <a:t>#SORTEOCUPON50 🎁</a:t>
            </a:r>
          </a:p>
        </p:txBody>
      </p:sp>
      <p:sp>
        <p:nvSpPr>
          <p:cNvPr id="31" name="Title 1">
            <a:extLst>
              <a:ext uri="{FF2B5EF4-FFF2-40B4-BE49-F238E27FC236}">
                <a16:creationId xmlns:a16="http://schemas.microsoft.com/office/drawing/2014/main" id="{EAABFA71-00CA-4CEA-812B-B1CE26BD02A8}"/>
              </a:ext>
            </a:extLst>
          </p:cNvPr>
          <p:cNvSpPr txBox="1">
            <a:spLocks/>
          </p:cNvSpPr>
          <p:nvPr userDrawn="1"/>
        </p:nvSpPr>
        <p:spPr>
          <a:xfrm>
            <a:off x="5265547" y="3808515"/>
            <a:ext cx="240178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2800" b="1" kern="1200" cap="none" spc="-50" baseline="0">
                <a:ln w="3175">
                  <a:noFill/>
                </a:ln>
                <a:solidFill>
                  <a:srgbClr val="D6532B"/>
                </a:solidFill>
                <a:effectLst/>
                <a:latin typeface="Quicksand" pitchFamily="2" charset="0"/>
                <a:ea typeface="+mn-ea"/>
                <a:cs typeface="Segoe UI" panose="020B0502040204020203" pitchFamily="34" charset="0"/>
              </a:defRPr>
            </a:lvl1pPr>
          </a:lstStyle>
          <a:p>
            <a:pPr algn="ctr"/>
            <a:r>
              <a:rPr lang="es-ES" sz="1800" b="1" dirty="0">
                <a:solidFill>
                  <a:srgbClr val="D6532B"/>
                </a:solidFill>
              </a:rPr>
              <a:t>escanea y participa </a:t>
            </a:r>
          </a:p>
          <a:p>
            <a:pPr algn="ctr"/>
            <a:r>
              <a:rPr lang="es-ES" sz="1800" b="1" dirty="0">
                <a:solidFill>
                  <a:srgbClr val="D6532B"/>
                </a:solidFill>
              </a:rPr>
              <a:t>en el sorteo 👉</a:t>
            </a:r>
          </a:p>
        </p:txBody>
      </p:sp>
      <p:pic>
        <p:nvPicPr>
          <p:cNvPr id="55" name="Gráfico 54">
            <a:extLst>
              <a:ext uri="{FF2B5EF4-FFF2-40B4-BE49-F238E27FC236}">
                <a16:creationId xmlns:a16="http://schemas.microsoft.com/office/drawing/2014/main" id="{E949A2B4-FA81-4A1D-BEDE-D8A40B6D80F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8302458" y="1133989"/>
            <a:ext cx="3486412" cy="3486412"/>
          </a:xfrm>
          <a:prstGeom prst="rect">
            <a:avLst/>
          </a:prstGeom>
        </p:spPr>
      </p:pic>
      <p:pic>
        <p:nvPicPr>
          <p:cNvPr id="57" name="Gráfico 56">
            <a:extLst>
              <a:ext uri="{FF2B5EF4-FFF2-40B4-BE49-F238E27FC236}">
                <a16:creationId xmlns:a16="http://schemas.microsoft.com/office/drawing/2014/main" id="{A6EBA835-CB2E-48F1-846C-7A2E7C450D6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501889" y="2377869"/>
            <a:ext cx="1851408" cy="1347955"/>
          </a:xfrm>
          <a:prstGeom prst="rect">
            <a:avLst/>
          </a:prstGeom>
        </p:spPr>
      </p:pic>
      <p:pic>
        <p:nvPicPr>
          <p:cNvPr id="22" name="Imagen 21">
            <a:extLst>
              <a:ext uri="{FF2B5EF4-FFF2-40B4-BE49-F238E27FC236}">
                <a16:creationId xmlns:a16="http://schemas.microsoft.com/office/drawing/2014/main" id="{1CD5F572-4B1E-486D-AEAE-4C1E2B700554}"/>
              </a:ext>
            </a:extLst>
          </p:cNvPr>
          <p:cNvPicPr>
            <a:picLocks noChangeAspect="1"/>
          </p:cNvPicPr>
          <p:nvPr userDrawn="1"/>
        </p:nvPicPr>
        <p:blipFill>
          <a:blip r:embed="rId12"/>
          <a:stretch>
            <a:fillRect/>
          </a:stretch>
        </p:blipFill>
        <p:spPr>
          <a:xfrm>
            <a:off x="6280496" y="5133072"/>
            <a:ext cx="2243624" cy="690346"/>
          </a:xfrm>
          <a:prstGeom prst="rect">
            <a:avLst/>
          </a:prstGeom>
        </p:spPr>
      </p:pic>
      <p:pic>
        <p:nvPicPr>
          <p:cNvPr id="23" name="Imagen 22">
            <a:extLst>
              <a:ext uri="{FF2B5EF4-FFF2-40B4-BE49-F238E27FC236}">
                <a16:creationId xmlns:a16="http://schemas.microsoft.com/office/drawing/2014/main" id="{434C9645-5EE5-4CBC-A547-BF5C47BF7014}"/>
              </a:ext>
            </a:extLst>
          </p:cNvPr>
          <p:cNvPicPr>
            <a:picLocks noChangeAspect="1"/>
          </p:cNvPicPr>
          <p:nvPr userDrawn="1"/>
        </p:nvPicPr>
        <p:blipFill>
          <a:blip r:embed="rId13"/>
          <a:stretch>
            <a:fillRect/>
          </a:stretch>
        </p:blipFill>
        <p:spPr>
          <a:xfrm>
            <a:off x="6585173" y="5797267"/>
            <a:ext cx="1582743" cy="586201"/>
          </a:xfrm>
          <a:prstGeom prst="rect">
            <a:avLst/>
          </a:prstGeom>
        </p:spPr>
      </p:pic>
      <p:pic>
        <p:nvPicPr>
          <p:cNvPr id="24" name="Imagen 23">
            <a:extLst>
              <a:ext uri="{FF2B5EF4-FFF2-40B4-BE49-F238E27FC236}">
                <a16:creationId xmlns:a16="http://schemas.microsoft.com/office/drawing/2014/main" id="{C81F3EC4-E44D-4207-A0D0-76B43EFD4AC9}"/>
              </a:ext>
            </a:extLst>
          </p:cNvPr>
          <p:cNvPicPr>
            <a:picLocks noChangeAspect="1"/>
          </p:cNvPicPr>
          <p:nvPr userDrawn="1"/>
        </p:nvPicPr>
        <p:blipFill>
          <a:blip r:embed="rId14"/>
          <a:stretch>
            <a:fillRect/>
          </a:stretch>
        </p:blipFill>
        <p:spPr>
          <a:xfrm>
            <a:off x="1742944" y="5168113"/>
            <a:ext cx="2015855" cy="620263"/>
          </a:xfrm>
          <a:prstGeom prst="rect">
            <a:avLst/>
          </a:prstGeom>
        </p:spPr>
      </p:pic>
      <p:pic>
        <p:nvPicPr>
          <p:cNvPr id="25" name="Imagen 24">
            <a:extLst>
              <a:ext uri="{FF2B5EF4-FFF2-40B4-BE49-F238E27FC236}">
                <a16:creationId xmlns:a16="http://schemas.microsoft.com/office/drawing/2014/main" id="{F0116BB4-CCD9-4E79-AC10-84BBD63126B5}"/>
              </a:ext>
            </a:extLst>
          </p:cNvPr>
          <p:cNvPicPr>
            <a:picLocks noChangeAspect="1"/>
          </p:cNvPicPr>
          <p:nvPr userDrawn="1"/>
        </p:nvPicPr>
        <p:blipFill>
          <a:blip r:embed="rId15"/>
          <a:stretch>
            <a:fillRect/>
          </a:stretch>
        </p:blipFill>
        <p:spPr>
          <a:xfrm>
            <a:off x="4058691" y="5210611"/>
            <a:ext cx="2144054" cy="560669"/>
          </a:xfrm>
          <a:prstGeom prst="rect">
            <a:avLst/>
          </a:prstGeom>
        </p:spPr>
      </p:pic>
      <p:pic>
        <p:nvPicPr>
          <p:cNvPr id="26" name="Imagen 25">
            <a:extLst>
              <a:ext uri="{FF2B5EF4-FFF2-40B4-BE49-F238E27FC236}">
                <a16:creationId xmlns:a16="http://schemas.microsoft.com/office/drawing/2014/main" id="{65A6470B-86E0-404B-89A0-2C93922CEA8B}"/>
              </a:ext>
            </a:extLst>
          </p:cNvPr>
          <p:cNvPicPr>
            <a:picLocks noChangeAspect="1"/>
          </p:cNvPicPr>
          <p:nvPr userDrawn="1"/>
        </p:nvPicPr>
        <p:blipFill>
          <a:blip r:embed="rId16"/>
          <a:stretch>
            <a:fillRect/>
          </a:stretch>
        </p:blipFill>
        <p:spPr>
          <a:xfrm>
            <a:off x="1946157" y="5911986"/>
            <a:ext cx="1905154" cy="586201"/>
          </a:xfrm>
          <a:prstGeom prst="rect">
            <a:avLst/>
          </a:prstGeom>
        </p:spPr>
      </p:pic>
      <p:pic>
        <p:nvPicPr>
          <p:cNvPr id="29" name="Imagen 28">
            <a:extLst>
              <a:ext uri="{FF2B5EF4-FFF2-40B4-BE49-F238E27FC236}">
                <a16:creationId xmlns:a16="http://schemas.microsoft.com/office/drawing/2014/main" id="{463878E1-4C3F-452B-BF18-86E4C68070AD}"/>
              </a:ext>
            </a:extLst>
          </p:cNvPr>
          <p:cNvPicPr>
            <a:picLocks noChangeAspect="1"/>
          </p:cNvPicPr>
          <p:nvPr userDrawn="1"/>
        </p:nvPicPr>
        <p:blipFill>
          <a:blip r:embed="rId17"/>
          <a:stretch>
            <a:fillRect/>
          </a:stretch>
        </p:blipFill>
        <p:spPr>
          <a:xfrm>
            <a:off x="4305306" y="6000501"/>
            <a:ext cx="1800350" cy="409170"/>
          </a:xfrm>
          <a:prstGeom prst="rect">
            <a:avLst/>
          </a:prstGeom>
        </p:spPr>
      </p:pic>
      <p:pic>
        <p:nvPicPr>
          <p:cNvPr id="30" name="Imagen 29">
            <a:extLst>
              <a:ext uri="{FF2B5EF4-FFF2-40B4-BE49-F238E27FC236}">
                <a16:creationId xmlns:a16="http://schemas.microsoft.com/office/drawing/2014/main" id="{FCDF466A-9BE8-4EB3-83DC-FF49E93DF34B}"/>
              </a:ext>
            </a:extLst>
          </p:cNvPr>
          <p:cNvPicPr>
            <a:picLocks noChangeAspect="1"/>
          </p:cNvPicPr>
          <p:nvPr userDrawn="1"/>
        </p:nvPicPr>
        <p:blipFill>
          <a:blip r:embed="rId18"/>
          <a:stretch>
            <a:fillRect/>
          </a:stretch>
        </p:blipFill>
        <p:spPr>
          <a:xfrm>
            <a:off x="8653606" y="5054665"/>
            <a:ext cx="1839530" cy="567666"/>
          </a:xfrm>
          <a:prstGeom prst="rect">
            <a:avLst/>
          </a:prstGeom>
        </p:spPr>
      </p:pic>
      <p:pic>
        <p:nvPicPr>
          <p:cNvPr id="32" name="Imagen 31">
            <a:extLst>
              <a:ext uri="{FF2B5EF4-FFF2-40B4-BE49-F238E27FC236}">
                <a16:creationId xmlns:a16="http://schemas.microsoft.com/office/drawing/2014/main" id="{664C4645-5FDF-4119-87B5-2FDB34F7B90F}"/>
              </a:ext>
            </a:extLst>
          </p:cNvPr>
          <p:cNvPicPr>
            <a:picLocks noChangeAspect="1"/>
          </p:cNvPicPr>
          <p:nvPr userDrawn="1"/>
        </p:nvPicPr>
        <p:blipFill>
          <a:blip r:embed="rId19"/>
          <a:stretch>
            <a:fillRect/>
          </a:stretch>
        </p:blipFill>
        <p:spPr>
          <a:xfrm>
            <a:off x="8647433" y="5788376"/>
            <a:ext cx="1839529" cy="634175"/>
          </a:xfrm>
          <a:prstGeom prst="rect">
            <a:avLst/>
          </a:prstGeom>
        </p:spPr>
      </p:pic>
    </p:spTree>
    <p:extLst>
      <p:ext uri="{BB962C8B-B14F-4D97-AF65-F5344CB8AC3E}">
        <p14:creationId xmlns:p14="http://schemas.microsoft.com/office/powerpoint/2010/main" val="2848544143"/>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54"/>
                                        </p:tgtEl>
                                        <p:attrNameLst>
                                          <p:attrName>r</p:attrName>
                                        </p:attrNameLst>
                                      </p:cBhvr>
                                    </p:animRot>
                                  </p:childTnLst>
                                </p:cTn>
                              </p:par>
                              <p:par>
                                <p:cTn id="7" presetID="8" presetClass="emph" presetSubtype="0" repeatCount="indefinite" accel="33333" decel="33333" fill="hold" nodeType="withEffect">
                                  <p:stCondLst>
                                    <p:cond delay="0"/>
                                  </p:stCondLst>
                                  <p:childTnLst>
                                    <p:animRot by="21600000">
                                      <p:cBhvr>
                                        <p:cTn id="8" dur="3000" fill="hold"/>
                                        <p:tgtEl>
                                          <p:spTgt spid="5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74354" y="206910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366284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Left - List Righ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2069103"/>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9">
            <a:extLst>
              <a:ext uri="{FF2B5EF4-FFF2-40B4-BE49-F238E27FC236}">
                <a16:creationId xmlns:a16="http://schemas.microsoft.com/office/drawing/2014/main" id="{9BD5E06F-7AD1-8645-8492-77AAEE69C746}"/>
              </a:ext>
            </a:extLst>
          </p:cNvPr>
          <p:cNvSpPr>
            <a:spLocks noGrp="1"/>
          </p:cNvSpPr>
          <p:nvPr>
            <p:ph type="body" sz="quarter" idx="14" hasCustomPrompt="1"/>
          </p:nvPr>
        </p:nvSpPr>
        <p:spPr>
          <a:xfrm>
            <a:off x="585217" y="2069103"/>
            <a:ext cx="2896537"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518749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7" grpId="0" build="p">
        <p:tmplLst>
          <p:tmpl lvl="1">
            <p:tnLst>
              <p:par>
                <p:cTn presetID="10"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eft - List Right - No Animation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4071668" y="1630800"/>
            <a:ext cx="7535115" cy="579518"/>
          </a:xfrm>
        </p:spPr>
        <p:txBody>
          <a:bodyPr lIns="274320" anchor="t"/>
          <a:lstStyle>
            <a:lvl1pPr marL="0" indent="0" algn="l">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794293" y="1776454"/>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0" y="1776454"/>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9">
            <a:extLst>
              <a:ext uri="{FF2B5EF4-FFF2-40B4-BE49-F238E27FC236}">
                <a16:creationId xmlns:a16="http://schemas.microsoft.com/office/drawing/2014/main" id="{2127F81C-E226-7045-96B4-EA09A1C75B0C}"/>
              </a:ext>
            </a:extLst>
          </p:cNvPr>
          <p:cNvSpPr>
            <a:spLocks noGrp="1"/>
          </p:cNvSpPr>
          <p:nvPr>
            <p:ph type="body" sz="quarter" idx="14" hasCustomPrompt="1"/>
          </p:nvPr>
        </p:nvSpPr>
        <p:spPr>
          <a:xfrm>
            <a:off x="585218" y="1630800"/>
            <a:ext cx="2861368" cy="579518"/>
          </a:xfrm>
        </p:spPr>
        <p:txBody>
          <a:bodyPr lIns="274320" anchor="t"/>
          <a:lstStyle>
            <a:lvl1pPr marL="0" indent="0" algn="l">
              <a:lnSpc>
                <a:spcPct val="150000"/>
              </a:lnSpc>
              <a:buNone/>
              <a:defRPr/>
            </a:lvl1pPr>
          </a:lstStyle>
          <a:p>
            <a:pPr lvl="0"/>
            <a:r>
              <a:rPr lang="en-US"/>
              <a:t>Click to add text</a:t>
            </a:r>
          </a:p>
        </p:txBody>
      </p:sp>
    </p:spTree>
    <p:extLst>
      <p:ext uri="{BB962C8B-B14F-4D97-AF65-F5344CB8AC3E}">
        <p14:creationId xmlns:p14="http://schemas.microsoft.com/office/powerpoint/2010/main" val="19908912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Right - List Lef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638355" y="2102816"/>
            <a:ext cx="7332453" cy="579518"/>
          </a:xfrm>
        </p:spPr>
        <p:txBody>
          <a:bodyPr lIns="274320" anchor="t"/>
          <a:lstStyle>
            <a:lvl1pPr marL="0" indent="0" algn="r">
              <a:lnSpc>
                <a:spcPct val="150000"/>
              </a:lnSpc>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flipH="1">
            <a:off x="8400151" y="1802333"/>
            <a:ext cx="1971675" cy="402049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flipH="1">
            <a:off x="8551653" y="1802333"/>
            <a:ext cx="3640347" cy="402049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9238891" y="2092053"/>
            <a:ext cx="2439878" cy="3441056"/>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567898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1+#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2305393"/>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974862"/>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974862"/>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187575" y="3624508"/>
            <a:ext cx="9419208" cy="430887"/>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1" y="3293977"/>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293977"/>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187575" y="4906292"/>
            <a:ext cx="9419208" cy="430887"/>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1" y="4575761"/>
            <a:ext cx="1971675" cy="10683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575761"/>
            <a:ext cx="1846054" cy="106837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24814" y="3382751"/>
            <a:ext cx="914400" cy="914400"/>
          </a:xfrm>
        </p:spPr>
        <p:txBody>
          <a:bodyPr anchor="ctr">
            <a:noAutofit/>
          </a:bodyPr>
          <a:lstStyle>
            <a:lvl1pPr marL="0" indent="0" algn="ctr">
              <a:buNone/>
              <a:defRPr sz="105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24814" y="4650601"/>
            <a:ext cx="914400" cy="914400"/>
          </a:xfrm>
        </p:spPr>
        <p:txBody>
          <a:bodyPr anchor="ctr">
            <a:noAutofit/>
          </a:bodyPr>
          <a:lstStyle>
            <a:lvl1pPr marL="0" indent="0" algn="ctr">
              <a:buNone/>
              <a:defRPr sz="105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24814" y="205185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897328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21038649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479235"/>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27568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27568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531630"/>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32808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32808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3584025"/>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38047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38047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4636420"/>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432872"/>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432872"/>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ext Placeholder 9">
            <a:extLst>
              <a:ext uri="{FF2B5EF4-FFF2-40B4-BE49-F238E27FC236}">
                <a16:creationId xmlns:a16="http://schemas.microsoft.com/office/drawing/2014/main" id="{C71748D1-F059-1543-A6CA-B1FA05354CFC}"/>
              </a:ext>
            </a:extLst>
          </p:cNvPr>
          <p:cNvSpPr>
            <a:spLocks noGrp="1"/>
          </p:cNvSpPr>
          <p:nvPr>
            <p:ph type="body" sz="quarter" idx="28" hasCustomPrompt="1"/>
          </p:nvPr>
        </p:nvSpPr>
        <p:spPr>
          <a:xfrm>
            <a:off x="2173694" y="5694285"/>
            <a:ext cx="9419208" cy="430887"/>
          </a:xfrm>
        </p:spPr>
        <p:txBody>
          <a:bodyPr lIns="274320" anchor="ctr"/>
          <a:lstStyle>
            <a:lvl1pPr marL="0" indent="0" algn="l">
              <a:buNone/>
              <a:defRPr/>
            </a:lvl1pPr>
          </a:lstStyle>
          <a:p>
            <a:pPr lvl="0"/>
            <a:r>
              <a:rPr lang="en-US"/>
              <a:t>Click to add text</a:t>
            </a:r>
          </a:p>
        </p:txBody>
      </p:sp>
      <p:sp>
        <p:nvSpPr>
          <p:cNvPr id="21" name="Rectangle 20">
            <a:extLst>
              <a:ext uri="{FF2B5EF4-FFF2-40B4-BE49-F238E27FC236}">
                <a16:creationId xmlns:a16="http://schemas.microsoft.com/office/drawing/2014/main" id="{1AEB8D59-47DA-6849-A0FA-9AAB4F9EA41A}"/>
              </a:ext>
            </a:extLst>
          </p:cNvPr>
          <p:cNvSpPr/>
          <p:nvPr userDrawn="1"/>
        </p:nvSpPr>
        <p:spPr bwMode="auto">
          <a:xfrm>
            <a:off x="-13882" y="5490737"/>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BB6CDEA1-4537-7240-9574-90F4D15E037D}"/>
              </a:ext>
            </a:extLst>
          </p:cNvPr>
          <p:cNvSpPr/>
          <p:nvPr userDrawn="1"/>
        </p:nvSpPr>
        <p:spPr bwMode="auto">
          <a:xfrm>
            <a:off x="-13882" y="5490737"/>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Content Placeholder 54">
            <a:extLst>
              <a:ext uri="{FF2B5EF4-FFF2-40B4-BE49-F238E27FC236}">
                <a16:creationId xmlns:a16="http://schemas.microsoft.com/office/drawing/2014/main" id="{00691BC6-2734-5447-AF2B-AD3F0A2E177C}"/>
              </a:ext>
            </a:extLst>
          </p:cNvPr>
          <p:cNvSpPr>
            <a:spLocks noGrp="1"/>
          </p:cNvSpPr>
          <p:nvPr>
            <p:ph sz="quarter" idx="29" hasCustomPrompt="1"/>
          </p:nvPr>
        </p:nvSpPr>
        <p:spPr>
          <a:xfrm>
            <a:off x="514755" y="1237478"/>
            <a:ext cx="914400" cy="914400"/>
          </a:xfrm>
        </p:spPr>
        <p:txBody>
          <a:bodyPr anchor="ctr">
            <a:noAutofit/>
          </a:bodyPr>
          <a:lstStyle>
            <a:lvl1pPr marL="0" indent="0" algn="ctr">
              <a:buNone/>
              <a:defRPr sz="1050"/>
            </a:lvl1pPr>
          </a:lstStyle>
          <a:p>
            <a:pPr lvl="0"/>
            <a:r>
              <a:rPr lang="en-US"/>
              <a:t>content</a:t>
            </a:r>
          </a:p>
        </p:txBody>
      </p:sp>
      <p:sp>
        <p:nvSpPr>
          <p:cNvPr id="25" name="Content Placeholder 54">
            <a:extLst>
              <a:ext uri="{FF2B5EF4-FFF2-40B4-BE49-F238E27FC236}">
                <a16:creationId xmlns:a16="http://schemas.microsoft.com/office/drawing/2014/main" id="{0261FCE4-0153-AA41-8A4B-7E891905315E}"/>
              </a:ext>
            </a:extLst>
          </p:cNvPr>
          <p:cNvSpPr>
            <a:spLocks noGrp="1"/>
          </p:cNvSpPr>
          <p:nvPr>
            <p:ph sz="quarter" idx="30" hasCustomPrompt="1"/>
          </p:nvPr>
        </p:nvSpPr>
        <p:spPr>
          <a:xfrm>
            <a:off x="514755" y="2291577"/>
            <a:ext cx="914400" cy="914400"/>
          </a:xfrm>
        </p:spPr>
        <p:txBody>
          <a:bodyPr anchor="ctr">
            <a:noAutofit/>
          </a:bodyPr>
          <a:lstStyle>
            <a:lvl1pPr marL="0" indent="0" algn="ctr">
              <a:buNone/>
              <a:defRPr sz="1050"/>
            </a:lvl1pPr>
          </a:lstStyle>
          <a:p>
            <a:pPr lvl="0"/>
            <a:r>
              <a:rPr lang="en-US"/>
              <a:t>content</a:t>
            </a:r>
          </a:p>
        </p:txBody>
      </p:sp>
      <p:sp>
        <p:nvSpPr>
          <p:cNvPr id="27" name="Content Placeholder 54">
            <a:extLst>
              <a:ext uri="{FF2B5EF4-FFF2-40B4-BE49-F238E27FC236}">
                <a16:creationId xmlns:a16="http://schemas.microsoft.com/office/drawing/2014/main" id="{10F51166-450A-3046-BA60-836128B08EF0}"/>
              </a:ext>
            </a:extLst>
          </p:cNvPr>
          <p:cNvSpPr>
            <a:spLocks noGrp="1"/>
          </p:cNvSpPr>
          <p:nvPr>
            <p:ph sz="quarter" idx="31" hasCustomPrompt="1"/>
          </p:nvPr>
        </p:nvSpPr>
        <p:spPr>
          <a:xfrm>
            <a:off x="514755" y="3346061"/>
            <a:ext cx="914400" cy="914400"/>
          </a:xfrm>
        </p:spPr>
        <p:txBody>
          <a:bodyPr anchor="ctr">
            <a:noAutofit/>
          </a:bodyPr>
          <a:lstStyle>
            <a:lvl1pPr marL="0" indent="0" algn="ctr">
              <a:buNone/>
              <a:defRPr sz="1050"/>
            </a:lvl1pPr>
          </a:lstStyle>
          <a:p>
            <a:pPr lvl="0"/>
            <a:r>
              <a:rPr lang="en-US"/>
              <a:t>content</a:t>
            </a:r>
          </a:p>
        </p:txBody>
      </p:sp>
      <p:sp>
        <p:nvSpPr>
          <p:cNvPr id="28" name="Content Placeholder 54">
            <a:extLst>
              <a:ext uri="{FF2B5EF4-FFF2-40B4-BE49-F238E27FC236}">
                <a16:creationId xmlns:a16="http://schemas.microsoft.com/office/drawing/2014/main" id="{F4AF0A26-9E61-7C45-9AA7-32AC517B7259}"/>
              </a:ext>
            </a:extLst>
          </p:cNvPr>
          <p:cNvSpPr>
            <a:spLocks noGrp="1"/>
          </p:cNvSpPr>
          <p:nvPr>
            <p:ph sz="quarter" idx="32" hasCustomPrompt="1"/>
          </p:nvPr>
        </p:nvSpPr>
        <p:spPr>
          <a:xfrm>
            <a:off x="528636" y="4397550"/>
            <a:ext cx="914400" cy="914400"/>
          </a:xfrm>
        </p:spPr>
        <p:txBody>
          <a:bodyPr anchor="ctr">
            <a:noAutofit/>
          </a:bodyPr>
          <a:lstStyle>
            <a:lvl1pPr marL="0" indent="0" algn="ctr">
              <a:buNone/>
              <a:defRPr sz="1050"/>
            </a:lvl1pPr>
          </a:lstStyle>
          <a:p>
            <a:pPr lvl="0"/>
            <a:r>
              <a:rPr lang="en-US"/>
              <a:t>content</a:t>
            </a:r>
          </a:p>
        </p:txBody>
      </p:sp>
      <p:sp>
        <p:nvSpPr>
          <p:cNvPr id="29" name="Content Placeholder 54">
            <a:extLst>
              <a:ext uri="{FF2B5EF4-FFF2-40B4-BE49-F238E27FC236}">
                <a16:creationId xmlns:a16="http://schemas.microsoft.com/office/drawing/2014/main" id="{0D90AC19-C147-F14C-BD66-E80B3BE898B6}"/>
              </a:ext>
            </a:extLst>
          </p:cNvPr>
          <p:cNvSpPr>
            <a:spLocks noGrp="1"/>
          </p:cNvSpPr>
          <p:nvPr>
            <p:ph sz="quarter" idx="33" hasCustomPrompt="1"/>
          </p:nvPr>
        </p:nvSpPr>
        <p:spPr>
          <a:xfrm>
            <a:off x="528636" y="5452064"/>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1461951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24">
                                            <p:txEl>
                                              <p:pRg st="0" end="0"/>
                                            </p:txEl>
                                          </p:spTgt>
                                        </p:tgtEl>
                                        <p:attrNameLst>
                                          <p:attrName>style.visibility</p:attrName>
                                        </p:attrNameLst>
                                      </p:cBhvr>
                                      <p:to>
                                        <p:strVal val="visible"/>
                                      </p:to>
                                    </p:set>
                                    <p:animEffect transition="in" filter="fade">
                                      <p:cBhvr>
                                        <p:cTn id="16" dur="500"/>
                                        <p:tgtEl>
                                          <p:spTgt spid="24">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25">
                                            <p:txEl>
                                              <p:pRg st="0" end="0"/>
                                            </p:txEl>
                                          </p:spTgt>
                                        </p:tgtEl>
                                        <p:attrNameLst>
                                          <p:attrName>style.visibility</p:attrName>
                                        </p:attrNameLst>
                                      </p:cBhvr>
                                      <p:to>
                                        <p:strVal val="visible"/>
                                      </p:to>
                                    </p:set>
                                    <p:animEffect transition="in" filter="fade">
                                      <p:cBhvr>
                                        <p:cTn id="33" dur="500"/>
                                        <p:tgtEl>
                                          <p:spTgt spid="25">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Effect transition="in" filter="fade">
                                      <p:cBhvr>
                                        <p:cTn id="67" dur="500"/>
                                        <p:tgtEl>
                                          <p:spTgt spid="2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0-#ppt_w/2"/>
                                          </p:val>
                                        </p:tav>
                                        <p:tav tm="100000">
                                          <p:val>
                                            <p:strVal val="#ppt_x"/>
                                          </p:val>
                                        </p:tav>
                                      </p:tavLst>
                                    </p:anim>
                                    <p:anim calcmode="lin" valueType="num">
                                      <p:cBhvr additive="base">
                                        <p:cTn id="76" dur="500" fill="hold"/>
                                        <p:tgtEl>
                                          <p:spTgt spid="2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750" fill="hold"/>
                                        <p:tgtEl>
                                          <p:spTgt spid="22"/>
                                        </p:tgtEl>
                                        <p:attrNameLst>
                                          <p:attrName>ppt_x</p:attrName>
                                        </p:attrNameLst>
                                      </p:cBhvr>
                                      <p:tavLst>
                                        <p:tav tm="0">
                                          <p:val>
                                            <p:strVal val="0-#ppt_w/2"/>
                                          </p:val>
                                        </p:tav>
                                        <p:tav tm="100000">
                                          <p:val>
                                            <p:strVal val="#ppt_x"/>
                                          </p:val>
                                        </p:tav>
                                      </p:tavLst>
                                    </p:anim>
                                    <p:anim calcmode="lin" valueType="num">
                                      <p:cBhvr additive="base">
                                        <p:cTn id="80" dur="750" fill="hold"/>
                                        <p:tgtEl>
                                          <p:spTgt spid="22"/>
                                        </p:tgtEl>
                                        <p:attrNameLst>
                                          <p:attrName>ppt_y</p:attrName>
                                        </p:attrNameLst>
                                      </p:cBhvr>
                                      <p:tavLst>
                                        <p:tav tm="0">
                                          <p:val>
                                            <p:strVal val="#ppt_y"/>
                                          </p:val>
                                        </p:tav>
                                        <p:tav tm="100000">
                                          <p:val>
                                            <p:strVal val="#ppt_y"/>
                                          </p:val>
                                        </p:tav>
                                      </p:tavLst>
                                    </p:anim>
                                  </p:childTnLst>
                                </p:cTn>
                              </p:par>
                            </p:childTnLst>
                          </p:cTn>
                        </p:par>
                        <p:par>
                          <p:cTn id="81" fill="hold">
                            <p:stCondLst>
                              <p:cond delay="750"/>
                            </p:stCondLst>
                            <p:childTnLst>
                              <p:par>
                                <p:cTn id="82" presetID="10" presetClass="entr" presetSubtype="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Effect transition="in" filter="fade">
                                      <p:cBhvr>
                                        <p:cTn id="84" dur="500"/>
                                        <p:tgtEl>
                                          <p:spTgt spid="29">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 Code bottom">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3489960"/>
            <a:ext cx="11018520" cy="2681891"/>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2827129"/>
            <a:ext cx="12192000"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2837289"/>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837289"/>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2837289"/>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
        <p:nvSpPr>
          <p:cNvPr id="18" name="Title 6">
            <a:extLst>
              <a:ext uri="{FF2B5EF4-FFF2-40B4-BE49-F238E27FC236}">
                <a16:creationId xmlns:a16="http://schemas.microsoft.com/office/drawing/2014/main" id="{5FD7533E-6F86-0B4A-9787-E3DE945EA87E}"/>
              </a:ext>
            </a:extLst>
          </p:cNvPr>
          <p:cNvSpPr>
            <a:spLocks noGrp="1"/>
          </p:cNvSpPr>
          <p:nvPr>
            <p:ph type="title" hasCustomPrompt="1"/>
          </p:nvPr>
        </p:nvSpPr>
        <p:spPr>
          <a:xfrm>
            <a:off x="588263" y="380696"/>
            <a:ext cx="11018520" cy="553998"/>
          </a:xfrm>
        </p:spPr>
        <p:txBody>
          <a:bodyPr/>
          <a:lstStyle/>
          <a:p>
            <a:r>
              <a:rPr lang="en-US"/>
              <a:t>Code Bottom Slide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123977"/>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1531337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xEl>
                                              <p:pRg st="0" end="0"/>
                                            </p:txEl>
                                          </p:spTgt>
                                        </p:tgtEl>
                                        <p:attrNameLst>
                                          <p:attrName>style.visibility</p:attrName>
                                        </p:attrNameLst>
                                      </p:cBhvr>
                                      <p:to>
                                        <p:strVal val="visible"/>
                                      </p:to>
                                    </p:set>
                                    <p:animEffect transition="in" filter="fade">
                                      <p:cBhvr>
                                        <p:cTn id="30" dur="500"/>
                                        <p:tgtEl>
                                          <p:spTgt spid="1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animEffect transition="in" filter="fade">
                                      <p:cBhvr>
                                        <p:cTn id="33" dur="500"/>
                                        <p:tgtEl>
                                          <p:spTgt spid="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9" grpId="0" build="p">
        <p:tmplLst>
          <p:tmpl lvl="1">
            <p:tnLst>
              <p:par>
                <p:cTn presetID="10"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1 Speaker">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3382220571"/>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3783880775"/>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 Code top">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498393"/>
            <a:ext cx="11018520" cy="2900149"/>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588263" y="3811793"/>
            <a:ext cx="11018520" cy="553998"/>
          </a:xfrm>
        </p:spPr>
        <p:txBody>
          <a:bodyPr/>
          <a:lstStyle/>
          <a:p>
            <a:r>
              <a:rPr lang="en-US"/>
              <a:t>Code Top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6390" y="4555074"/>
            <a:ext cx="11018520"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p:nvPr userDrawn="1"/>
        </p:nvCxnSpPr>
        <p:spPr>
          <a:xfrm>
            <a:off x="0" y="3605169"/>
            <a:ext cx="12192000" cy="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11059233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 Code lef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28522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6744749" y="504552"/>
            <a:ext cx="4862033" cy="553998"/>
          </a:xfrm>
        </p:spPr>
        <p:txBody>
          <a:bodyPr/>
          <a:lstStyle/>
          <a:p>
            <a:r>
              <a:rPr lang="en-US"/>
              <a:t>Code Left Slide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6742876"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17420"/>
            <a:ext cx="0" cy="687542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7179772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fade">
                                      <p:cBhvr>
                                        <p:cTn id="30" dur="500"/>
                                        <p:tgtEl>
                                          <p:spTgt spid="12">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animEffect transition="in" filter="fade">
                                      <p:cBhvr>
                                        <p:cTn id="33"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2" grpId="0" build="p">
        <p:tmplLst>
          <p:tmpl lvl="1">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 Code right">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6380807" y="1058550"/>
            <a:ext cx="5561895" cy="5208026"/>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1" name="Title 6">
            <a:extLst>
              <a:ext uri="{FF2B5EF4-FFF2-40B4-BE49-F238E27FC236}">
                <a16:creationId xmlns:a16="http://schemas.microsoft.com/office/drawing/2014/main" id="{5381C0A8-DCBC-F241-8812-912E4F18095E}"/>
              </a:ext>
            </a:extLst>
          </p:cNvPr>
          <p:cNvSpPr>
            <a:spLocks noGrp="1"/>
          </p:cNvSpPr>
          <p:nvPr>
            <p:ph type="title" hasCustomPrompt="1"/>
          </p:nvPr>
        </p:nvSpPr>
        <p:spPr>
          <a:xfrm>
            <a:off x="287100" y="504552"/>
            <a:ext cx="4862033" cy="553998"/>
          </a:xfrm>
        </p:spPr>
        <p:txBody>
          <a:bodyPr/>
          <a:lstStyle/>
          <a:p>
            <a:r>
              <a:rPr lang="en-US"/>
              <a:t>Code Right Slide</a:t>
            </a:r>
          </a:p>
        </p:txBody>
      </p:sp>
      <p:cxnSp>
        <p:nvCxnSpPr>
          <p:cNvPr id="14" name="Straight Connector 13">
            <a:extLst>
              <a:ext uri="{FF2B5EF4-FFF2-40B4-BE49-F238E27FC236}">
                <a16:creationId xmlns:a16="http://schemas.microsoft.com/office/drawing/2014/main" id="{6EEF97BD-699F-8644-8F99-FB2AF349016F}"/>
              </a:ext>
            </a:extLst>
          </p:cNvPr>
          <p:cNvCxnSpPr>
            <a:cxnSpLocks/>
          </p:cNvCxnSpPr>
          <p:nvPr userDrawn="1"/>
        </p:nvCxnSpPr>
        <p:spPr>
          <a:xfrm>
            <a:off x="6095650" y="-24061"/>
            <a:ext cx="0" cy="6882061"/>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6112428" y="3560"/>
            <a:ext cx="3886200" cy="402336"/>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6114166" y="-24061"/>
            <a:ext cx="3880520" cy="363019"/>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6198377" y="-17420"/>
            <a:ext cx="3788358" cy="307777"/>
          </a:xfrm>
        </p:spPr>
        <p:txBody>
          <a:bodyPr lIns="91440"/>
          <a:lstStyle>
            <a:lvl1pPr marL="0" indent="0">
              <a:buNone/>
              <a:defRPr sz="2000">
                <a:solidFill>
                  <a:schemeClr val="bg1"/>
                </a:solidFill>
                <a:latin typeface="+mj-lt"/>
              </a:defRPr>
            </a:lvl1pPr>
          </a:lstStyle>
          <a:p>
            <a:pPr lvl="0"/>
            <a:r>
              <a:rPr lang="en-US"/>
              <a:t>Click to enter title</a:t>
            </a:r>
          </a:p>
        </p:txBody>
      </p:sp>
      <p:sp>
        <p:nvSpPr>
          <p:cNvPr id="9" name="Text Placeholder 3">
            <a:extLst>
              <a:ext uri="{FF2B5EF4-FFF2-40B4-BE49-F238E27FC236}">
                <a16:creationId xmlns:a16="http://schemas.microsoft.com/office/drawing/2014/main" id="{5EC0536C-EDB6-9F44-8251-56239D54D9E1}"/>
              </a:ext>
            </a:extLst>
          </p:cNvPr>
          <p:cNvSpPr>
            <a:spLocks noGrp="1"/>
          </p:cNvSpPr>
          <p:nvPr>
            <p:ph type="body" sz="quarter" idx="10" hasCustomPrompt="1"/>
          </p:nvPr>
        </p:nvSpPr>
        <p:spPr>
          <a:xfrm>
            <a:off x="287100" y="1280387"/>
            <a:ext cx="4862033" cy="800219"/>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text</a:t>
            </a:r>
          </a:p>
          <a:p>
            <a:pPr lvl="1"/>
            <a:r>
              <a:rPr lang="en-US"/>
              <a:t>Second level</a:t>
            </a:r>
          </a:p>
        </p:txBody>
      </p:sp>
    </p:spTree>
    <p:extLst>
      <p:ext uri="{BB962C8B-B14F-4D97-AF65-F5344CB8AC3E}">
        <p14:creationId xmlns:p14="http://schemas.microsoft.com/office/powerpoint/2010/main" val="2452244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9" grpId="0" build="p">
        <p:tmplLst>
          <p:tmpl lvl="1">
            <p:tnLst>
              <p:par>
                <p:cTn presetID="10" presetClass="entr" presetSubtype="0" fill="hold" nodeType="click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 Code full">
    <p:spTree>
      <p:nvGrpSpPr>
        <p:cNvPr id="1" name=""/>
        <p:cNvGrpSpPr/>
        <p:nvPr/>
      </p:nvGrpSpPr>
      <p:grpSpPr>
        <a:xfrm>
          <a:off x="0" y="0"/>
          <a:ext cx="0" cy="0"/>
          <a:chOff x="0" y="0"/>
          <a:chExt cx="0" cy="0"/>
        </a:xfrm>
      </p:grpSpPr>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8263" y="595618"/>
            <a:ext cx="11018520" cy="5515273"/>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5" name="Content Placeholder 5">
            <a:extLst>
              <a:ext uri="{FF2B5EF4-FFF2-40B4-BE49-F238E27FC236}">
                <a16:creationId xmlns:a16="http://schemas.microsoft.com/office/drawing/2014/main" id="{9E3AFC00-9C82-4F4F-9171-01BC54B3377F}"/>
              </a:ext>
            </a:extLst>
          </p:cNvPr>
          <p:cNvSpPr txBox="1">
            <a:spLocks/>
          </p:cNvSpPr>
          <p:nvPr userDrawn="1"/>
        </p:nvSpPr>
        <p:spPr>
          <a:xfrm>
            <a:off x="70" y="990"/>
            <a:ext cx="3886200" cy="442570"/>
          </a:xfrm>
          <a:prstGeom prst="rect">
            <a:avLst/>
          </a:prstGeom>
          <a:solidFill>
            <a:schemeClr val="accent1"/>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6" name="Content Placeholder 5">
            <a:extLst>
              <a:ext uri="{FF2B5EF4-FFF2-40B4-BE49-F238E27FC236}">
                <a16:creationId xmlns:a16="http://schemas.microsoft.com/office/drawing/2014/main" id="{F8327373-0B58-0447-890F-ACBB713E9713}"/>
              </a:ext>
            </a:extLst>
          </p:cNvPr>
          <p:cNvSpPr txBox="1">
            <a:spLocks/>
          </p:cNvSpPr>
          <p:nvPr userDrawn="1"/>
        </p:nvSpPr>
        <p:spPr>
          <a:xfrm>
            <a:off x="1808" y="-24665"/>
            <a:ext cx="3880520" cy="399321"/>
          </a:xfrm>
          <a:prstGeom prst="rect">
            <a:avLst/>
          </a:prstGeom>
          <a:solidFill>
            <a:schemeClr val="accent5"/>
          </a:solidFill>
        </p:spPr>
        <p:txBody>
          <a:bodyPr vert="horz" lIns="182880" tIns="182880" rIns="182880" bIns="182880" rtlCol="0" anchor="ctr">
            <a:noAutofit/>
          </a:bodyPr>
          <a:lstStyle>
            <a:lvl1pPr marL="0" indent="0" algn="l" defTabSz="586003" rtl="0" eaLnBrk="1" latinLnBrk="0" hangingPunct="1">
              <a:lnSpc>
                <a:spcPct val="100000"/>
              </a:lnSpc>
              <a:spcBef>
                <a:spcPts val="1800"/>
              </a:spcBef>
              <a:buClrTx/>
              <a:buSzPct val="75000"/>
              <a:buFont typeface="Myriad Pro" panose="020B0503030403020204" pitchFamily="34" charset="0"/>
              <a:buNone/>
              <a:defRPr sz="2400" b="0" i="0" kern="1200" baseline="0">
                <a:solidFill>
                  <a:schemeClr val="bg1"/>
                </a:solidFill>
                <a:latin typeface="Roboto Mono" pitchFamily="2" charset="0"/>
                <a:ea typeface="Roboto Mono" pitchFamily="2" charset="0"/>
                <a:cs typeface="Consolas" panose="020B0609020204030204" pitchFamily="49" charset="0"/>
              </a:defRPr>
            </a:lvl1pPr>
            <a:lvl2pPr marL="297073"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2pPr>
            <a:lvl3pPr marL="596174" indent="0" algn="l" defTabSz="586003" rtl="0" eaLnBrk="1" latinLnBrk="0" hangingPunct="1">
              <a:lnSpc>
                <a:spcPct val="100000"/>
              </a:lnSpc>
              <a:spcBef>
                <a:spcPts val="600"/>
              </a:spcBef>
              <a:buClrTx/>
              <a:buSzPct val="75000"/>
              <a:buFont typeface="Lucida Grande"/>
              <a:buNone/>
              <a:defRPr sz="2400" b="0" i="0" kern="1200">
                <a:solidFill>
                  <a:schemeClr val="bg1"/>
                </a:solidFill>
                <a:latin typeface="Consolas" panose="020B0609020204030204" pitchFamily="49" charset="0"/>
                <a:ea typeface="Gotham Book" panose="02000604040000020004" pitchFamily="50" charset="0"/>
                <a:cs typeface="Consolas" panose="020B0609020204030204" pitchFamily="49" charset="0"/>
              </a:defRPr>
            </a:lvl3pPr>
            <a:lvl4pPr marL="883075" indent="0" algn="l" defTabSz="586003" rtl="0" eaLnBrk="1" latinLnBrk="0" hangingPunct="1">
              <a:lnSpc>
                <a:spcPct val="100000"/>
              </a:lnSpc>
              <a:spcBef>
                <a:spcPts val="600"/>
              </a:spcBef>
              <a:buClrTx/>
              <a:buSzPct val="75000"/>
              <a:buFont typeface="Wingdings" panose="05000000000000000000" pitchFamily="2" charset="2"/>
              <a:buNone/>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4pPr>
            <a:lvl5pPr marL="1096720" indent="0" algn="l" defTabSz="586003" rtl="0" eaLnBrk="1" latinLnBrk="0" hangingPunct="1">
              <a:lnSpc>
                <a:spcPct val="100000"/>
              </a:lnSpc>
              <a:spcBef>
                <a:spcPts val="600"/>
              </a:spcBef>
              <a:buClrTx/>
              <a:buSzPct val="75000"/>
              <a:buFont typeface="Myriad Pro Light" panose="020B0403030403020204" pitchFamily="34" charset="0"/>
              <a:buNone/>
              <a:tabLst/>
              <a:defRPr sz="2400" b="0" i="0" kern="1200" baseline="0">
                <a:solidFill>
                  <a:schemeClr val="bg1"/>
                </a:solidFill>
                <a:latin typeface="Consolas" panose="020B0609020204030204" pitchFamily="49" charset="0"/>
                <a:ea typeface="Gotham Book" panose="02000604040000020004" pitchFamily="50" charset="0"/>
                <a:cs typeface="Consolas" panose="020B0609020204030204" pitchFamily="49" charset="0"/>
              </a:defRPr>
            </a:lvl5pPr>
            <a:lvl6pPr marL="1719263" indent="-292100" algn="l" defTabSz="586003" rtl="0" eaLnBrk="1" latinLnBrk="0" hangingPunct="1">
              <a:spcBef>
                <a:spcPts val="448"/>
              </a:spcBef>
              <a:buClr>
                <a:schemeClr val="tx1"/>
              </a:buClr>
              <a:buSzPct val="70000"/>
              <a:buFont typeface="Montserrat"/>
              <a:buChar char=" "/>
              <a:defRPr lang="en-US" sz="2400" b="0" i="0" kern="1200" baseline="0" dirty="0" smtClean="0">
                <a:solidFill>
                  <a:srgbClr val="404040"/>
                </a:solidFill>
                <a:effectLst/>
                <a:latin typeface="Gotham Book" panose="02000604040000020004" pitchFamily="50" charset="0"/>
                <a:ea typeface="+mn-ea"/>
                <a:cs typeface="Arial"/>
              </a:defRPr>
            </a:lvl6pPr>
            <a:lvl7pPr marL="2003425" indent="-28892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7pPr>
            <a:lvl8pPr marL="2286000" indent="-282575" algn="l" defTabSz="586003" rtl="0" eaLnBrk="1" latinLnBrk="0" hangingPunct="1">
              <a:spcBef>
                <a:spcPct val="20000"/>
              </a:spcBef>
              <a:buSzPct val="70000"/>
              <a:buFont typeface="Montserrat"/>
              <a:buChar char=" "/>
              <a:defRPr lang="en-US" sz="2400" kern="1200" dirty="0" smtClean="0">
                <a:solidFill>
                  <a:srgbClr val="404040"/>
                </a:solidFill>
                <a:effectLst/>
                <a:latin typeface="Gotham Book" panose="02000604040000020004" pitchFamily="50" charset="0"/>
                <a:ea typeface="+mn-ea"/>
                <a:cs typeface="+mn-cs"/>
              </a:defRPr>
            </a:lvl8pPr>
            <a:lvl9pPr marL="2571750" indent="-285750" algn="l" defTabSz="586003" rtl="0" eaLnBrk="1" latinLnBrk="0" hangingPunct="1">
              <a:spcBef>
                <a:spcPct val="20000"/>
              </a:spcBef>
              <a:buSzPct val="70000"/>
              <a:buFont typeface="Montserrat"/>
              <a:buChar char=" "/>
              <a:defRPr lang="en-US" sz="2400" kern="1200" baseline="0" dirty="0" smtClean="0">
                <a:solidFill>
                  <a:srgbClr val="404040"/>
                </a:solidFill>
                <a:effectLst/>
                <a:latin typeface="Gotham Book" panose="02000604040000020004" pitchFamily="50" charset="0"/>
                <a:ea typeface="+mn-ea"/>
                <a:cs typeface="+mn-cs"/>
              </a:defRPr>
            </a:lvl9pPr>
          </a:lstStyle>
          <a:p>
            <a:pPr>
              <a:spcBef>
                <a:spcPts val="600"/>
              </a:spcBef>
            </a:pPr>
            <a:endParaRPr lang="en-US" sz="1900">
              <a:latin typeface="+mj-lt"/>
              <a:ea typeface="Gotham-Book" charset="0"/>
              <a:cs typeface="Gotham-Book"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86019" y="-15262"/>
            <a:ext cx="3788358" cy="338555"/>
          </a:xfrm>
        </p:spPr>
        <p:txBody>
          <a:bodyPr lIns="91440"/>
          <a:lstStyle>
            <a:lvl1pPr marL="0" indent="0">
              <a:buNone/>
              <a:defRPr sz="2000">
                <a:solidFill>
                  <a:schemeClr val="bg1"/>
                </a:solidFill>
                <a:latin typeface="+mj-lt"/>
              </a:defRPr>
            </a:lvl1pPr>
          </a:lstStyle>
          <a:p>
            <a:pPr lvl="0"/>
            <a:r>
              <a:rPr lang="en-US"/>
              <a:t>Click to enter title</a:t>
            </a:r>
          </a:p>
        </p:txBody>
      </p:sp>
    </p:spTree>
    <p:extLst>
      <p:ext uri="{BB962C8B-B14F-4D97-AF65-F5344CB8AC3E}">
        <p14:creationId xmlns:p14="http://schemas.microsoft.com/office/powerpoint/2010/main" val="2013682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00" fill="hold"/>
                                        <p:tgtEl>
                                          <p:spTgt spid="16"/>
                                        </p:tgtEl>
                                        <p:attrNameLst>
                                          <p:attrName>ppt_x</p:attrName>
                                        </p:attrNameLst>
                                      </p:cBhvr>
                                      <p:tavLst>
                                        <p:tav tm="0">
                                          <p:val>
                                            <p:strVal val="#ppt_x"/>
                                          </p:val>
                                        </p:tav>
                                        <p:tav tm="100000">
                                          <p:val>
                                            <p:strVal val="#ppt_x"/>
                                          </p:val>
                                        </p:tav>
                                      </p:tavLst>
                                    </p:anim>
                                    <p:anim calcmode="lin" valueType="num">
                                      <p:cBhvr>
                                        <p:cTn id="8" dur="700" fill="hold"/>
                                        <p:tgtEl>
                                          <p:spTgt spid="16"/>
                                        </p:tgtEl>
                                        <p:attrNameLst>
                                          <p:attrName>ppt_y</p:attrName>
                                        </p:attrNameLst>
                                      </p:cBhvr>
                                      <p:tavLst>
                                        <p:tav tm="0">
                                          <p:val>
                                            <p:strVal val="#ppt_y-#ppt_h/2"/>
                                          </p:val>
                                        </p:tav>
                                        <p:tav tm="100000">
                                          <p:val>
                                            <p:strVal val="#ppt_y"/>
                                          </p:val>
                                        </p:tav>
                                      </p:tavLst>
                                    </p:anim>
                                    <p:anim calcmode="lin" valueType="num">
                                      <p:cBhvr>
                                        <p:cTn id="9" dur="700" fill="hold"/>
                                        <p:tgtEl>
                                          <p:spTgt spid="16"/>
                                        </p:tgtEl>
                                        <p:attrNameLst>
                                          <p:attrName>ppt_w</p:attrName>
                                        </p:attrNameLst>
                                      </p:cBhvr>
                                      <p:tavLst>
                                        <p:tav tm="0">
                                          <p:val>
                                            <p:strVal val="#ppt_w"/>
                                          </p:val>
                                        </p:tav>
                                        <p:tav tm="100000">
                                          <p:val>
                                            <p:strVal val="#ppt_w"/>
                                          </p:val>
                                        </p:tav>
                                      </p:tavLst>
                                    </p:anim>
                                    <p:anim calcmode="lin" valueType="num">
                                      <p:cBhvr>
                                        <p:cTn id="10" dur="700" fill="hold"/>
                                        <p:tgtEl>
                                          <p:spTgt spid="16"/>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ppt_x</p:attrName>
                                        </p:attrNameLst>
                                      </p:cBhvr>
                                      <p:tavLst>
                                        <p:tav tm="0">
                                          <p:val>
                                            <p:strVal val="#ppt_x"/>
                                          </p:val>
                                        </p:tav>
                                        <p:tav tm="100000">
                                          <p:val>
                                            <p:strVal val="#ppt_x"/>
                                          </p:val>
                                        </p:tav>
                                      </p:tavLst>
                                    </p:anim>
                                    <p:anim calcmode="lin" valueType="num">
                                      <p:cBhvr>
                                        <p:cTn id="14" dur="500" fill="hold"/>
                                        <p:tgtEl>
                                          <p:spTgt spid="15"/>
                                        </p:tgtEl>
                                        <p:attrNameLst>
                                          <p:attrName>ppt_y</p:attrName>
                                        </p:attrNameLst>
                                      </p:cBhvr>
                                      <p:tavLst>
                                        <p:tav tm="0">
                                          <p:val>
                                            <p:strVal val="#ppt_y-#ppt_h/2"/>
                                          </p:val>
                                        </p:tav>
                                        <p:tav tm="100000">
                                          <p:val>
                                            <p:strVal val="#ppt_y"/>
                                          </p:val>
                                        </p:tav>
                                      </p:tavLst>
                                    </p:anim>
                                    <p:anim calcmode="lin" valueType="num">
                                      <p:cBhvr>
                                        <p:cTn id="15" dur="500" fill="hold"/>
                                        <p:tgtEl>
                                          <p:spTgt spid="15"/>
                                        </p:tgtEl>
                                        <p:attrNameLst>
                                          <p:attrName>ppt_w</p:attrName>
                                        </p:attrNameLst>
                                      </p:cBhvr>
                                      <p:tavLst>
                                        <p:tav tm="0">
                                          <p:val>
                                            <p:strVal val="#ppt_w"/>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childTnLst>
                                </p:cTn>
                              </p:par>
                            </p:childTnLst>
                          </p:cTn>
                        </p:par>
                        <p:par>
                          <p:cTn id="17" fill="hold">
                            <p:stCondLst>
                              <p:cond delay="700"/>
                            </p:stCondLst>
                            <p:childTnLst>
                              <p:par>
                                <p:cTn id="18" presetID="10" presetClass="entr" presetSubtype="0"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fade">
                                      <p:cBhvr>
                                        <p:cTn id="20" dur="500"/>
                                        <p:tgtEl>
                                          <p:spTgt spid="1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tmplLst>
          <p:tmpl>
            <p:tnLst>
              <p:par>
                <p:cTn presetID="10"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hasCustomPrompt="1"/>
          </p:nvPr>
        </p:nvSpPr>
        <p:spPr>
          <a:xfrm>
            <a:off x="584200" y="1332527"/>
            <a:ext cx="5209930" cy="492443"/>
          </a:xfrm>
        </p:spPr>
        <p:txBody>
          <a:bodyPr/>
          <a:lstStyle>
            <a:lvl1pPr>
              <a:defRPr sz="3200">
                <a:solidFill>
                  <a:schemeClr val="accent1"/>
                </a:solidFill>
              </a:defRPr>
            </a:lvl1pPr>
          </a:lstStyle>
          <a:p>
            <a:r>
              <a:rPr lang="en-US"/>
              <a:t>Click to add a title</a:t>
            </a:r>
          </a:p>
        </p:txBody>
      </p:sp>
      <p:sp>
        <p:nvSpPr>
          <p:cNvPr id="4" name="Text Placeholder 3"/>
          <p:cNvSpPr>
            <a:spLocks noGrp="1"/>
          </p:cNvSpPr>
          <p:nvPr>
            <p:ph type="body" sz="quarter" idx="10"/>
          </p:nvPr>
        </p:nvSpPr>
        <p:spPr>
          <a:xfrm>
            <a:off x="584200"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993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05304ACA-B594-6547-9E7A-0E1773B3DE90}"/>
              </a:ext>
            </a:extLst>
          </p:cNvPr>
          <p:cNvCxnSpPr>
            <a:cxnSpLocks/>
          </p:cNvCxnSpPr>
          <p:nvPr userDrawn="1"/>
        </p:nvCxnSpPr>
        <p:spPr>
          <a:xfrm>
            <a:off x="6095650" y="1435100"/>
            <a:ext cx="0" cy="4508500"/>
          </a:xfrm>
          <a:prstGeom prst="line">
            <a:avLst/>
          </a:prstGeom>
          <a:ln>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D4BAB684-9727-1945-B36A-1074A469E6C7}"/>
              </a:ext>
            </a:extLst>
          </p:cNvPr>
          <p:cNvSpPr>
            <a:spLocks noGrp="1"/>
          </p:cNvSpPr>
          <p:nvPr>
            <p:ph type="body" sz="quarter" idx="13" hasCustomPrompt="1"/>
          </p:nvPr>
        </p:nvSpPr>
        <p:spPr>
          <a:xfrm>
            <a:off x="584200" y="266700"/>
            <a:ext cx="11122025" cy="553998"/>
          </a:xfrm>
        </p:spPr>
        <p:txBody>
          <a:bodyPr/>
          <a:lstStyle>
            <a:lvl1pPr marL="0" indent="0">
              <a:buNone/>
              <a:defRPr sz="3600">
                <a:latin typeface="+mj-lt"/>
              </a:defRPr>
            </a:lvl1pPr>
          </a:lstStyle>
          <a:p>
            <a:pPr lvl="0"/>
            <a:r>
              <a:rPr lang="en-US"/>
              <a:t>Click to add a title</a:t>
            </a:r>
          </a:p>
        </p:txBody>
      </p:sp>
      <p:sp>
        <p:nvSpPr>
          <p:cNvPr id="15" name="Text Placeholder 14">
            <a:extLst>
              <a:ext uri="{FF2B5EF4-FFF2-40B4-BE49-F238E27FC236}">
                <a16:creationId xmlns:a16="http://schemas.microsoft.com/office/drawing/2014/main" id="{41D58060-15AC-4646-9CB1-50F0A8607E3F}"/>
              </a:ext>
            </a:extLst>
          </p:cNvPr>
          <p:cNvSpPr>
            <a:spLocks noGrp="1"/>
          </p:cNvSpPr>
          <p:nvPr>
            <p:ph type="body" sz="quarter" idx="14" hasCustomPrompt="1"/>
          </p:nvPr>
        </p:nvSpPr>
        <p:spPr>
          <a:xfrm>
            <a:off x="6397625" y="1332527"/>
            <a:ext cx="5211763" cy="492443"/>
          </a:xfrm>
        </p:spPr>
        <p:txBody>
          <a:bodyPr/>
          <a:lstStyle>
            <a:lvl1pPr marL="0" indent="0">
              <a:buNone/>
              <a:defRPr sz="3200">
                <a:solidFill>
                  <a:schemeClr val="accent1"/>
                </a:solidFill>
                <a:latin typeface="+mj-lt"/>
              </a:defRPr>
            </a:lvl1pPr>
          </a:lstStyle>
          <a:p>
            <a:pPr lvl="0"/>
            <a:r>
              <a:rPr lang="en-US"/>
              <a:t>Click to add a title</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1665760"/>
            <a:ext cx="3468956" cy="3814600"/>
          </a:xfrm>
        </p:spPr>
        <p:txBody>
          <a:bodyPr/>
          <a:lstStyle>
            <a:lvl1pPr>
              <a:defRPr sz="32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1665760"/>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137763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137763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67D14B5-8BE3-5445-AFD0-EC32DC794FDA}"/>
              </a:ext>
            </a:extLst>
          </p:cNvPr>
          <p:cNvSpPr txBox="1"/>
          <p:nvPr userDrawn="1"/>
        </p:nvSpPr>
        <p:spPr>
          <a:xfrm>
            <a:off x="584200" y="751840"/>
            <a:ext cx="3481388" cy="553998"/>
          </a:xfrm>
          <a:prstGeom prst="rect">
            <a:avLst/>
          </a:prstGeom>
          <a:noFill/>
        </p:spPr>
        <p:txBody>
          <a:bodyPr wrap="square" lIns="0" tIns="0" rIns="0" bIns="0" rtlCol="0">
            <a:spAutoFit/>
          </a:bodyPr>
          <a:lstStyle/>
          <a:p>
            <a:pPr algn="l" defTabSz="932742" rtl="0" eaLnBrk="1" latinLnBrk="0" hangingPunct="1">
              <a:lnSpc>
                <a:spcPct val="100000"/>
              </a:lnSpc>
              <a:spcBef>
                <a:spcPct val="0"/>
              </a:spcBef>
              <a:buNone/>
            </a:pPr>
            <a:r>
              <a:rPr lang="en-US" sz="3600" b="0" kern="1200" cap="none" spc="-50" baseline="0">
                <a:ln w="3175">
                  <a:noFill/>
                </a:ln>
                <a:solidFill>
                  <a:schemeClr val="tx1"/>
                </a:solidFill>
                <a:effectLst/>
                <a:latin typeface="+mj-lt"/>
                <a:ea typeface="+mn-ea"/>
              </a:rPr>
              <a:t>Agenda</a:t>
            </a:r>
          </a:p>
        </p:txBody>
      </p: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2 speakers">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21722"/>
            <a:ext cx="5510213" cy="553998"/>
          </a:xfrm>
          <a:noFill/>
        </p:spPr>
        <p:txBody>
          <a:bodyPr wrap="square" lIns="0" tIns="0" rIns="0" bIns="0" anchor="b" anchorCtr="0">
            <a:spAutoFit/>
          </a:bodyPr>
          <a:lstStyle>
            <a:lvl1pPr>
              <a:defRPr sz="3600" b="1" spc="-50" baseline="0">
                <a:solidFill>
                  <a:srgbClr val="D6532B"/>
                </a:solidFill>
                <a:latin typeface="Quicksand" pitchFamily="2" charset="0"/>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one name</a:t>
            </a:r>
          </a:p>
        </p:txBody>
      </p:sp>
      <p:graphicFrame>
        <p:nvGraphicFramePr>
          <p:cNvPr id="8" name="Objeto 7">
            <a:extLst>
              <a:ext uri="{FF2B5EF4-FFF2-40B4-BE49-F238E27FC236}">
                <a16:creationId xmlns:a16="http://schemas.microsoft.com/office/drawing/2014/main" id="{4AD5118C-79D9-4AAD-A019-0005CCEFE531}"/>
              </a:ext>
            </a:extLst>
          </p:cNvPr>
          <p:cNvGraphicFramePr>
            <a:graphicFrameLocks noChangeAspect="1"/>
          </p:cNvGraphicFramePr>
          <p:nvPr userDrawn="1">
            <p:extLst>
              <p:ext uri="{D42A27DB-BD31-4B8C-83A1-F6EECF244321}">
                <p14:modId xmlns:p14="http://schemas.microsoft.com/office/powerpoint/2010/main" val="2714845497"/>
              </p:ext>
            </p:extLst>
          </p:nvPr>
        </p:nvGraphicFramePr>
        <p:xfrm>
          <a:off x="5482560" y="-811719"/>
          <a:ext cx="6894875" cy="6474997"/>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8" name="Objeto 7">
                        <a:extLst>
                          <a:ext uri="{FF2B5EF4-FFF2-40B4-BE49-F238E27FC236}">
                            <a16:creationId xmlns:a16="http://schemas.microsoft.com/office/drawing/2014/main" id="{4AD5118C-79D9-4AAD-A019-0005CCEFE531}"/>
                          </a:ext>
                        </a:extLst>
                      </p:cNvPr>
                      <p:cNvPicPr/>
                      <p:nvPr/>
                    </p:nvPicPr>
                    <p:blipFill>
                      <a:blip r:embed="rId3"/>
                      <a:stretch>
                        <a:fillRect/>
                      </a:stretch>
                    </p:blipFill>
                    <p:spPr>
                      <a:xfrm>
                        <a:off x="5482560" y="-811719"/>
                        <a:ext cx="6894875" cy="6474997"/>
                      </a:xfrm>
                      <a:prstGeom prst="rect">
                        <a:avLst/>
                      </a:prstGeom>
                    </p:spPr>
                  </p:pic>
                </p:oleObj>
              </mc:Fallback>
            </mc:AlternateContent>
          </a:graphicData>
        </a:graphic>
      </p:graphicFrame>
      <p:graphicFrame>
        <p:nvGraphicFramePr>
          <p:cNvPr id="11" name="Objeto 10">
            <a:extLst>
              <a:ext uri="{FF2B5EF4-FFF2-40B4-BE49-F238E27FC236}">
                <a16:creationId xmlns:a16="http://schemas.microsoft.com/office/drawing/2014/main" id="{BCC62F8F-DBE1-4F08-8E18-ADB32B8CC3A4}"/>
              </a:ext>
            </a:extLst>
          </p:cNvPr>
          <p:cNvGraphicFramePr>
            <a:graphicFrameLocks noChangeAspect="1"/>
          </p:cNvGraphicFramePr>
          <p:nvPr userDrawn="1">
            <p:extLst>
              <p:ext uri="{D42A27DB-BD31-4B8C-83A1-F6EECF244321}">
                <p14:modId xmlns:p14="http://schemas.microsoft.com/office/powerpoint/2010/main" val="1157468899"/>
              </p:ext>
            </p:extLst>
          </p:nvPr>
        </p:nvGraphicFramePr>
        <p:xfrm>
          <a:off x="6121377" y="1339627"/>
          <a:ext cx="5617240" cy="789504"/>
        </p:xfrm>
        <a:graphic>
          <a:graphicData uri="http://schemas.openxmlformats.org/presentationml/2006/ole">
            <mc:AlternateContent xmlns:mc="http://schemas.openxmlformats.org/markup-compatibility/2006">
              <mc:Choice xmlns:v="urn:schemas-microsoft-com:vml" Requires="v">
                <p:oleObj name="CorelDRAW" r:id="rId4" imgW="9928182" imgH="1396161" progId="CorelDraw.Graphic.21">
                  <p:embed/>
                </p:oleObj>
              </mc:Choice>
              <mc:Fallback>
                <p:oleObj name="CorelDRAW" r:id="rId4" imgW="9928182" imgH="1396161" progId="CorelDraw.Graphic.21">
                  <p:embed/>
                  <p:pic>
                    <p:nvPicPr>
                      <p:cNvPr id="11" name="Objeto 10">
                        <a:extLst>
                          <a:ext uri="{FF2B5EF4-FFF2-40B4-BE49-F238E27FC236}">
                            <a16:creationId xmlns:a16="http://schemas.microsoft.com/office/drawing/2014/main" id="{BCC62F8F-DBE1-4F08-8E18-ADB32B8CC3A4}"/>
                          </a:ext>
                        </a:extLst>
                      </p:cNvPr>
                      <p:cNvPicPr/>
                      <p:nvPr/>
                    </p:nvPicPr>
                    <p:blipFill>
                      <a:blip r:embed="rId5"/>
                      <a:stretch>
                        <a:fillRect/>
                      </a:stretch>
                    </p:blipFill>
                    <p:spPr>
                      <a:xfrm>
                        <a:off x="6121377" y="1339627"/>
                        <a:ext cx="5617240" cy="789504"/>
                      </a:xfrm>
                      <a:prstGeom prst="rect">
                        <a:avLst/>
                      </a:prstGeom>
                    </p:spPr>
                  </p:pic>
                </p:oleObj>
              </mc:Fallback>
            </mc:AlternateContent>
          </a:graphicData>
        </a:graphic>
      </p:graphicFrame>
      <p:sp>
        <p:nvSpPr>
          <p:cNvPr id="16" name="Marcador de texto 3">
            <a:extLst>
              <a:ext uri="{FF2B5EF4-FFF2-40B4-BE49-F238E27FC236}">
                <a16:creationId xmlns:a16="http://schemas.microsoft.com/office/drawing/2014/main" id="{ED5C1790-EA9B-4E0C-9363-2E39C0850EA5}"/>
              </a:ext>
            </a:extLst>
          </p:cNvPr>
          <p:cNvSpPr>
            <a:spLocks noGrp="1"/>
          </p:cNvSpPr>
          <p:nvPr>
            <p:ph type="body" sz="quarter" idx="13" hasCustomPrompt="1"/>
          </p:nvPr>
        </p:nvSpPr>
        <p:spPr>
          <a:xfrm>
            <a:off x="6597944" y="2320226"/>
            <a:ext cx="4714906" cy="1083374"/>
          </a:xfrm>
        </p:spPr>
        <p:txBody>
          <a:bodyPr/>
          <a:lstStyle>
            <a:lvl1pPr marL="0" indent="0" algn="ctr">
              <a:buNone/>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r>
              <a:rPr lang="en-US" dirty="0">
                <a:solidFill>
                  <a:schemeClr val="bg1"/>
                </a:solidFill>
              </a:rPr>
              <a:t>Event name </a:t>
            </a:r>
          </a:p>
          <a:p>
            <a:r>
              <a:rPr lang="en-US" dirty="0">
                <a:solidFill>
                  <a:schemeClr val="bg1"/>
                </a:solidFill>
              </a:rPr>
              <a:t>Location &amp; Date</a:t>
            </a:r>
          </a:p>
        </p:txBody>
      </p:sp>
      <p:sp>
        <p:nvSpPr>
          <p:cNvPr id="18" name="Text Placeholder 4">
            <a:extLst>
              <a:ext uri="{FF2B5EF4-FFF2-40B4-BE49-F238E27FC236}">
                <a16:creationId xmlns:a16="http://schemas.microsoft.com/office/drawing/2014/main" id="{9DA549EF-2E78-43A5-B4C3-ECD2DEBD4F33}"/>
              </a:ext>
            </a:extLst>
          </p:cNvPr>
          <p:cNvSpPr>
            <a:spLocks noGrp="1"/>
          </p:cNvSpPr>
          <p:nvPr>
            <p:ph type="body" sz="quarter" idx="15" hasCustomPrompt="1"/>
          </p:nvPr>
        </p:nvSpPr>
        <p:spPr>
          <a:xfrm>
            <a:off x="584196" y="4286058"/>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one subtitle text</a:t>
            </a:r>
          </a:p>
        </p:txBody>
      </p:sp>
      <p:sp>
        <p:nvSpPr>
          <p:cNvPr id="19" name="Text Placeholder 4">
            <a:extLst>
              <a:ext uri="{FF2B5EF4-FFF2-40B4-BE49-F238E27FC236}">
                <a16:creationId xmlns:a16="http://schemas.microsoft.com/office/drawing/2014/main" id="{7052EE45-9174-4B27-AA03-4C2BE7C9CE0D}"/>
              </a:ext>
            </a:extLst>
          </p:cNvPr>
          <p:cNvSpPr>
            <a:spLocks noGrp="1"/>
          </p:cNvSpPr>
          <p:nvPr>
            <p:ph type="body" sz="quarter" idx="16" hasCustomPrompt="1"/>
          </p:nvPr>
        </p:nvSpPr>
        <p:spPr>
          <a:xfrm>
            <a:off x="584198" y="4986170"/>
            <a:ext cx="5510213" cy="307777"/>
          </a:xfrm>
          <a:noFill/>
        </p:spPr>
        <p:txBody>
          <a:bodyPr wrap="square" lIns="0" tIns="0" rIns="0" bIns="0">
            <a:spAutoFit/>
          </a:bodyPr>
          <a:lstStyle>
            <a:lvl1pPr marL="0" indent="0">
              <a:spcBef>
                <a:spcPts val="0"/>
              </a:spcBef>
              <a:buNone/>
              <a:defRPr sz="2000" b="1" spc="0" baseline="0">
                <a:solidFill>
                  <a:srgbClr val="43444A"/>
                </a:solidFill>
                <a:latin typeface="Quicksand" pitchFamily="2" charset="0"/>
                <a:cs typeface="Segoe UI" panose="020B0502040204020203" pitchFamily="34" charset="0"/>
              </a:defRPr>
            </a:lvl1pPr>
          </a:lstStyle>
          <a:p>
            <a:pPr lvl="0"/>
            <a:r>
              <a:rPr lang="en-US" dirty="0"/>
              <a:t>Speaker two name</a:t>
            </a:r>
          </a:p>
        </p:txBody>
      </p:sp>
      <p:sp>
        <p:nvSpPr>
          <p:cNvPr id="20" name="Text Placeholder 4">
            <a:extLst>
              <a:ext uri="{FF2B5EF4-FFF2-40B4-BE49-F238E27FC236}">
                <a16:creationId xmlns:a16="http://schemas.microsoft.com/office/drawing/2014/main" id="{551F21C8-064E-4441-B03F-B7FC909AD791}"/>
              </a:ext>
            </a:extLst>
          </p:cNvPr>
          <p:cNvSpPr>
            <a:spLocks noGrp="1"/>
          </p:cNvSpPr>
          <p:nvPr>
            <p:ph type="body" sz="quarter" idx="17" hasCustomPrompt="1"/>
          </p:nvPr>
        </p:nvSpPr>
        <p:spPr>
          <a:xfrm>
            <a:off x="584196" y="5293947"/>
            <a:ext cx="5510213" cy="276999"/>
          </a:xfrm>
          <a:noFill/>
        </p:spPr>
        <p:txBody>
          <a:bodyPr wrap="square" lIns="0" tIns="0" rIns="0" bIns="0">
            <a:spAutoFit/>
          </a:bodyPr>
          <a:lstStyle>
            <a:lvl1pPr marL="0" indent="0">
              <a:spcBef>
                <a:spcPts val="0"/>
              </a:spcBef>
              <a:buNone/>
              <a:defRPr sz="1800" spc="0" baseline="0">
                <a:solidFill>
                  <a:srgbClr val="43444A"/>
                </a:solidFill>
                <a:latin typeface="Quicksand" pitchFamily="2" charset="0"/>
                <a:cs typeface="Segoe UI" panose="020B0502040204020203" pitchFamily="34" charset="0"/>
              </a:defRPr>
            </a:lvl1pPr>
          </a:lstStyle>
          <a:p>
            <a:pPr lvl="0"/>
            <a:r>
              <a:rPr lang="en-US" dirty="0"/>
              <a:t>Speaker two subtitle text</a:t>
            </a:r>
          </a:p>
        </p:txBody>
      </p:sp>
    </p:spTree>
    <p:extLst>
      <p:ext uri="{BB962C8B-B14F-4D97-AF65-F5344CB8AC3E}">
        <p14:creationId xmlns:p14="http://schemas.microsoft.com/office/powerpoint/2010/main" val="38654824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nodeType="withEffect">
                                  <p:stCondLst>
                                    <p:cond delay="0"/>
                                  </p:stCondLst>
                                  <p:endCondLst>
                                    <p:cond evt="onNext" delay="0">
                                      <p:tgtEl>
                                        <p:sldTgt/>
                                      </p:tgtEl>
                                    </p:cond>
                                  </p:endCondLst>
                                  <p:childTnLst>
                                    <p:animRot by="43200000">
                                      <p:cBhvr>
                                        <p:cTn id="6" dur="20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15687"/>
          </a:xfrm>
        </p:spPr>
        <p:txBody>
          <a:bodyPr wrap="square" lIns="0" tIns="0" rIns="0" bIns="0">
            <a:spAutoFit/>
          </a:bodyPr>
          <a:lstStyle>
            <a:lvl1pPr>
              <a:lnSpc>
                <a:spcPts val="3137"/>
              </a:lnSpc>
              <a:defRPr sz="3921" strike="noStrike">
                <a:solidFill>
                  <a:schemeClr val="tx1"/>
                </a:solidFill>
              </a:defRPr>
            </a:lvl1pPr>
          </a:lstStyle>
          <a:p>
            <a:r>
              <a:rPr lang="en-US"/>
              <a:t>Title</a:t>
            </a:r>
          </a:p>
        </p:txBody>
      </p:sp>
    </p:spTree>
    <p:extLst>
      <p:ext uri="{BB962C8B-B14F-4D97-AF65-F5344CB8AC3E}">
        <p14:creationId xmlns:p14="http://schemas.microsoft.com/office/powerpoint/2010/main" val="242853043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10841562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6" name="Text Placeholder 4">
            <a:extLst>
              <a:ext uri="{FF2B5EF4-FFF2-40B4-BE49-F238E27FC236}">
                <a16:creationId xmlns:a16="http://schemas.microsoft.com/office/drawing/2014/main" id="{CF7A83A2-F9ED-A64A-9D68-23B7C76BA438}"/>
              </a:ext>
            </a:extLst>
          </p:cNvPr>
          <p:cNvSpPr>
            <a:spLocks noGrp="1"/>
          </p:cNvSpPr>
          <p:nvPr>
            <p:ph type="body" sz="quarter" idx="12" hasCustomPrompt="1"/>
          </p:nvPr>
        </p:nvSpPr>
        <p:spPr>
          <a:xfrm>
            <a:off x="584200" y="6400800"/>
            <a:ext cx="4164583" cy="276999"/>
          </a:xfrm>
          <a:noFill/>
        </p:spPr>
        <p:txBody>
          <a:bodyPr wrap="square" lIns="0" tIns="0" rIns="0" bIns="0">
            <a:spAutoFit/>
          </a:bodyPr>
          <a:lstStyle>
            <a:lvl1pPr marL="0" indent="0">
              <a:spcBef>
                <a:spcPts val="0"/>
              </a:spcBef>
              <a:buNone/>
              <a:defRPr sz="18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err="1"/>
              <a:t>aka.ms</a:t>
            </a:r>
            <a:r>
              <a:rPr lang="en-US"/>
              <a:t>/app10</a:t>
            </a:r>
          </a:p>
        </p:txBody>
      </p:sp>
    </p:spTree>
    <p:extLst>
      <p:ext uri="{BB962C8B-B14F-4D97-AF65-F5344CB8AC3E}">
        <p14:creationId xmlns:p14="http://schemas.microsoft.com/office/powerpoint/2010/main" val="42793262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portant Statement - Dark">
    <p:bg>
      <p:bgPr>
        <a:solidFill>
          <a:schemeClr val="accent1">
            <a:lumMod val="75000"/>
          </a:schemeClr>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1651000" y="2308028"/>
            <a:ext cx="9144000" cy="677108"/>
          </a:xfrm>
          <a:prstGeom prst="rect">
            <a:avLst/>
          </a:prstGeom>
          <a:noFill/>
        </p:spPr>
        <p:txBody>
          <a:bodyPr lIns="0" tIns="0" rIns="0" bIns="0" anchor="b" anchorCtr="0">
            <a:spAutoFit/>
          </a:bodyPr>
          <a:lstStyle>
            <a:lvl1pPr>
              <a:defRPr sz="4400" spc="-50" baseline="0">
                <a:solidFill>
                  <a:schemeClr val="bg1"/>
                </a:solidFill>
                <a:latin typeface="+mj-lt"/>
                <a:cs typeface="Segoe UI" panose="020B0502040204020203" pitchFamily="34" charset="0"/>
              </a:defRPr>
            </a:lvl1pPr>
          </a:lstStyle>
          <a:p>
            <a:r>
              <a:rPr lang="en-US"/>
              <a:t>Important Statement</a:t>
            </a:r>
          </a:p>
        </p:txBody>
      </p:sp>
      <p:sp>
        <p:nvSpPr>
          <p:cNvPr id="5" name="Text Placeholder 4"/>
          <p:cNvSpPr>
            <a:spLocks noGrp="1"/>
          </p:cNvSpPr>
          <p:nvPr>
            <p:ph type="body" sz="quarter" idx="12" hasCustomPrompt="1"/>
          </p:nvPr>
        </p:nvSpPr>
        <p:spPr>
          <a:xfrm>
            <a:off x="1651000" y="3413760"/>
            <a:ext cx="9144000" cy="338554"/>
          </a:xfrm>
          <a:prstGeom prst="rect">
            <a:avLst/>
          </a:prstGeo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Optional subtitle</a:t>
            </a:r>
          </a:p>
        </p:txBody>
      </p:sp>
    </p:spTree>
    <p:extLst>
      <p:ext uri="{BB962C8B-B14F-4D97-AF65-F5344CB8AC3E}">
        <p14:creationId xmlns:p14="http://schemas.microsoft.com/office/powerpoint/2010/main" val="24262201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9831-A30F-4B01-9F1B-150D76281D4A}"/>
              </a:ext>
            </a:extLst>
          </p:cNvPr>
          <p:cNvSpPr>
            <a:spLocks noGrp="1"/>
          </p:cNvSpPr>
          <p:nvPr>
            <p:ph type="title" hasCustomPrompt="1"/>
          </p:nvPr>
        </p:nvSpPr>
        <p:spPr>
          <a:xfrm>
            <a:off x="588263" y="-453671"/>
            <a:ext cx="2250187" cy="307777"/>
          </a:xfrm>
        </p:spPr>
        <p:txBody>
          <a:bodyPr anchor="b"/>
          <a:lstStyle>
            <a:lvl1pPr>
              <a:defRPr sz="2000"/>
            </a:lvl1pPr>
          </a:lstStyle>
          <a:p>
            <a:r>
              <a:rPr lang="en-US" dirty="0"/>
              <a:t>Microsoft Ignite</a:t>
            </a:r>
          </a:p>
        </p:txBody>
      </p:sp>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10974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E040693-2661-4727-9EA2-5950B412CA24}"/>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7" name="Objeto 6">
            <a:extLst>
              <a:ext uri="{FF2B5EF4-FFF2-40B4-BE49-F238E27FC236}">
                <a16:creationId xmlns:a16="http://schemas.microsoft.com/office/drawing/2014/main" id="{32E413D6-B6AC-40F0-85EC-A2927B20E6EB}"/>
              </a:ext>
            </a:extLst>
          </p:cNvPr>
          <p:cNvGraphicFramePr>
            <a:graphicFrameLocks noChangeAspect="1"/>
          </p:cNvGraphicFramePr>
          <p:nvPr userDrawn="1">
            <p:extLst>
              <p:ext uri="{D42A27DB-BD31-4B8C-83A1-F6EECF244321}">
                <p14:modId xmlns:p14="http://schemas.microsoft.com/office/powerpoint/2010/main" val="3812561144"/>
              </p:ext>
            </p:extLst>
          </p:nvPr>
        </p:nvGraphicFramePr>
        <p:xfrm>
          <a:off x="4226748" y="-1288548"/>
          <a:ext cx="3716176" cy="3489871"/>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7" name="Objeto 6">
                        <a:extLst>
                          <a:ext uri="{FF2B5EF4-FFF2-40B4-BE49-F238E27FC236}">
                            <a16:creationId xmlns:a16="http://schemas.microsoft.com/office/drawing/2014/main" id="{32E413D6-B6AC-40F0-85EC-A2927B20E6EB}"/>
                          </a:ext>
                        </a:extLst>
                      </p:cNvPr>
                      <p:cNvPicPr/>
                      <p:nvPr/>
                    </p:nvPicPr>
                    <p:blipFill>
                      <a:blip r:embed="rId3"/>
                      <a:stretch>
                        <a:fillRect/>
                      </a:stretch>
                    </p:blipFill>
                    <p:spPr>
                      <a:xfrm>
                        <a:off x="4226748" y="-1288548"/>
                        <a:ext cx="3716176" cy="3489871"/>
                      </a:xfrm>
                      <a:prstGeom prst="rect">
                        <a:avLst/>
                      </a:prstGeom>
                    </p:spPr>
                  </p:pic>
                </p:oleObj>
              </mc:Fallback>
            </mc:AlternateContent>
          </a:graphicData>
        </a:graphic>
      </p:graphicFrame>
      <p:pic>
        <p:nvPicPr>
          <p:cNvPr id="3" name="Imagen 2">
            <a:extLst>
              <a:ext uri="{FF2B5EF4-FFF2-40B4-BE49-F238E27FC236}">
                <a16:creationId xmlns:a16="http://schemas.microsoft.com/office/drawing/2014/main" id="{5A11A0A1-8810-4701-A8A9-861238804999}"/>
              </a:ext>
            </a:extLst>
          </p:cNvPr>
          <p:cNvPicPr>
            <a:picLocks noChangeAspect="1"/>
          </p:cNvPicPr>
          <p:nvPr userDrawn="1"/>
        </p:nvPicPr>
        <p:blipFill>
          <a:blip r:embed="rId4"/>
          <a:stretch>
            <a:fillRect/>
          </a:stretch>
        </p:blipFill>
        <p:spPr>
          <a:xfrm>
            <a:off x="4851400" y="504430"/>
            <a:ext cx="2517290" cy="545463"/>
          </a:xfrm>
          <a:prstGeom prst="rect">
            <a:avLst/>
          </a:prstGeom>
        </p:spPr>
      </p:pic>
      <p:graphicFrame>
        <p:nvGraphicFramePr>
          <p:cNvPr id="28" name="Objeto 27">
            <a:extLst>
              <a:ext uri="{FF2B5EF4-FFF2-40B4-BE49-F238E27FC236}">
                <a16:creationId xmlns:a16="http://schemas.microsoft.com/office/drawing/2014/main" id="{5DEB6C23-8509-4297-A490-EE57516A61DD}"/>
              </a:ext>
            </a:extLst>
          </p:cNvPr>
          <p:cNvGraphicFramePr>
            <a:graphicFrameLocks noChangeAspect="1"/>
          </p:cNvGraphicFramePr>
          <p:nvPr userDrawn="1">
            <p:extLst>
              <p:ext uri="{D42A27DB-BD31-4B8C-83A1-F6EECF244321}">
                <p14:modId xmlns:p14="http://schemas.microsoft.com/office/powerpoint/2010/main" val="2545392785"/>
              </p:ext>
            </p:extLst>
          </p:nvPr>
        </p:nvGraphicFramePr>
        <p:xfrm>
          <a:off x="762990" y="284429"/>
          <a:ext cx="2572522" cy="343916"/>
        </p:xfrm>
        <a:graphic>
          <a:graphicData uri="http://schemas.openxmlformats.org/presentationml/2006/ole">
            <mc:AlternateContent xmlns:mc="http://schemas.openxmlformats.org/markup-compatibility/2006">
              <mc:Choice xmlns:v="urn:schemas-microsoft-com:vml" Requires="v">
                <p:oleObj name="CorelDRAW" r:id="rId5" imgW="10437565" imgH="1396161" progId="CorelDraw.Graphic.21">
                  <p:embed/>
                </p:oleObj>
              </mc:Choice>
              <mc:Fallback>
                <p:oleObj name="CorelDRAW" r:id="rId5" imgW="10437565" imgH="1396161" progId="CorelDraw.Graphic.21">
                  <p:embed/>
                  <p:pic>
                    <p:nvPicPr>
                      <p:cNvPr id="28" name="Objeto 27">
                        <a:extLst>
                          <a:ext uri="{FF2B5EF4-FFF2-40B4-BE49-F238E27FC236}">
                            <a16:creationId xmlns:a16="http://schemas.microsoft.com/office/drawing/2014/main" id="{5DEB6C23-8509-4297-A490-EE57516A61DD}"/>
                          </a:ext>
                        </a:extLst>
                      </p:cNvPr>
                      <p:cNvPicPr/>
                      <p:nvPr/>
                    </p:nvPicPr>
                    <p:blipFill>
                      <a:blip r:embed="rId6"/>
                      <a:stretch>
                        <a:fillRect/>
                      </a:stretch>
                    </p:blipFill>
                    <p:spPr>
                      <a:xfrm>
                        <a:off x="762990" y="284429"/>
                        <a:ext cx="2572522" cy="343916"/>
                      </a:xfrm>
                      <a:prstGeom prst="rect">
                        <a:avLst/>
                      </a:prstGeom>
                    </p:spPr>
                  </p:pic>
                </p:oleObj>
              </mc:Fallback>
            </mc:AlternateContent>
          </a:graphicData>
        </a:graphic>
      </p:graphicFrame>
      <p:graphicFrame>
        <p:nvGraphicFramePr>
          <p:cNvPr id="30" name="Objeto 29">
            <a:extLst>
              <a:ext uri="{FF2B5EF4-FFF2-40B4-BE49-F238E27FC236}">
                <a16:creationId xmlns:a16="http://schemas.microsoft.com/office/drawing/2014/main" id="{A85AC8ED-2B29-42FA-9EBD-14E9BAB6053E}"/>
              </a:ext>
            </a:extLst>
          </p:cNvPr>
          <p:cNvGraphicFramePr>
            <a:graphicFrameLocks noChangeAspect="1"/>
          </p:cNvGraphicFramePr>
          <p:nvPr userDrawn="1">
            <p:extLst>
              <p:ext uri="{D42A27DB-BD31-4B8C-83A1-F6EECF244321}">
                <p14:modId xmlns:p14="http://schemas.microsoft.com/office/powerpoint/2010/main" val="1996726143"/>
              </p:ext>
            </p:extLst>
          </p:nvPr>
        </p:nvGraphicFramePr>
        <p:xfrm>
          <a:off x="9075344" y="317840"/>
          <a:ext cx="2463538" cy="346251"/>
        </p:xfrm>
        <a:graphic>
          <a:graphicData uri="http://schemas.openxmlformats.org/presentationml/2006/ole">
            <mc:AlternateContent xmlns:mc="http://schemas.openxmlformats.org/markup-compatibility/2006">
              <mc:Choice xmlns:v="urn:schemas-microsoft-com:vml" Requires="v">
                <p:oleObj name="CorelDRAW" r:id="rId7" imgW="9928182" imgH="1396161" progId="CorelDraw.Graphic.21">
                  <p:embed/>
                </p:oleObj>
              </mc:Choice>
              <mc:Fallback>
                <p:oleObj name="CorelDRAW" r:id="rId7" imgW="9928182" imgH="1396161" progId="CorelDraw.Graphic.21">
                  <p:embed/>
                  <p:pic>
                    <p:nvPicPr>
                      <p:cNvPr id="30" name="Objeto 29">
                        <a:extLst>
                          <a:ext uri="{FF2B5EF4-FFF2-40B4-BE49-F238E27FC236}">
                            <a16:creationId xmlns:a16="http://schemas.microsoft.com/office/drawing/2014/main" id="{A85AC8ED-2B29-42FA-9EBD-14E9BAB6053E}"/>
                          </a:ext>
                        </a:extLst>
                      </p:cNvPr>
                      <p:cNvPicPr/>
                      <p:nvPr/>
                    </p:nvPicPr>
                    <p:blipFill>
                      <a:blip r:embed="rId8"/>
                      <a:stretch>
                        <a:fillRect/>
                      </a:stretch>
                    </p:blipFill>
                    <p:spPr>
                      <a:xfrm>
                        <a:off x="9075344" y="317840"/>
                        <a:ext cx="2463538" cy="346251"/>
                      </a:xfrm>
                      <a:prstGeom prst="rect">
                        <a:avLst/>
                      </a:prstGeom>
                    </p:spPr>
                  </p:pic>
                </p:oleObj>
              </mc:Fallback>
            </mc:AlternateContent>
          </a:graphicData>
        </a:graphic>
      </p:graphicFrame>
      <p:pic>
        <p:nvPicPr>
          <p:cNvPr id="14" name="Imagen 13">
            <a:extLst>
              <a:ext uri="{FF2B5EF4-FFF2-40B4-BE49-F238E27FC236}">
                <a16:creationId xmlns:a16="http://schemas.microsoft.com/office/drawing/2014/main" id="{FBE50407-B9C2-4AF9-89A5-7500418CB897}"/>
              </a:ext>
            </a:extLst>
          </p:cNvPr>
          <p:cNvPicPr>
            <a:picLocks noChangeAspect="1"/>
          </p:cNvPicPr>
          <p:nvPr userDrawn="1"/>
        </p:nvPicPr>
        <p:blipFill>
          <a:blip r:embed="rId9"/>
          <a:stretch>
            <a:fillRect/>
          </a:stretch>
        </p:blipFill>
        <p:spPr>
          <a:xfrm>
            <a:off x="535251" y="4091351"/>
            <a:ext cx="3299139" cy="1015120"/>
          </a:xfrm>
          <a:prstGeom prst="rect">
            <a:avLst/>
          </a:prstGeom>
        </p:spPr>
      </p:pic>
      <p:pic>
        <p:nvPicPr>
          <p:cNvPr id="15" name="Imagen 14">
            <a:extLst>
              <a:ext uri="{FF2B5EF4-FFF2-40B4-BE49-F238E27FC236}">
                <a16:creationId xmlns:a16="http://schemas.microsoft.com/office/drawing/2014/main" id="{87E123C5-C302-46FE-ABAD-3F337F83F1CC}"/>
              </a:ext>
            </a:extLst>
          </p:cNvPr>
          <p:cNvPicPr>
            <a:picLocks noChangeAspect="1"/>
          </p:cNvPicPr>
          <p:nvPr userDrawn="1"/>
        </p:nvPicPr>
        <p:blipFill>
          <a:blip r:embed="rId10"/>
          <a:stretch>
            <a:fillRect/>
          </a:stretch>
        </p:blipFill>
        <p:spPr>
          <a:xfrm>
            <a:off x="836952" y="5359947"/>
            <a:ext cx="3152727" cy="824437"/>
          </a:xfrm>
          <a:prstGeom prst="rect">
            <a:avLst/>
          </a:prstGeom>
        </p:spPr>
      </p:pic>
      <p:pic>
        <p:nvPicPr>
          <p:cNvPr id="16" name="Imagen 15">
            <a:extLst>
              <a:ext uri="{FF2B5EF4-FFF2-40B4-BE49-F238E27FC236}">
                <a16:creationId xmlns:a16="http://schemas.microsoft.com/office/drawing/2014/main" id="{D10795E5-C6AC-4172-832C-635CD635AA2E}"/>
              </a:ext>
            </a:extLst>
          </p:cNvPr>
          <p:cNvPicPr>
            <a:picLocks noChangeAspect="1"/>
          </p:cNvPicPr>
          <p:nvPr userDrawn="1"/>
        </p:nvPicPr>
        <p:blipFill>
          <a:blip r:embed="rId11"/>
          <a:stretch>
            <a:fillRect/>
          </a:stretch>
        </p:blipFill>
        <p:spPr>
          <a:xfrm>
            <a:off x="8701034" y="3081791"/>
            <a:ext cx="2801436" cy="861980"/>
          </a:xfrm>
          <a:prstGeom prst="rect">
            <a:avLst/>
          </a:prstGeom>
        </p:spPr>
      </p:pic>
      <p:pic>
        <p:nvPicPr>
          <p:cNvPr id="17" name="Imagen 16">
            <a:extLst>
              <a:ext uri="{FF2B5EF4-FFF2-40B4-BE49-F238E27FC236}">
                <a16:creationId xmlns:a16="http://schemas.microsoft.com/office/drawing/2014/main" id="{F09F5DCC-8BDD-4231-8823-C4ACD29B5691}"/>
              </a:ext>
            </a:extLst>
          </p:cNvPr>
          <p:cNvPicPr>
            <a:picLocks noChangeAspect="1"/>
          </p:cNvPicPr>
          <p:nvPr userDrawn="1"/>
        </p:nvPicPr>
        <p:blipFill>
          <a:blip r:embed="rId12"/>
          <a:stretch>
            <a:fillRect/>
          </a:stretch>
        </p:blipFill>
        <p:spPr>
          <a:xfrm>
            <a:off x="9075344" y="3970682"/>
            <a:ext cx="2327347" cy="861980"/>
          </a:xfrm>
          <a:prstGeom prst="rect">
            <a:avLst/>
          </a:prstGeom>
        </p:spPr>
      </p:pic>
      <p:pic>
        <p:nvPicPr>
          <p:cNvPr id="18" name="Imagen 17">
            <a:extLst>
              <a:ext uri="{FF2B5EF4-FFF2-40B4-BE49-F238E27FC236}">
                <a16:creationId xmlns:a16="http://schemas.microsoft.com/office/drawing/2014/main" id="{CF7AA6AA-B65F-4A8A-A85D-EDCB369485F2}"/>
              </a:ext>
            </a:extLst>
          </p:cNvPr>
          <p:cNvPicPr>
            <a:picLocks noChangeAspect="1"/>
          </p:cNvPicPr>
          <p:nvPr userDrawn="1"/>
        </p:nvPicPr>
        <p:blipFill>
          <a:blip r:embed="rId13"/>
          <a:stretch>
            <a:fillRect/>
          </a:stretch>
        </p:blipFill>
        <p:spPr>
          <a:xfrm>
            <a:off x="5003367" y="4755776"/>
            <a:ext cx="2647327" cy="601665"/>
          </a:xfrm>
          <a:prstGeom prst="rect">
            <a:avLst/>
          </a:prstGeom>
        </p:spPr>
      </p:pic>
      <p:pic>
        <p:nvPicPr>
          <p:cNvPr id="19" name="Imagen 18">
            <a:extLst>
              <a:ext uri="{FF2B5EF4-FFF2-40B4-BE49-F238E27FC236}">
                <a16:creationId xmlns:a16="http://schemas.microsoft.com/office/drawing/2014/main" id="{D1E854F7-C2A8-409F-963C-85B1F79FEDA9}"/>
              </a:ext>
            </a:extLst>
          </p:cNvPr>
          <p:cNvPicPr>
            <a:picLocks noChangeAspect="1"/>
          </p:cNvPicPr>
          <p:nvPr userDrawn="1"/>
        </p:nvPicPr>
        <p:blipFill>
          <a:blip r:embed="rId14"/>
          <a:stretch>
            <a:fillRect/>
          </a:stretch>
        </p:blipFill>
        <p:spPr>
          <a:xfrm>
            <a:off x="1025219" y="3037343"/>
            <a:ext cx="2594132" cy="800532"/>
          </a:xfrm>
          <a:prstGeom prst="rect">
            <a:avLst/>
          </a:prstGeom>
        </p:spPr>
      </p:pic>
      <p:pic>
        <p:nvPicPr>
          <p:cNvPr id="20" name="Imagen 19">
            <a:extLst>
              <a:ext uri="{FF2B5EF4-FFF2-40B4-BE49-F238E27FC236}">
                <a16:creationId xmlns:a16="http://schemas.microsoft.com/office/drawing/2014/main" id="{64076EEE-FAFD-465F-B7D5-FDA4BC154213}"/>
              </a:ext>
            </a:extLst>
          </p:cNvPr>
          <p:cNvPicPr>
            <a:picLocks noChangeAspect="1"/>
          </p:cNvPicPr>
          <p:nvPr userDrawn="1"/>
        </p:nvPicPr>
        <p:blipFill>
          <a:blip r:embed="rId15"/>
          <a:stretch>
            <a:fillRect/>
          </a:stretch>
        </p:blipFill>
        <p:spPr>
          <a:xfrm>
            <a:off x="9010948" y="5213153"/>
            <a:ext cx="2391743" cy="824551"/>
          </a:xfrm>
          <a:prstGeom prst="rect">
            <a:avLst/>
          </a:prstGeom>
        </p:spPr>
      </p:pic>
      <p:pic>
        <p:nvPicPr>
          <p:cNvPr id="21" name="Imagen 20">
            <a:extLst>
              <a:ext uri="{FF2B5EF4-FFF2-40B4-BE49-F238E27FC236}">
                <a16:creationId xmlns:a16="http://schemas.microsoft.com/office/drawing/2014/main" id="{02F6C779-3654-436A-B5AE-ECA2EE5A80FA}"/>
              </a:ext>
            </a:extLst>
          </p:cNvPr>
          <p:cNvPicPr>
            <a:picLocks noChangeAspect="1"/>
          </p:cNvPicPr>
          <p:nvPr userDrawn="1"/>
        </p:nvPicPr>
        <p:blipFill>
          <a:blip r:embed="rId16"/>
          <a:stretch>
            <a:fillRect/>
          </a:stretch>
        </p:blipFill>
        <p:spPr>
          <a:xfrm>
            <a:off x="4831769" y="3336406"/>
            <a:ext cx="2964216" cy="912066"/>
          </a:xfrm>
          <a:prstGeom prst="rect">
            <a:avLst/>
          </a:prstGeom>
        </p:spPr>
      </p:pic>
    </p:spTree>
    <p:extLst>
      <p:ext uri="{BB962C8B-B14F-4D97-AF65-F5344CB8AC3E}">
        <p14:creationId xmlns:p14="http://schemas.microsoft.com/office/powerpoint/2010/main" val="1448136282"/>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afterEffect">
                                  <p:stCondLst>
                                    <p:cond delay="0"/>
                                  </p:stCondLst>
                                  <p:endCondLst>
                                    <p:cond evt="onNext" delay="0">
                                      <p:tgtEl>
                                        <p:sldTgt/>
                                      </p:tgtEl>
                                    </p:cond>
                                  </p:endCondLst>
                                  <p:childTnLst>
                                    <p:animRot by="43200000">
                                      <p:cBhvr>
                                        <p:cTn id="6" dur="20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7E582958-B9FC-45CD-B97B-46119EB37ECC}"/>
              </a:ext>
            </a:extLst>
          </p:cNvPr>
          <p:cNvSpPr>
            <a:spLocks noGrp="1"/>
          </p:cNvSpPr>
          <p:nvPr>
            <p:ph type="body" sz="quarter" idx="14" hasCustomPrompt="1"/>
          </p:nvPr>
        </p:nvSpPr>
        <p:spPr>
          <a:xfrm>
            <a:off x="584200" y="6016752"/>
            <a:ext cx="55138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520886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8" name="Text Placeholder 4">
            <a:extLst>
              <a:ext uri="{FF2B5EF4-FFF2-40B4-BE49-F238E27FC236}">
                <a16:creationId xmlns:a16="http://schemas.microsoft.com/office/drawing/2014/main" id="{6551D545-C251-4D4D-AB3D-52FE003820E0}"/>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755919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4">
            <a:extLst>
              <a:ext uri="{FF2B5EF4-FFF2-40B4-BE49-F238E27FC236}">
                <a16:creationId xmlns:a16="http://schemas.microsoft.com/office/drawing/2014/main" id="{29E8D49A-E1F4-4A07-AB4E-D44DDE006610}"/>
              </a:ext>
            </a:extLst>
          </p:cNvPr>
          <p:cNvSpPr>
            <a:spLocks noGrp="1"/>
          </p:cNvSpPr>
          <p:nvPr>
            <p:ph type="body" sz="quarter" idx="14" hasCustomPrompt="1"/>
          </p:nvPr>
        </p:nvSpPr>
        <p:spPr>
          <a:xfrm>
            <a:off x="584199" y="6016752"/>
            <a:ext cx="5510213"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4674619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ext Placeholder 4">
            <a:extLst>
              <a:ext uri="{FF2B5EF4-FFF2-40B4-BE49-F238E27FC236}">
                <a16:creationId xmlns:a16="http://schemas.microsoft.com/office/drawing/2014/main" id="{15DA218C-BA83-4181-901D-C486606417EB}"/>
              </a:ext>
            </a:extLst>
          </p:cNvPr>
          <p:cNvSpPr>
            <a:spLocks noGrp="1"/>
          </p:cNvSpPr>
          <p:nvPr>
            <p:ph type="body" sz="quarter" idx="14" hasCustomPrompt="1"/>
          </p:nvPr>
        </p:nvSpPr>
        <p:spPr>
          <a:xfrm>
            <a:off x="584200" y="6016752"/>
            <a:ext cx="4142232" cy="307777"/>
          </a:xfrm>
          <a:noFill/>
        </p:spPr>
        <p:txBody>
          <a:bodyPr wrap="square" lIns="0" tIns="0" rIns="0" bIns="0" anchor="b">
            <a:noAutofit/>
          </a:bodyPr>
          <a:lstStyle>
            <a:lvl1pPr marL="0" indent="0" algn="l">
              <a:spcBef>
                <a:spcPts val="0"/>
              </a:spcBef>
              <a:buNone/>
              <a:defRPr sz="1800" spc="0" baseline="0">
                <a:gradFill>
                  <a:gsLst>
                    <a:gs pos="91000">
                      <a:schemeClr val="tx1"/>
                    </a:gs>
                    <a:gs pos="0">
                      <a:schemeClr val="tx1"/>
                    </a:gs>
                  </a:gsLst>
                  <a:lin ang="5400000" scaled="0"/>
                </a:gradFill>
                <a:latin typeface="+mj-lt"/>
                <a:cs typeface="Segoe UI" panose="020B0502040204020203" pitchFamily="34" charset="0"/>
              </a:defRPr>
            </a:lvl1pPr>
          </a:lstStyle>
          <a:p>
            <a:pPr lvl="0"/>
            <a:r>
              <a:rPr lang="en-US" dirty="0"/>
              <a:t>Session code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0821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35304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907154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71905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0970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29506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41876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extLst>
              <p:ext uri="{D42A27DB-BD31-4B8C-83A1-F6EECF244321}">
                <p14:modId xmlns:p14="http://schemas.microsoft.com/office/powerpoint/2010/main" val="4227965099"/>
              </p:ext>
            </p:extLst>
          </p:nvPr>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extLst>
              <p:ext uri="{D42A27DB-BD31-4B8C-83A1-F6EECF244321}">
                <p14:modId xmlns:p14="http://schemas.microsoft.com/office/powerpoint/2010/main" val="421221365"/>
              </p:ext>
            </p:extLst>
          </p:nvPr>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Section name</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Section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extLst>
              <p:ext uri="{D42A27DB-BD31-4B8C-83A1-F6EECF244321}">
                <p14:modId xmlns:p14="http://schemas.microsoft.com/office/powerpoint/2010/main" val="479457516"/>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938504317"/>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3069746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881360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308078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6705655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9499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1602691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11962220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7434124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4755344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28278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AB7E2DC6-F926-43E5-8510-8F4606215293}"/>
              </a:ext>
            </a:extLst>
          </p:cNvPr>
          <p:cNvSpPr/>
          <p:nvPr userDrawn="1"/>
        </p:nvSpPr>
        <p:spPr bwMode="auto">
          <a:xfrm>
            <a:off x="0" y="-10285"/>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s-E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14" name="Objeto 13">
            <a:extLst>
              <a:ext uri="{FF2B5EF4-FFF2-40B4-BE49-F238E27FC236}">
                <a16:creationId xmlns:a16="http://schemas.microsoft.com/office/drawing/2014/main" id="{FCEAF271-DB25-4C89-95C6-8F09192FF5DC}"/>
              </a:ext>
            </a:extLst>
          </p:cNvPr>
          <p:cNvGraphicFramePr>
            <a:graphicFrameLocks noChangeAspect="1"/>
          </p:cNvGraphicFramePr>
          <p:nvPr userDrawn="1"/>
        </p:nvGraphicFramePr>
        <p:xfrm>
          <a:off x="1122058" y="-1127000"/>
          <a:ext cx="9901518" cy="9298543"/>
        </p:xfrm>
        <a:graphic>
          <a:graphicData uri="http://schemas.openxmlformats.org/presentationml/2006/ole">
            <mc:AlternateContent xmlns:mc="http://schemas.openxmlformats.org/markup-compatibility/2006">
              <mc:Choice xmlns:v="urn:schemas-microsoft-com:vml" Requires="v">
                <p:oleObj name="CorelDRAW" r:id="rId2" imgW="1486020" imgH="1396161" progId="CorelDraw.Graphic.21">
                  <p:embed/>
                </p:oleObj>
              </mc:Choice>
              <mc:Fallback>
                <p:oleObj name="CorelDRAW" r:id="rId2" imgW="1486020" imgH="1396161" progId="CorelDraw.Graphic.21">
                  <p:embed/>
                  <p:pic>
                    <p:nvPicPr>
                      <p:cNvPr id="14" name="Objeto 13">
                        <a:extLst>
                          <a:ext uri="{FF2B5EF4-FFF2-40B4-BE49-F238E27FC236}">
                            <a16:creationId xmlns:a16="http://schemas.microsoft.com/office/drawing/2014/main" id="{FCEAF271-DB25-4C89-95C6-8F09192FF5DC}"/>
                          </a:ext>
                        </a:extLst>
                      </p:cNvPr>
                      <p:cNvPicPr/>
                      <p:nvPr/>
                    </p:nvPicPr>
                    <p:blipFill>
                      <a:blip r:embed="rId3"/>
                      <a:stretch>
                        <a:fillRect/>
                      </a:stretch>
                    </p:blipFill>
                    <p:spPr>
                      <a:xfrm>
                        <a:off x="1122058" y="-1127000"/>
                        <a:ext cx="9901518" cy="9298543"/>
                      </a:xfrm>
                      <a:prstGeom prst="rect">
                        <a:avLst/>
                      </a:prstGeom>
                    </p:spPr>
                  </p:pic>
                </p:oleObj>
              </mc:Fallback>
            </mc:AlternateContent>
          </a:graphicData>
        </a:graphic>
      </p:graphicFrame>
      <p:graphicFrame>
        <p:nvGraphicFramePr>
          <p:cNvPr id="15" name="Objeto 14">
            <a:extLst>
              <a:ext uri="{FF2B5EF4-FFF2-40B4-BE49-F238E27FC236}">
                <a16:creationId xmlns:a16="http://schemas.microsoft.com/office/drawing/2014/main" id="{B86FB60C-0BE4-4B54-A00D-325563BA2B85}"/>
              </a:ext>
            </a:extLst>
          </p:cNvPr>
          <p:cNvGraphicFramePr>
            <a:graphicFrameLocks noChangeAspect="1"/>
          </p:cNvGraphicFramePr>
          <p:nvPr userDrawn="1"/>
        </p:nvGraphicFramePr>
        <p:xfrm>
          <a:off x="2378363" y="1625600"/>
          <a:ext cx="7435274" cy="1045029"/>
        </p:xfrm>
        <a:graphic>
          <a:graphicData uri="http://schemas.openxmlformats.org/presentationml/2006/ole">
            <mc:AlternateContent xmlns:mc="http://schemas.openxmlformats.org/markup-compatibility/2006">
              <mc:Choice xmlns:v="urn:schemas-microsoft-com:vml" Requires="v">
                <p:oleObj name="CorelDRAW" r:id="rId4" imgW="7465680" imgH="1050480" progId="CorelDraw.Graphic.21">
                  <p:embed/>
                </p:oleObj>
              </mc:Choice>
              <mc:Fallback>
                <p:oleObj name="CorelDRAW" r:id="rId4" imgW="7465680" imgH="1050480" progId="CorelDraw.Graphic.21">
                  <p:embed/>
                  <p:pic>
                    <p:nvPicPr>
                      <p:cNvPr id="15" name="Objeto 14">
                        <a:extLst>
                          <a:ext uri="{FF2B5EF4-FFF2-40B4-BE49-F238E27FC236}">
                            <a16:creationId xmlns:a16="http://schemas.microsoft.com/office/drawing/2014/main" id="{B86FB60C-0BE4-4B54-A00D-325563BA2B85}"/>
                          </a:ext>
                        </a:extLst>
                      </p:cNvPr>
                      <p:cNvPicPr/>
                      <p:nvPr/>
                    </p:nvPicPr>
                    <p:blipFill>
                      <a:blip r:embed="rId5"/>
                      <a:stretch>
                        <a:fillRect/>
                      </a:stretch>
                    </p:blipFill>
                    <p:spPr>
                      <a:xfrm>
                        <a:off x="2378363" y="1625600"/>
                        <a:ext cx="7435274" cy="1045029"/>
                      </a:xfrm>
                      <a:prstGeom prst="rect">
                        <a:avLst/>
                      </a:prstGeom>
                    </p:spPr>
                  </p:pic>
                </p:oleObj>
              </mc:Fallback>
            </mc:AlternateContent>
          </a:graphicData>
        </a:graphic>
      </p:graphicFrame>
      <p:sp>
        <p:nvSpPr>
          <p:cNvPr id="9" name="Title 1"/>
          <p:cNvSpPr>
            <a:spLocks noGrp="1"/>
          </p:cNvSpPr>
          <p:nvPr>
            <p:ph type="title" hasCustomPrompt="1"/>
          </p:nvPr>
        </p:nvSpPr>
        <p:spPr>
          <a:xfrm>
            <a:off x="2421082" y="3191619"/>
            <a:ext cx="7349836" cy="553998"/>
          </a:xfrm>
          <a:noFill/>
        </p:spPr>
        <p:txBody>
          <a:bodyPr wrap="square" lIns="0" tIns="0" rIns="0" bIns="0" anchor="b" anchorCtr="0">
            <a:spAutoFit/>
          </a:bodyPr>
          <a:lstStyle>
            <a:lvl1pPr algn="ctr">
              <a:defRPr sz="3600" spc="-50" baseline="0">
                <a:solidFill>
                  <a:schemeClr val="bg1"/>
                </a:solidFill>
                <a:latin typeface="Quicksand" pitchFamily="2" charset="0"/>
                <a:cs typeface="Segoe UI" panose="020B0502040204020203" pitchFamily="34" charset="0"/>
              </a:defRPr>
            </a:lvl1pPr>
          </a:lstStyle>
          <a:p>
            <a:r>
              <a:rPr lang="en-US" dirty="0"/>
              <a:t>Demo</a:t>
            </a:r>
          </a:p>
        </p:txBody>
      </p:sp>
      <p:sp>
        <p:nvSpPr>
          <p:cNvPr id="5" name="Text Placeholder 4"/>
          <p:cNvSpPr>
            <a:spLocks noGrp="1"/>
          </p:cNvSpPr>
          <p:nvPr>
            <p:ph type="body" sz="quarter" idx="12" hasCustomPrompt="1"/>
          </p:nvPr>
        </p:nvSpPr>
        <p:spPr>
          <a:xfrm>
            <a:off x="2421082" y="4018095"/>
            <a:ext cx="7349836" cy="338554"/>
          </a:xfrm>
          <a:noFill/>
        </p:spPr>
        <p:txBody>
          <a:bodyPr wrap="square" lIns="0" tIns="0" rIns="0" bIns="0">
            <a:spAutoFit/>
          </a:bodyPr>
          <a:lstStyle>
            <a:lvl1pPr marL="0" indent="0" algn="ctr">
              <a:spcBef>
                <a:spcPts val="0"/>
              </a:spcBef>
              <a:buNone/>
              <a:defRPr sz="2200" spc="0" baseline="0">
                <a:solidFill>
                  <a:schemeClr val="bg1"/>
                </a:solidFill>
                <a:latin typeface="Quicksand" pitchFamily="2" charset="0"/>
                <a:cs typeface="Segoe UI" panose="020B0502040204020203" pitchFamily="34" charset="0"/>
              </a:defRPr>
            </a:lvl1pPr>
          </a:lstStyle>
          <a:p>
            <a:pPr lvl="0"/>
            <a:r>
              <a:rPr lang="en-US" dirty="0"/>
              <a:t>demo details</a:t>
            </a:r>
          </a:p>
        </p:txBody>
      </p:sp>
      <p:graphicFrame>
        <p:nvGraphicFramePr>
          <p:cNvPr id="16" name="Objeto 15">
            <a:extLst>
              <a:ext uri="{FF2B5EF4-FFF2-40B4-BE49-F238E27FC236}">
                <a16:creationId xmlns:a16="http://schemas.microsoft.com/office/drawing/2014/main" id="{7745753B-CA35-4358-9CCA-79BB54B39F4A}"/>
              </a:ext>
            </a:extLst>
          </p:cNvPr>
          <p:cNvGraphicFramePr>
            <a:graphicFrameLocks noChangeAspect="1"/>
          </p:cNvGraphicFramePr>
          <p:nvPr userDrawn="1"/>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6" imgW="9928182" imgH="1396161" progId="CorelDraw.Graphic.21">
                  <p:embed/>
                </p:oleObj>
              </mc:Choice>
              <mc:Fallback>
                <p:oleObj name="CorelDRAW" r:id="rId6" imgW="9928182" imgH="1396161" progId="CorelDraw.Graphic.21">
                  <p:embed/>
                  <p:pic>
                    <p:nvPicPr>
                      <p:cNvPr id="16" name="Objeto 15">
                        <a:extLst>
                          <a:ext uri="{FF2B5EF4-FFF2-40B4-BE49-F238E27FC236}">
                            <a16:creationId xmlns:a16="http://schemas.microsoft.com/office/drawing/2014/main" id="{7745753B-CA35-4358-9CCA-79BB54B39F4A}"/>
                          </a:ext>
                        </a:extLst>
                      </p:cNvPr>
                      <p:cNvPicPr/>
                      <p:nvPr/>
                    </p:nvPicPr>
                    <p:blipFill>
                      <a:blip r:embed="rId7"/>
                      <a:stretch>
                        <a:fillRect/>
                      </a:stretch>
                    </p:blipFill>
                    <p:spPr>
                      <a:xfrm>
                        <a:off x="296673" y="6278919"/>
                        <a:ext cx="2463538" cy="346251"/>
                      </a:xfrm>
                      <a:prstGeom prst="rect">
                        <a:avLst/>
                      </a:prstGeom>
                    </p:spPr>
                  </p:pic>
                </p:oleObj>
              </mc:Fallback>
            </mc:AlternateContent>
          </a:graphicData>
        </a:graphic>
      </p:graphicFrame>
      <p:sp>
        <p:nvSpPr>
          <p:cNvPr id="18" name="Text Placeholder 4">
            <a:extLst>
              <a:ext uri="{FF2B5EF4-FFF2-40B4-BE49-F238E27FC236}">
                <a16:creationId xmlns:a16="http://schemas.microsoft.com/office/drawing/2014/main" id="{A9731BAF-3C39-437D-8526-94F303E439D9}"/>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spTree>
    <p:extLst>
      <p:ext uri="{BB962C8B-B14F-4D97-AF65-F5344CB8AC3E}">
        <p14:creationId xmlns:p14="http://schemas.microsoft.com/office/powerpoint/2010/main" val="1710848236"/>
      </p:ext>
    </p:extLst>
  </p:cSld>
  <p:clrMapOvr>
    <a:overrideClrMapping bg1="lt1" tx1="dk1" bg2="lt2" tx2="dk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43200000">
                                      <p:cBhvr>
                                        <p:cTn id="6" dur="20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699580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7329870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980388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27371882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3471062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868026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3683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54352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43199577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2916420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a:t>Click to edit Master title style</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rgbClr val="43444A"/>
                </a:solidFill>
              </a:defRPr>
            </a:lvl1pPr>
          </a:lstStyle>
          <a:p>
            <a:r>
              <a:rPr lang="en-US" dirty="0"/>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solidFill>
                  <a:srgbClr val="43444A"/>
                </a:solidFill>
                <a:latin typeface="Quicksand" pitchFamily="2" charset="0"/>
                <a:cs typeface="Segoe UI" panose="020B0502040204020203" pitchFamily="34" charset="0"/>
              </a:defRPr>
            </a:lvl1pPr>
            <a:lvl2pPr marL="255588" indent="0">
              <a:buFont typeface="Wingdings" panose="05000000000000000000" pitchFamily="2" charset="2"/>
              <a:buNone/>
              <a:defRPr sz="2000" b="0">
                <a:solidFill>
                  <a:srgbClr val="43444A"/>
                </a:solidFill>
                <a:latin typeface="Quicksand" pitchFamily="2" charset="0"/>
              </a:defRPr>
            </a:lvl2pPr>
            <a:lvl3pPr marL="450850" indent="0">
              <a:buFont typeface="Wingdings" panose="05000000000000000000" pitchFamily="2" charset="2"/>
              <a:buNone/>
              <a:tabLst/>
              <a:defRPr sz="1600" b="0">
                <a:solidFill>
                  <a:srgbClr val="43444A"/>
                </a:solidFill>
                <a:latin typeface="Quicksand" pitchFamily="2" charset="0"/>
              </a:defRPr>
            </a:lvl3pPr>
            <a:lvl4pPr marL="652462" indent="0">
              <a:buFont typeface="Wingdings" panose="05000000000000000000" pitchFamily="2" charset="2"/>
              <a:buNone/>
              <a:defRPr sz="1400" b="0">
                <a:solidFill>
                  <a:srgbClr val="43444A"/>
                </a:solidFill>
                <a:latin typeface="Quicksand" pitchFamily="2" charset="0"/>
              </a:defRPr>
            </a:lvl4pPr>
            <a:lvl5pPr marL="854075" indent="0">
              <a:buFont typeface="Wingdings" panose="05000000000000000000" pitchFamily="2" charset="2"/>
              <a:buNone/>
              <a:tabLst/>
              <a:defRPr sz="1400" b="0">
                <a:solidFill>
                  <a:srgbClr val="43444A"/>
                </a:solidFill>
                <a:latin typeface="Quicksand"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4540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2.bin"/><Relationship Id="rId47" Type="http://schemas.openxmlformats.org/officeDocument/2006/relationships/image" Target="../media/image5.emf"/><Relationship Id="rId50" Type="http://schemas.openxmlformats.org/officeDocument/2006/relationships/oleObject" Target="../embeddings/oleObject6.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oleObject" Target="../embeddings/oleObject4.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oleObject" Target="../embeddings/oleObject1.bin"/><Relationship Id="rId45"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6.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3.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3.emf"/><Relationship Id="rId48" Type="http://schemas.openxmlformats.org/officeDocument/2006/relationships/oleObject" Target="../embeddings/oleObject5.bin"/><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theme" Target="../theme/theme3.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464500" y="2843773"/>
            <a:ext cx="6858000" cy="1170455"/>
          </a:xfrm>
          <a:prstGeom prst="rect">
            <a:avLst/>
          </a:prstGeom>
        </p:spPr>
      </p:pic>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9936240" y="6378950"/>
            <a:ext cx="1960104" cy="246220"/>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sz="1600" dirty="0">
                <a:solidFill>
                  <a:srgbClr val="43444A"/>
                </a:solidFill>
                <a:latin typeface="Quicksand" pitchFamily="2" charset="0"/>
              </a:rPr>
              <a:t>#</a:t>
            </a:r>
            <a:r>
              <a:rPr lang="en-US" sz="1600" dirty="0" err="1">
                <a:solidFill>
                  <a:srgbClr val="43444A"/>
                </a:solidFill>
                <a:latin typeface="Quicksand" pitchFamily="2" charset="0"/>
              </a:rPr>
              <a:t>GlobalAIBootcamp</a:t>
            </a:r>
            <a:endParaRPr lang="en-US" sz="1600" dirty="0">
              <a:solidFill>
                <a:srgbClr val="43444A"/>
              </a:solidFill>
              <a:latin typeface="Quicksand" pitchFamily="2" charset="0"/>
            </a:endParaRPr>
          </a:p>
        </p:txBody>
      </p:sp>
      <p:graphicFrame>
        <p:nvGraphicFramePr>
          <p:cNvPr id="6" name="Objeto 5">
            <a:extLst>
              <a:ext uri="{FF2B5EF4-FFF2-40B4-BE49-F238E27FC236}">
                <a16:creationId xmlns:a16="http://schemas.microsoft.com/office/drawing/2014/main" id="{E20DAFC8-6D08-4AE7-97A9-CBB2DC0023E0}"/>
              </a:ext>
            </a:extLst>
          </p:cNvPr>
          <p:cNvGraphicFramePr>
            <a:graphicFrameLocks noChangeAspect="1"/>
          </p:cNvGraphicFramePr>
          <p:nvPr userDrawn="1">
            <p:extLst>
              <p:ext uri="{D42A27DB-BD31-4B8C-83A1-F6EECF244321}">
                <p14:modId xmlns:p14="http://schemas.microsoft.com/office/powerpoint/2010/main" val="4026270926"/>
              </p:ext>
            </p:extLst>
          </p:nvPr>
        </p:nvGraphicFramePr>
        <p:xfrm>
          <a:off x="132042" y="-1008479"/>
          <a:ext cx="904315" cy="849245"/>
        </p:xfrm>
        <a:graphic>
          <a:graphicData uri="http://schemas.openxmlformats.org/presentationml/2006/ole">
            <mc:AlternateContent xmlns:mc="http://schemas.openxmlformats.org/markup-compatibility/2006">
              <mc:Choice xmlns:v="urn:schemas-microsoft-com:vml" Requires="v">
                <p:oleObj name="CorelDRAW" r:id="rId40" imgW="1486020" imgH="1396161" progId="CorelDraw.Graphic.21">
                  <p:embed/>
                </p:oleObj>
              </mc:Choice>
              <mc:Fallback>
                <p:oleObj name="CorelDRAW" r:id="rId40" imgW="1486020" imgH="1396161" progId="CorelDraw.Graphic.21">
                  <p:embed/>
                  <p:pic>
                    <p:nvPicPr>
                      <p:cNvPr id="6" name="Objeto 5">
                        <a:extLst>
                          <a:ext uri="{FF2B5EF4-FFF2-40B4-BE49-F238E27FC236}">
                            <a16:creationId xmlns:a16="http://schemas.microsoft.com/office/drawing/2014/main" id="{E20DAFC8-6D08-4AE7-97A9-CBB2DC0023E0}"/>
                          </a:ext>
                        </a:extLst>
                      </p:cNvPr>
                      <p:cNvPicPr/>
                      <p:nvPr/>
                    </p:nvPicPr>
                    <p:blipFill>
                      <a:blip r:embed="rId41"/>
                      <a:stretch>
                        <a:fillRect/>
                      </a:stretch>
                    </p:blipFill>
                    <p:spPr>
                      <a:xfrm>
                        <a:off x="132042" y="-1008479"/>
                        <a:ext cx="904315" cy="849245"/>
                      </a:xfrm>
                      <a:prstGeom prst="rect">
                        <a:avLst/>
                      </a:prstGeom>
                    </p:spPr>
                  </p:pic>
                </p:oleObj>
              </mc:Fallback>
            </mc:AlternateContent>
          </a:graphicData>
        </a:graphic>
      </p:graphicFrame>
      <p:graphicFrame>
        <p:nvGraphicFramePr>
          <p:cNvPr id="8" name="Objeto 7">
            <a:extLst>
              <a:ext uri="{FF2B5EF4-FFF2-40B4-BE49-F238E27FC236}">
                <a16:creationId xmlns:a16="http://schemas.microsoft.com/office/drawing/2014/main" id="{E5207489-D2B9-4157-BF70-0D00443C86CA}"/>
              </a:ext>
            </a:extLst>
          </p:cNvPr>
          <p:cNvGraphicFramePr>
            <a:graphicFrameLocks noChangeAspect="1"/>
          </p:cNvGraphicFramePr>
          <p:nvPr userDrawn="1">
            <p:extLst>
              <p:ext uri="{D42A27DB-BD31-4B8C-83A1-F6EECF244321}">
                <p14:modId xmlns:p14="http://schemas.microsoft.com/office/powerpoint/2010/main" val="2437556444"/>
              </p:ext>
            </p:extLst>
          </p:nvPr>
        </p:nvGraphicFramePr>
        <p:xfrm>
          <a:off x="1170432" y="-971417"/>
          <a:ext cx="904316" cy="849246"/>
        </p:xfrm>
        <a:graphic>
          <a:graphicData uri="http://schemas.openxmlformats.org/presentationml/2006/ole">
            <mc:AlternateContent xmlns:mc="http://schemas.openxmlformats.org/markup-compatibility/2006">
              <mc:Choice xmlns:v="urn:schemas-microsoft-com:vml" Requires="v">
                <p:oleObj name="CorelDRAW" r:id="rId42" imgW="1486020" imgH="1396161" progId="CorelDraw.Graphic.21">
                  <p:embed/>
                </p:oleObj>
              </mc:Choice>
              <mc:Fallback>
                <p:oleObj name="CorelDRAW" r:id="rId42" imgW="1486020" imgH="1396161" progId="CorelDraw.Graphic.21">
                  <p:embed/>
                  <p:pic>
                    <p:nvPicPr>
                      <p:cNvPr id="8" name="Objeto 7">
                        <a:extLst>
                          <a:ext uri="{FF2B5EF4-FFF2-40B4-BE49-F238E27FC236}">
                            <a16:creationId xmlns:a16="http://schemas.microsoft.com/office/drawing/2014/main" id="{E5207489-D2B9-4157-BF70-0D00443C86CA}"/>
                          </a:ext>
                        </a:extLst>
                      </p:cNvPr>
                      <p:cNvPicPr/>
                      <p:nvPr/>
                    </p:nvPicPr>
                    <p:blipFill>
                      <a:blip r:embed="rId43"/>
                      <a:stretch>
                        <a:fillRect/>
                      </a:stretch>
                    </p:blipFill>
                    <p:spPr>
                      <a:xfrm>
                        <a:off x="1170432" y="-971417"/>
                        <a:ext cx="904316" cy="849246"/>
                      </a:xfrm>
                      <a:prstGeom prst="rect">
                        <a:avLst/>
                      </a:prstGeom>
                    </p:spPr>
                  </p:pic>
                </p:oleObj>
              </mc:Fallback>
            </mc:AlternateContent>
          </a:graphicData>
        </a:graphic>
      </p:graphicFrame>
      <p:graphicFrame>
        <p:nvGraphicFramePr>
          <p:cNvPr id="51" name="Objeto 50">
            <a:extLst>
              <a:ext uri="{FF2B5EF4-FFF2-40B4-BE49-F238E27FC236}">
                <a16:creationId xmlns:a16="http://schemas.microsoft.com/office/drawing/2014/main" id="{91D93BB6-13B2-429F-A718-D2764950A601}"/>
              </a:ext>
            </a:extLst>
          </p:cNvPr>
          <p:cNvGraphicFramePr>
            <a:graphicFrameLocks noChangeAspect="1"/>
          </p:cNvGraphicFramePr>
          <p:nvPr userDrawn="1">
            <p:extLst>
              <p:ext uri="{D42A27DB-BD31-4B8C-83A1-F6EECF244321}">
                <p14:modId xmlns:p14="http://schemas.microsoft.com/office/powerpoint/2010/main" val="3863324521"/>
              </p:ext>
            </p:extLst>
          </p:nvPr>
        </p:nvGraphicFramePr>
        <p:xfrm>
          <a:off x="2401889" y="-709005"/>
          <a:ext cx="3055484" cy="408482"/>
        </p:xfrm>
        <a:graphic>
          <a:graphicData uri="http://schemas.openxmlformats.org/presentationml/2006/ole">
            <mc:AlternateContent xmlns:mc="http://schemas.openxmlformats.org/markup-compatibility/2006">
              <mc:Choice xmlns:v="urn:schemas-microsoft-com:vml" Requires="v">
                <p:oleObj name="CorelDRAW" r:id="rId44" imgW="10437565" imgH="1396161" progId="CorelDraw.Graphic.21">
                  <p:embed/>
                </p:oleObj>
              </mc:Choice>
              <mc:Fallback>
                <p:oleObj name="CorelDRAW" r:id="rId44" imgW="10437565" imgH="1396161" progId="CorelDraw.Graphic.21">
                  <p:embed/>
                  <p:pic>
                    <p:nvPicPr>
                      <p:cNvPr id="51" name="Objeto 50">
                        <a:extLst>
                          <a:ext uri="{FF2B5EF4-FFF2-40B4-BE49-F238E27FC236}">
                            <a16:creationId xmlns:a16="http://schemas.microsoft.com/office/drawing/2014/main" id="{91D93BB6-13B2-429F-A718-D2764950A601}"/>
                          </a:ext>
                        </a:extLst>
                      </p:cNvPr>
                      <p:cNvPicPr/>
                      <p:nvPr/>
                    </p:nvPicPr>
                    <p:blipFill>
                      <a:blip r:embed="rId45"/>
                      <a:stretch>
                        <a:fillRect/>
                      </a:stretch>
                    </p:blipFill>
                    <p:spPr>
                      <a:xfrm>
                        <a:off x="2401889" y="-709005"/>
                        <a:ext cx="3055484" cy="408482"/>
                      </a:xfrm>
                      <a:prstGeom prst="rect">
                        <a:avLst/>
                      </a:prstGeom>
                    </p:spPr>
                  </p:pic>
                </p:oleObj>
              </mc:Fallback>
            </mc:AlternateContent>
          </a:graphicData>
        </a:graphic>
      </p:graphicFrame>
      <p:graphicFrame>
        <p:nvGraphicFramePr>
          <p:cNvPr id="52" name="Objeto 51">
            <a:extLst>
              <a:ext uri="{FF2B5EF4-FFF2-40B4-BE49-F238E27FC236}">
                <a16:creationId xmlns:a16="http://schemas.microsoft.com/office/drawing/2014/main" id="{80529A44-97F2-4CF3-BF21-17DEA50D54E5}"/>
              </a:ext>
            </a:extLst>
          </p:cNvPr>
          <p:cNvGraphicFramePr>
            <a:graphicFrameLocks noChangeAspect="1"/>
          </p:cNvGraphicFramePr>
          <p:nvPr userDrawn="1">
            <p:extLst>
              <p:ext uri="{D42A27DB-BD31-4B8C-83A1-F6EECF244321}">
                <p14:modId xmlns:p14="http://schemas.microsoft.com/office/powerpoint/2010/main" val="1786728896"/>
              </p:ext>
            </p:extLst>
          </p:nvPr>
        </p:nvGraphicFramePr>
        <p:xfrm>
          <a:off x="5750527" y="-709009"/>
          <a:ext cx="3055484" cy="429449"/>
        </p:xfrm>
        <a:graphic>
          <a:graphicData uri="http://schemas.openxmlformats.org/presentationml/2006/ole">
            <mc:AlternateContent xmlns:mc="http://schemas.openxmlformats.org/markup-compatibility/2006">
              <mc:Choice xmlns:v="urn:schemas-microsoft-com:vml" Requires="v">
                <p:oleObj name="CorelDRAW" r:id="rId46" imgW="9928182" imgH="1396161" progId="CorelDraw.Graphic.21">
                  <p:embed/>
                </p:oleObj>
              </mc:Choice>
              <mc:Fallback>
                <p:oleObj name="CorelDRAW" r:id="rId46" imgW="9928182" imgH="1396161" progId="CorelDraw.Graphic.21">
                  <p:embed/>
                  <p:pic>
                    <p:nvPicPr>
                      <p:cNvPr id="52" name="Objeto 51">
                        <a:extLst>
                          <a:ext uri="{FF2B5EF4-FFF2-40B4-BE49-F238E27FC236}">
                            <a16:creationId xmlns:a16="http://schemas.microsoft.com/office/drawing/2014/main" id="{80529A44-97F2-4CF3-BF21-17DEA50D54E5}"/>
                          </a:ext>
                        </a:extLst>
                      </p:cNvPr>
                      <p:cNvPicPr/>
                      <p:nvPr/>
                    </p:nvPicPr>
                    <p:blipFill>
                      <a:blip r:embed="rId47"/>
                      <a:stretch>
                        <a:fillRect/>
                      </a:stretch>
                    </p:blipFill>
                    <p:spPr>
                      <a:xfrm>
                        <a:off x="5750527" y="-709009"/>
                        <a:ext cx="3055484" cy="429449"/>
                      </a:xfrm>
                      <a:prstGeom prst="rect">
                        <a:avLst/>
                      </a:prstGeom>
                    </p:spPr>
                  </p:pic>
                </p:oleObj>
              </mc:Fallback>
            </mc:AlternateContent>
          </a:graphicData>
        </a:graphic>
      </p:graphicFrame>
      <p:graphicFrame>
        <p:nvGraphicFramePr>
          <p:cNvPr id="54" name="Objeto 53">
            <a:extLst>
              <a:ext uri="{FF2B5EF4-FFF2-40B4-BE49-F238E27FC236}">
                <a16:creationId xmlns:a16="http://schemas.microsoft.com/office/drawing/2014/main" id="{A9762D08-89D9-4C40-B82F-3649199BCFE3}"/>
              </a:ext>
            </a:extLst>
          </p:cNvPr>
          <p:cNvGraphicFramePr>
            <a:graphicFrameLocks noChangeAspect="1"/>
          </p:cNvGraphicFramePr>
          <p:nvPr userDrawn="1">
            <p:extLst>
              <p:ext uri="{D42A27DB-BD31-4B8C-83A1-F6EECF244321}">
                <p14:modId xmlns:p14="http://schemas.microsoft.com/office/powerpoint/2010/main" val="116172947"/>
              </p:ext>
            </p:extLst>
          </p:nvPr>
        </p:nvGraphicFramePr>
        <p:xfrm>
          <a:off x="8960757" y="-878500"/>
          <a:ext cx="765908" cy="719266"/>
        </p:xfrm>
        <a:graphic>
          <a:graphicData uri="http://schemas.openxmlformats.org/presentationml/2006/ole">
            <mc:AlternateContent xmlns:mc="http://schemas.openxmlformats.org/markup-compatibility/2006">
              <mc:Choice xmlns:v="urn:schemas-microsoft-com:vml" Requires="v">
                <p:oleObj name="CorelDRAW" r:id="rId48" imgW="1486020" imgH="1396161" progId="CorelDraw.Graphic.21">
                  <p:embed/>
                </p:oleObj>
              </mc:Choice>
              <mc:Fallback>
                <p:oleObj name="CorelDRAW" r:id="rId48" imgW="1486020" imgH="1396161" progId="CorelDraw.Graphic.21">
                  <p:embed/>
                  <p:pic>
                    <p:nvPicPr>
                      <p:cNvPr id="54" name="Objeto 53">
                        <a:extLst>
                          <a:ext uri="{FF2B5EF4-FFF2-40B4-BE49-F238E27FC236}">
                            <a16:creationId xmlns:a16="http://schemas.microsoft.com/office/drawing/2014/main" id="{A9762D08-89D9-4C40-B82F-3649199BCFE3}"/>
                          </a:ext>
                        </a:extLst>
                      </p:cNvPr>
                      <p:cNvPicPr/>
                      <p:nvPr/>
                    </p:nvPicPr>
                    <p:blipFill>
                      <a:blip r:embed="rId49"/>
                      <a:stretch>
                        <a:fillRect/>
                      </a:stretch>
                    </p:blipFill>
                    <p:spPr>
                      <a:xfrm>
                        <a:off x="8960757" y="-878500"/>
                        <a:ext cx="765908" cy="719266"/>
                      </a:xfrm>
                      <a:prstGeom prst="rect">
                        <a:avLst/>
                      </a:prstGeom>
                    </p:spPr>
                  </p:pic>
                </p:oleObj>
              </mc:Fallback>
            </mc:AlternateContent>
          </a:graphicData>
        </a:graphic>
      </p:graphicFrame>
      <p:graphicFrame>
        <p:nvGraphicFramePr>
          <p:cNvPr id="57" name="Objeto 56">
            <a:extLst>
              <a:ext uri="{FF2B5EF4-FFF2-40B4-BE49-F238E27FC236}">
                <a16:creationId xmlns:a16="http://schemas.microsoft.com/office/drawing/2014/main" id="{5F04144C-7454-4A18-A563-17CB18200F5E}"/>
              </a:ext>
            </a:extLst>
          </p:cNvPr>
          <p:cNvGraphicFramePr>
            <a:graphicFrameLocks noChangeAspect="1"/>
          </p:cNvGraphicFramePr>
          <p:nvPr userDrawn="1">
            <p:extLst>
              <p:ext uri="{D42A27DB-BD31-4B8C-83A1-F6EECF244321}">
                <p14:modId xmlns:p14="http://schemas.microsoft.com/office/powerpoint/2010/main" val="1081401798"/>
              </p:ext>
            </p:extLst>
          </p:nvPr>
        </p:nvGraphicFramePr>
        <p:xfrm>
          <a:off x="296673" y="6278919"/>
          <a:ext cx="2463538" cy="346251"/>
        </p:xfrm>
        <a:graphic>
          <a:graphicData uri="http://schemas.openxmlformats.org/presentationml/2006/ole">
            <mc:AlternateContent xmlns:mc="http://schemas.openxmlformats.org/markup-compatibility/2006">
              <mc:Choice xmlns:v="urn:schemas-microsoft-com:vml" Requires="v">
                <p:oleObj name="CorelDRAW" r:id="rId50" imgW="9928182" imgH="1396161" progId="CorelDraw.Graphic.21">
                  <p:embed/>
                </p:oleObj>
              </mc:Choice>
              <mc:Fallback>
                <p:oleObj name="CorelDRAW" r:id="rId50" imgW="9928182" imgH="1396161" progId="CorelDraw.Graphic.21">
                  <p:embed/>
                  <p:pic>
                    <p:nvPicPr>
                      <p:cNvPr id="57" name="Objeto 56">
                        <a:extLst>
                          <a:ext uri="{FF2B5EF4-FFF2-40B4-BE49-F238E27FC236}">
                            <a16:creationId xmlns:a16="http://schemas.microsoft.com/office/drawing/2014/main" id="{5F04144C-7454-4A18-A563-17CB18200F5E}"/>
                          </a:ext>
                        </a:extLst>
                      </p:cNvPr>
                      <p:cNvPicPr/>
                      <p:nvPr/>
                    </p:nvPicPr>
                    <p:blipFill>
                      <a:blip r:embed="rId47"/>
                      <a:stretch>
                        <a:fillRect/>
                      </a:stretch>
                    </p:blipFill>
                    <p:spPr>
                      <a:xfrm>
                        <a:off x="296673" y="6278919"/>
                        <a:ext cx="2463538" cy="346251"/>
                      </a:xfrm>
                      <a:prstGeom prst="rect">
                        <a:avLst/>
                      </a:prstGeom>
                    </p:spPr>
                  </p:pic>
                </p:oleObj>
              </mc:Fallback>
            </mc:AlternateContent>
          </a:graphicData>
        </a:graphic>
      </p:graphicFrame>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32" r:id="rId1"/>
    <p:sldLayoutId id="2147484610" r:id="rId2"/>
    <p:sldLayoutId id="2147484905" r:id="rId3"/>
    <p:sldLayoutId id="2147484904" r:id="rId4"/>
    <p:sldLayoutId id="2147484577" r:id="rId5"/>
    <p:sldLayoutId id="2147484906" r:id="rId6"/>
    <p:sldLayoutId id="2147484671" r:id="rId7"/>
    <p:sldLayoutId id="2147484710" r:id="rId8"/>
    <p:sldLayoutId id="2147484850" r:id="rId9"/>
    <p:sldLayoutId id="2147484849" r:id="rId10"/>
    <p:sldLayoutId id="2147484907" r:id="rId11"/>
    <p:sldLayoutId id="2147484840" r:id="rId12"/>
    <p:sldLayoutId id="2147484868" r:id="rId13"/>
    <p:sldLayoutId id="2147484867" r:id="rId14"/>
    <p:sldLayoutId id="2147484865" r:id="rId15"/>
    <p:sldLayoutId id="2147484864" r:id="rId16"/>
    <p:sldLayoutId id="2147484841" r:id="rId17"/>
    <p:sldLayoutId id="2147484842" r:id="rId18"/>
    <p:sldLayoutId id="2147484240" r:id="rId19"/>
    <p:sldLayoutId id="2147484844" r:id="rId20"/>
    <p:sldLayoutId id="2147484845" r:id="rId21"/>
    <p:sldLayoutId id="2147484846" r:id="rId22"/>
    <p:sldLayoutId id="2147484847" r:id="rId23"/>
    <p:sldLayoutId id="2147484474" r:id="rId24"/>
    <p:sldLayoutId id="2147484603" r:id="rId25"/>
    <p:sldLayoutId id="2147484751" r:id="rId26"/>
    <p:sldLayoutId id="2147484783" r:id="rId27"/>
    <p:sldLayoutId id="2147484784" r:id="rId28"/>
    <p:sldLayoutId id="2147484785" r:id="rId29"/>
    <p:sldLayoutId id="2147484786" r:id="rId30"/>
    <p:sldLayoutId id="2147484787" r:id="rId31"/>
    <p:sldLayoutId id="2147484673" r:id="rId32"/>
    <p:sldLayoutId id="2147484299" r:id="rId33"/>
    <p:sldLayoutId id="2147484263" r:id="rId34"/>
    <p:sldLayoutId id="2147484866" r:id="rId35"/>
    <p:sldLayoutId id="2147484869" r:id="rId36"/>
    <p:sldLayoutId id="2147484870"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43444A"/>
          </a:solidFill>
          <a:effectLst/>
          <a:latin typeface="Quicksand" pitchFamily="2" charset="0"/>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43444A"/>
          </a:solidFill>
          <a:latin typeface="Quicksand" pitchFamily="2" charset="0"/>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43444A"/>
          </a:solidFill>
          <a:latin typeface="Quicksand" pitchFamily="2" charset="0"/>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43444A"/>
          </a:solidFill>
          <a:latin typeface="Quicksand" pitchFamily="2" charset="0"/>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43444A"/>
          </a:solidFill>
          <a:latin typeface="Quicksand" pitchFamily="2" charset="0"/>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5B9E"/>
        </a:solidFill>
        <a:effectLst/>
      </p:bgPr>
    </p:bg>
    <p:spTree>
      <p:nvGrpSpPr>
        <p:cNvPr id="1" name=""/>
        <p:cNvGrpSpPr/>
        <p:nvPr/>
      </p:nvGrpSpPr>
      <p:grpSpPr>
        <a:xfrm>
          <a:off x="0" y="0"/>
          <a:ext cx="0" cy="0"/>
          <a:chOff x="0" y="0"/>
          <a:chExt cx="0" cy="0"/>
        </a:xfrm>
      </p:grpSpPr>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sp>
        <p:nvSpPr>
          <p:cNvPr id="49" name="Text Placeholder 4">
            <a:extLst>
              <a:ext uri="{FF2B5EF4-FFF2-40B4-BE49-F238E27FC236}">
                <a16:creationId xmlns:a16="http://schemas.microsoft.com/office/drawing/2014/main" id="{4B334040-55B9-6043-9AC9-A8FD4352B498}"/>
              </a:ext>
            </a:extLst>
          </p:cNvPr>
          <p:cNvSpPr txBox="1">
            <a:spLocks/>
          </p:cNvSpPr>
          <p:nvPr userDrawn="1"/>
        </p:nvSpPr>
        <p:spPr>
          <a:xfrm>
            <a:off x="584200" y="6400800"/>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err="1">
                <a:solidFill>
                  <a:schemeClr val="bg1"/>
                </a:solidFill>
              </a:rPr>
              <a:t>aka.ms</a:t>
            </a:r>
            <a:r>
              <a:rPr lang="en-US">
                <a:solidFill>
                  <a:schemeClr val="bg1"/>
                </a:solidFill>
              </a:rPr>
              <a:t>/AIML50</a:t>
            </a:r>
          </a:p>
        </p:txBody>
      </p:sp>
      <p:sp>
        <p:nvSpPr>
          <p:cNvPr id="50" name="Text Placeholder 4">
            <a:extLst>
              <a:ext uri="{FF2B5EF4-FFF2-40B4-BE49-F238E27FC236}">
                <a16:creationId xmlns:a16="http://schemas.microsoft.com/office/drawing/2014/main" id="{DE648455-4F70-B242-BC20-F51C306A2253}"/>
              </a:ext>
            </a:extLst>
          </p:cNvPr>
          <p:cNvSpPr txBox="1">
            <a:spLocks/>
          </p:cNvSpPr>
          <p:nvPr userDrawn="1"/>
        </p:nvSpPr>
        <p:spPr>
          <a:xfrm>
            <a:off x="7731253" y="6400291"/>
            <a:ext cx="4164583" cy="276999"/>
          </a:xfrm>
          <a:prstGeom prst="rect">
            <a:avLst/>
          </a:prstGeom>
          <a:noFill/>
        </p:spPr>
        <p:txBody>
          <a:bodyPr wrap="square" lIns="0" tIns="0" rIns="0" bIns="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8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solidFill>
                  <a:schemeClr val="bg1"/>
                </a:solidFill>
              </a:rPr>
              <a:t>#</a:t>
            </a:r>
            <a:r>
              <a:rPr lang="en-US" err="1">
                <a:solidFill>
                  <a:schemeClr val="bg1"/>
                </a:solidFill>
              </a:rPr>
              <a:t>MSIgniteTheTour</a:t>
            </a:r>
            <a:endParaRPr lang="en-US">
              <a:solidFill>
                <a:schemeClr val="bg1"/>
              </a:solidFill>
            </a:endParaRPr>
          </a:p>
        </p:txBody>
      </p:sp>
    </p:spTree>
    <p:extLst>
      <p:ext uri="{BB962C8B-B14F-4D97-AF65-F5344CB8AC3E}">
        <p14:creationId xmlns:p14="http://schemas.microsoft.com/office/powerpoint/2010/main" val="2524023229"/>
      </p:ext>
    </p:extLst>
  </p:cSld>
  <p:clrMap bg1="lt1" tx1="dk1" bg2="lt2" tx2="dk2" accent1="accent1" accent2="accent2" accent3="accent3" accent4="accent4" accent5="accent5" accent6="accent6" hlink="hlink" folHlink="folHlink"/>
  <p:sldLayoutIdLst>
    <p:sldLayoutId id="2147484861"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976181785"/>
      </p:ext>
    </p:extLst>
  </p:cSld>
  <p:clrMap bg1="lt1" tx1="dk1" bg2="lt2" tx2="dk2" accent1="accent1" accent2="accent2" accent3="accent3" accent4="accent4" accent5="accent5" accent6="accent6" hlink="hlink" folHlink="folHlink"/>
  <p:sldLayoutIdLst>
    <p:sldLayoutId id="2147484872" r:id="rId1"/>
    <p:sldLayoutId id="2147484873" r:id="rId2"/>
    <p:sldLayoutId id="2147484874" r:id="rId3"/>
    <p:sldLayoutId id="2147484875" r:id="rId4"/>
    <p:sldLayoutId id="2147484876" r:id="rId5"/>
    <p:sldLayoutId id="2147484877" r:id="rId6"/>
    <p:sldLayoutId id="2147484878" r:id="rId7"/>
    <p:sldLayoutId id="2147484879" r:id="rId8"/>
    <p:sldLayoutId id="2147484880" r:id="rId9"/>
    <p:sldLayoutId id="2147484881" r:id="rId10"/>
    <p:sldLayoutId id="2147484882" r:id="rId11"/>
    <p:sldLayoutId id="2147484883" r:id="rId12"/>
    <p:sldLayoutId id="2147484884" r:id="rId13"/>
    <p:sldLayoutId id="2147484885" r:id="rId14"/>
    <p:sldLayoutId id="2147484886" r:id="rId15"/>
    <p:sldLayoutId id="2147484887" r:id="rId16"/>
    <p:sldLayoutId id="2147484888" r:id="rId17"/>
    <p:sldLayoutId id="2147484889" r:id="rId18"/>
    <p:sldLayoutId id="2147484890" r:id="rId19"/>
    <p:sldLayoutId id="2147484891" r:id="rId20"/>
    <p:sldLayoutId id="2147484892" r:id="rId21"/>
    <p:sldLayoutId id="2147484893" r:id="rId22"/>
    <p:sldLayoutId id="2147484894" r:id="rId23"/>
    <p:sldLayoutId id="2147484895" r:id="rId24"/>
    <p:sldLayoutId id="2147484896" r:id="rId25"/>
    <p:sldLayoutId id="2147484897" r:id="rId26"/>
    <p:sldLayoutId id="2147484898" r:id="rId27"/>
    <p:sldLayoutId id="2147484899" r:id="rId28"/>
    <p:sldLayoutId id="2147484900" r:id="rId29"/>
    <p:sldLayoutId id="2147484901" r:id="rId30"/>
    <p:sldLayoutId id="21474849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p:txBody>
          <a:bodyPr/>
          <a:lstStyle/>
          <a:p>
            <a:r>
              <a:rPr lang="es-ES" dirty="0"/>
              <a:t>Madrid – Spain</a:t>
            </a:r>
            <a:br>
              <a:rPr lang="es-ES" dirty="0"/>
            </a:br>
            <a:r>
              <a:rPr lang="es-ES" dirty="0"/>
              <a:t>16 Enero 2021</a:t>
            </a:r>
          </a:p>
        </p:txBody>
      </p:sp>
    </p:spTree>
    <p:extLst>
      <p:ext uri="{BB962C8B-B14F-4D97-AF65-F5344CB8AC3E}">
        <p14:creationId xmlns:p14="http://schemas.microsoft.com/office/powerpoint/2010/main" val="2955128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55300A5-3509-42AD-8CEF-6590A562B1E5}"/>
              </a:ext>
            </a:extLst>
          </p:cNvPr>
          <p:cNvSpPr>
            <a:spLocks noGrp="1"/>
          </p:cNvSpPr>
          <p:nvPr>
            <p:ph type="title"/>
          </p:nvPr>
        </p:nvSpPr>
        <p:spPr>
          <a:xfrm>
            <a:off x="584196" y="2138411"/>
            <a:ext cx="4956705" cy="1107996"/>
          </a:xfrm>
        </p:spPr>
        <p:txBody>
          <a:bodyPr/>
          <a:lstStyle/>
          <a:p>
            <a:r>
              <a:rPr lang="es-ES" dirty="0" err="1"/>
              <a:t>Interactua</a:t>
            </a:r>
            <a:r>
              <a:rPr lang="es-ES" dirty="0"/>
              <a:t> con </a:t>
            </a:r>
            <a:r>
              <a:rPr lang="es-ES" dirty="0" err="1"/>
              <a:t>AzureML</a:t>
            </a:r>
            <a:r>
              <a:rPr lang="es-ES" dirty="0"/>
              <a:t> en remoto</a:t>
            </a:r>
          </a:p>
        </p:txBody>
      </p:sp>
      <p:sp>
        <p:nvSpPr>
          <p:cNvPr id="7" name="Marcador de texto 6">
            <a:extLst>
              <a:ext uri="{FF2B5EF4-FFF2-40B4-BE49-F238E27FC236}">
                <a16:creationId xmlns:a16="http://schemas.microsoft.com/office/drawing/2014/main" id="{69511D55-34D4-45A0-8602-117128967C6C}"/>
              </a:ext>
            </a:extLst>
          </p:cNvPr>
          <p:cNvSpPr>
            <a:spLocks noGrp="1"/>
          </p:cNvSpPr>
          <p:nvPr>
            <p:ph type="body" sz="quarter" idx="12"/>
          </p:nvPr>
        </p:nvSpPr>
        <p:spPr/>
        <p:txBody>
          <a:bodyPr/>
          <a:lstStyle/>
          <a:p>
            <a:r>
              <a:rPr lang="es-ES" dirty="0"/>
              <a:t>Roberto Navarro</a:t>
            </a:r>
          </a:p>
        </p:txBody>
      </p:sp>
      <p:sp>
        <p:nvSpPr>
          <p:cNvPr id="8" name="Marcador de texto 7">
            <a:extLst>
              <a:ext uri="{FF2B5EF4-FFF2-40B4-BE49-F238E27FC236}">
                <a16:creationId xmlns:a16="http://schemas.microsoft.com/office/drawing/2014/main" id="{57BDD8B0-0FB5-474B-A56B-FB1AAA4961CA}"/>
              </a:ext>
            </a:extLst>
          </p:cNvPr>
          <p:cNvSpPr>
            <a:spLocks noGrp="1"/>
          </p:cNvSpPr>
          <p:nvPr>
            <p:ph type="body" sz="quarter" idx="13"/>
          </p:nvPr>
        </p:nvSpPr>
        <p:spPr>
          <a:xfrm>
            <a:off x="6597944" y="2320226"/>
            <a:ext cx="4714906" cy="492443"/>
          </a:xfrm>
        </p:spPr>
        <p:txBody>
          <a:bodyPr/>
          <a:lstStyle/>
          <a:p>
            <a:r>
              <a:rPr lang="es-ES" dirty="0"/>
              <a:t>Madrid - </a:t>
            </a:r>
            <a:r>
              <a:rPr lang="es-ES" dirty="0" err="1"/>
              <a:t>Spain</a:t>
            </a:r>
            <a:endParaRPr lang="es-ES" dirty="0"/>
          </a:p>
        </p:txBody>
      </p:sp>
      <p:sp>
        <p:nvSpPr>
          <p:cNvPr id="9" name="Marcador de texto 8">
            <a:extLst>
              <a:ext uri="{FF2B5EF4-FFF2-40B4-BE49-F238E27FC236}">
                <a16:creationId xmlns:a16="http://schemas.microsoft.com/office/drawing/2014/main" id="{45C40D03-0ACA-4055-8A76-253AAF2DB6F5}"/>
              </a:ext>
            </a:extLst>
          </p:cNvPr>
          <p:cNvSpPr>
            <a:spLocks noGrp="1"/>
          </p:cNvSpPr>
          <p:nvPr>
            <p:ph type="body" sz="quarter" idx="15"/>
          </p:nvPr>
        </p:nvSpPr>
        <p:spPr>
          <a:xfrm>
            <a:off x="584196" y="4286058"/>
            <a:ext cx="5510213" cy="276999"/>
          </a:xfrm>
        </p:spPr>
        <p:txBody>
          <a:bodyPr/>
          <a:lstStyle/>
          <a:p>
            <a:r>
              <a:rPr lang="pt-BR" dirty="0"/>
              <a:t>Arquitecto BigData e IA @Kabel</a:t>
            </a:r>
            <a:endParaRPr lang="es-ES" dirty="0"/>
          </a:p>
        </p:txBody>
      </p:sp>
    </p:spTree>
    <p:extLst>
      <p:ext uri="{BB962C8B-B14F-4D97-AF65-F5344CB8AC3E}">
        <p14:creationId xmlns:p14="http://schemas.microsoft.com/office/powerpoint/2010/main" val="216661437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08118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C40697-924E-4AB8-83A6-53DBD87580E8}"/>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D1CA076C-747D-4C11-AC0C-1FDB691391BC}"/>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43282513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1929AD7-8658-4C79-A727-2A25FB9FA05B}"/>
              </a:ext>
            </a:extLst>
          </p:cNvPr>
          <p:cNvSpPr>
            <a:spLocks noGrp="1"/>
          </p:cNvSpPr>
          <p:nvPr>
            <p:ph type="title"/>
          </p:nvPr>
        </p:nvSpPr>
        <p:spPr/>
        <p:txBody>
          <a:bodyPr/>
          <a:lstStyle/>
          <a:p>
            <a:endParaRPr lang="es-ES"/>
          </a:p>
        </p:txBody>
      </p:sp>
    </p:spTree>
    <p:extLst>
      <p:ext uri="{BB962C8B-B14F-4D97-AF65-F5344CB8AC3E}">
        <p14:creationId xmlns:p14="http://schemas.microsoft.com/office/powerpoint/2010/main" val="13398345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607D53A-E99D-4470-880F-E2D786C632E1}"/>
              </a:ext>
            </a:extLst>
          </p:cNvPr>
          <p:cNvSpPr>
            <a:spLocks noGrp="1"/>
          </p:cNvSpPr>
          <p:nvPr>
            <p:ph type="title"/>
          </p:nvPr>
        </p:nvSpPr>
        <p:spPr/>
        <p:txBody>
          <a:bodyPr/>
          <a:lstStyle/>
          <a:p>
            <a:endParaRPr lang="es-ES"/>
          </a:p>
        </p:txBody>
      </p:sp>
      <p:sp>
        <p:nvSpPr>
          <p:cNvPr id="4" name="Marcador de texto 3">
            <a:extLst>
              <a:ext uri="{FF2B5EF4-FFF2-40B4-BE49-F238E27FC236}">
                <a16:creationId xmlns:a16="http://schemas.microsoft.com/office/drawing/2014/main" id="{4F7C3899-5771-41A3-8C92-E4FC35493910}"/>
              </a:ext>
            </a:extLst>
          </p:cNvPr>
          <p:cNvSpPr>
            <a:spLocks noGrp="1"/>
          </p:cNvSpPr>
          <p:nvPr>
            <p:ph type="body" sz="quarter" idx="12"/>
          </p:nvPr>
        </p:nvSpPr>
        <p:spPr/>
        <p:txBody>
          <a:bodyPr/>
          <a:lstStyle/>
          <a:p>
            <a:endParaRPr lang="es-ES"/>
          </a:p>
        </p:txBody>
      </p:sp>
    </p:spTree>
    <p:extLst>
      <p:ext uri="{BB962C8B-B14F-4D97-AF65-F5344CB8AC3E}">
        <p14:creationId xmlns:p14="http://schemas.microsoft.com/office/powerpoint/2010/main" val="76281820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3892716D-6F60-4DAD-967B-FC5F0DD9B1D2}"/>
              </a:ext>
            </a:extLst>
          </p:cNvPr>
          <p:cNvSpPr>
            <a:spLocks noGrp="1"/>
          </p:cNvSpPr>
          <p:nvPr>
            <p:ph type="title"/>
          </p:nvPr>
        </p:nvSpPr>
        <p:spPr>
          <a:xfrm>
            <a:off x="3933372" y="2179960"/>
            <a:ext cx="4572000" cy="504754"/>
          </a:xfrm>
        </p:spPr>
        <p:txBody>
          <a:bodyPr/>
          <a:lstStyle/>
          <a:p>
            <a:r>
              <a:rPr lang="es-ES" dirty="0"/>
              <a:t>¿Preguntas?</a:t>
            </a:r>
          </a:p>
        </p:txBody>
      </p:sp>
    </p:spTree>
    <p:extLst>
      <p:ext uri="{BB962C8B-B14F-4D97-AF65-F5344CB8AC3E}">
        <p14:creationId xmlns:p14="http://schemas.microsoft.com/office/powerpoint/2010/main" val="94913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6A76E-B9E1-43DE-894F-7F636E821576}"/>
              </a:ext>
            </a:extLst>
          </p:cNvPr>
          <p:cNvSpPr>
            <a:spLocks noGrp="1"/>
          </p:cNvSpPr>
          <p:nvPr>
            <p:ph type="title"/>
          </p:nvPr>
        </p:nvSpPr>
        <p:spPr>
          <a:xfrm>
            <a:off x="762991" y="1615703"/>
            <a:ext cx="4075714" cy="861774"/>
          </a:xfrm>
        </p:spPr>
        <p:txBody>
          <a:bodyPr/>
          <a:lstStyle/>
          <a:p>
            <a:r>
              <a:rPr lang="es-ES" dirty="0"/>
              <a:t>Interactua con </a:t>
            </a:r>
            <a:r>
              <a:rPr lang="es-ES" dirty="0" err="1"/>
              <a:t>AzureML</a:t>
            </a:r>
            <a:r>
              <a:rPr lang="es-ES" dirty="0"/>
              <a:t> en remoto</a:t>
            </a:r>
          </a:p>
        </p:txBody>
      </p:sp>
      <p:sp>
        <p:nvSpPr>
          <p:cNvPr id="3" name="Marcador de texto 2">
            <a:extLst>
              <a:ext uri="{FF2B5EF4-FFF2-40B4-BE49-F238E27FC236}">
                <a16:creationId xmlns:a16="http://schemas.microsoft.com/office/drawing/2014/main" id="{CE7F95F9-74E0-445F-A3BF-CDBCBC1B21DE}"/>
              </a:ext>
            </a:extLst>
          </p:cNvPr>
          <p:cNvSpPr>
            <a:spLocks noGrp="1"/>
          </p:cNvSpPr>
          <p:nvPr>
            <p:ph type="body" sz="quarter" idx="12"/>
          </p:nvPr>
        </p:nvSpPr>
        <p:spPr/>
        <p:txBody>
          <a:bodyPr/>
          <a:lstStyle/>
          <a:p>
            <a:r>
              <a:rPr lang="es-ES" dirty="0"/>
              <a:t>Roberto Navarro</a:t>
            </a:r>
          </a:p>
        </p:txBody>
      </p:sp>
      <p:sp>
        <p:nvSpPr>
          <p:cNvPr id="5" name="Marcador de texto 4">
            <a:extLst>
              <a:ext uri="{FF2B5EF4-FFF2-40B4-BE49-F238E27FC236}">
                <a16:creationId xmlns:a16="http://schemas.microsoft.com/office/drawing/2014/main" id="{087C93F1-B345-43F6-88F9-A852BDE767E4}"/>
              </a:ext>
            </a:extLst>
          </p:cNvPr>
          <p:cNvSpPr>
            <a:spLocks noGrp="1"/>
          </p:cNvSpPr>
          <p:nvPr>
            <p:ph type="body" sz="quarter" idx="15"/>
          </p:nvPr>
        </p:nvSpPr>
        <p:spPr>
          <a:xfrm>
            <a:off x="762987" y="3200854"/>
            <a:ext cx="4075714" cy="215444"/>
          </a:xfrm>
        </p:spPr>
        <p:txBody>
          <a:bodyPr/>
          <a:lstStyle/>
          <a:p>
            <a:r>
              <a:rPr lang="pt-BR" dirty="0"/>
              <a:t>Arquitecto BigData e IA </a:t>
            </a:r>
            <a:r>
              <a:rPr lang="pt-BR"/>
              <a:t>@Kabel</a:t>
            </a:r>
            <a:endParaRPr lang="es-ES"/>
          </a:p>
        </p:txBody>
      </p:sp>
    </p:spTree>
    <p:extLst>
      <p:ext uri="{BB962C8B-B14F-4D97-AF65-F5344CB8AC3E}">
        <p14:creationId xmlns:p14="http://schemas.microsoft.com/office/powerpoint/2010/main" val="4095216866"/>
      </p:ext>
    </p:extLst>
  </p:cSld>
  <p:clrMapOvr>
    <a:masterClrMapping/>
  </p:clrMapOvr>
  <p:transition spd="med">
    <p:pull/>
  </p:transition>
</p:sld>
</file>

<file path=ppt/theme/theme1.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3.xml><?xml version="1.0" encoding="utf-8"?>
<a:theme xmlns:a="http://schemas.openxmlformats.org/drawingml/2006/main" name="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potx" id="{9D762233-45E0-4F9D-A69E-25217B34C42B}" vid="{FAB5B661-A239-4DE4-B4CB-E975B1976AB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d1f81f6-e953-47ea-988e-33ed651c58e6" xsi:nil="true"/>
    <External_x0020_Speaker xmlns="5a4b3278-325d-441a-b38f-6f1926bc734e" xsi:nil="true"/>
    <j478fa01fff54a9d85f93cc1f742caa8 xmlns="5a4b3278-325d-441a-b38f-6f1926bc734e">
      <Terms xmlns="http://schemas.microsoft.com/office/infopath/2007/PartnerControls"/>
    </j478fa01fff54a9d85f93cc1f742caa8>
    <Event_x0020_End_x0020_Date xmlns="5a4b3278-325d-441a-b38f-6f1926bc734e" xsi:nil="tru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o33121adfc264c7dbcad13be7db3ea4b>
    <Session_x0020_Code xmlns="5a4b3278-325d-441a-b38f-6f1926bc734e" xsi:nil="tru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c4b02e5b2c48420dbed84c0f2f02e9a3>
    <Event_x0020_Start_x0020_Date xmlns="5a4b3278-325d-441a-b38f-6f1926bc734e" xsi:nil="tru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The Tour FY20</TermName>
          <TermId xmlns="http://schemas.microsoft.com/office/infopath/2007/PartnerControls">92cd8354-19e0-47e3-879f-674e86e0d77f</TermId>
        </TermInfo>
      </Terms>
    </TaxKeywordTaxHTField>
    <j129f3114929433a812312450a84994c xmlns="5a4b3278-325d-441a-b38f-6f1926bc734e">
      <Terms xmlns="http://schemas.microsoft.com/office/infopath/2007/PartnerControls"/>
    </j129f3114929433a812312450a84994c>
    <TaxCatchAll xmlns="230e9df3-be65-4c73-a93b-d1236ebd677e">
      <Value>251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34" ma:contentTypeDescription="" ma:contentTypeScope="" ma:versionID="b48d6a27735be7714bdd88c81c28b068">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61aa76b7b235bae3242d4a7e9080af88"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element ref="ns5:MediaServiceEventHashCode" minOccurs="0"/>
                <xsd:element ref="ns5:MediaServiceGenerationTime" minOccurs="0"/>
                <xsd:element ref="ns1:_ip_UnifiedCompliancePolicyProperties" minOccurs="0"/>
                <xsd:element ref="ns1:_ip_UnifiedCompliancePolicyUIAction" minOccurs="0"/>
                <xsd:element ref="ns5:MediaServiceAutoKeyPoints" minOccurs="0"/>
                <xsd:element ref="ns5:MediaServiceKeyPoints" minOccurs="0"/>
                <xsd:element ref="ns5:MediaServiceDateTaken"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element name="_ip_UnifiedCompliancePolicyProperties" ma:index="45" nillable="true" ma:displayName="Unified Compliance Policy Properties" ma:hidden="true" ma:internalName="_ip_UnifiedCompliancePolicyProperties">
      <xsd:simpleType>
        <xsd:restriction base="dms:Note"/>
      </xsd:simpleType>
    </xsd:element>
    <xsd:element name="_ip_UnifiedCompliancePolicyUIAction" ma:index="4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element name="MediaServiceEventHashCode" ma:index="43" nillable="true" ma:displayName="MediaServiceEventHashCode" ma:hidden="true" ma:internalName="MediaServiceEventHashCode" ma:readOnly="true">
      <xsd:simpleType>
        <xsd:restriction base="dms:Text"/>
      </xsd:simpleType>
    </xsd:element>
    <xsd:element name="MediaServiceGenerationTime" ma:index="44" nillable="true" ma:displayName="MediaServiceGenerationTime" ma:hidden="true" ma:internalName="MediaServiceGenerationTime" ma:readOnly="true">
      <xsd:simpleType>
        <xsd:restriction base="dms:Text"/>
      </xsd:simpleType>
    </xsd:element>
    <xsd:element name="MediaServiceAutoKeyPoints" ma:index="47" nillable="true" ma:displayName="MediaServiceAutoKeyPoints" ma:hidden="true" ma:internalName="MediaServiceAutoKeyPoints" ma:readOnly="true">
      <xsd:simpleType>
        <xsd:restriction base="dms:Note"/>
      </xsd:simpleType>
    </xsd:element>
    <xsd:element name="MediaServiceKeyPoints" ma:index="48" nillable="true" ma:displayName="KeyPoints" ma:internalName="MediaServiceKeyPoints" ma:readOnly="true">
      <xsd:simpleType>
        <xsd:restriction base="dms:Note">
          <xsd:maxLength value="255"/>
        </xsd:restriction>
      </xsd:simpleType>
    </xsd:element>
    <xsd:element name="MediaServiceDateTaken" ma:index="49" nillable="true" ma:displayName="MediaServiceDateTaken" ma:hidden="true" ma:internalName="MediaServiceDateTaken" ma:readOnly="true">
      <xsd:simpleType>
        <xsd:restriction base="dms:Text"/>
      </xsd:simpleType>
    </xsd:element>
    <xsd:element name="MediaServiceOCR" ma:index="5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12239fb0-26c0-4a37-b790-6c81fba9d0fc"/>
    <ds:schemaRef ds:uri="http://schemas.openxmlformats.org/package/2006/metadata/core-properties"/>
    <ds:schemaRef ds:uri="http://www.w3.org/XML/1998/namespace"/>
    <ds:schemaRef ds:uri="16dc66bd-df5a-4495-a5c9-5e296f49988a"/>
    <ds:schemaRef ds:uri="http://schemas.microsoft.com/sharepoint/v3"/>
    <ds:schemaRef ds:uri="http://purl.org/dc/terms/"/>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elements/1.1/"/>
    <ds:schemaRef ds:uri="9d1f81f6-e953-47ea-988e-33ed651c58e6"/>
    <ds:schemaRef ds:uri="5a4b3278-325d-441a-b38f-6f1926bc734e"/>
    <ds:schemaRef ds:uri="230e9df3-be65-4c73-a93b-d1236ebd677e"/>
  </ds:schemaRefs>
</ds:datastoreItem>
</file>

<file path=customXml/itemProps3.xml><?xml version="1.0" encoding="utf-8"?>
<ds:datastoreItem xmlns:ds="http://schemas.openxmlformats.org/officeDocument/2006/customXml" ds:itemID="{625FD152-D4B9-485B-9213-BB78FF8AB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White Template</Template>
  <TotalTime>680</TotalTime>
  <Words>39</Words>
  <Application>Microsoft Office PowerPoint</Application>
  <PresentationFormat>Panorámica</PresentationFormat>
  <Paragraphs>9</Paragraphs>
  <Slides>8</Slides>
  <Notes>0</Notes>
  <HiddenSlides>0</HiddenSlides>
  <MMClips>0</MMClips>
  <ScaleCrop>false</ScaleCrop>
  <HeadingPairs>
    <vt:vector size="8" baseType="variant">
      <vt:variant>
        <vt:lpstr>Fuentes usadas</vt:lpstr>
      </vt:variant>
      <vt:variant>
        <vt:i4>7</vt:i4>
      </vt:variant>
      <vt:variant>
        <vt:lpstr>Tema</vt:lpstr>
      </vt:variant>
      <vt:variant>
        <vt:i4>3</vt:i4>
      </vt:variant>
      <vt:variant>
        <vt:lpstr>Servidores OLE incrustados</vt:lpstr>
      </vt:variant>
      <vt:variant>
        <vt:i4>1</vt:i4>
      </vt:variant>
      <vt:variant>
        <vt:lpstr>Títulos de diapositiva</vt:lpstr>
      </vt:variant>
      <vt:variant>
        <vt:i4>8</vt:i4>
      </vt:variant>
    </vt:vector>
  </HeadingPairs>
  <TitlesOfParts>
    <vt:vector size="19" baseType="lpstr">
      <vt:lpstr>Arial</vt:lpstr>
      <vt:lpstr>Consolas</vt:lpstr>
      <vt:lpstr>Myriad Pro</vt:lpstr>
      <vt:lpstr>Quicksand</vt:lpstr>
      <vt:lpstr>Segoe UI</vt:lpstr>
      <vt:lpstr>Segoe UI Semibold</vt:lpstr>
      <vt:lpstr>Wingdings</vt:lpstr>
      <vt:lpstr>White Template</vt:lpstr>
      <vt:lpstr>1_White Template</vt:lpstr>
      <vt:lpstr>2_White Template</vt:lpstr>
      <vt:lpstr>CorelDRAW</vt:lpstr>
      <vt:lpstr>Madrid – Spain 16 Enero 2021</vt:lpstr>
      <vt:lpstr>Interactua con AzureML en remoto</vt:lpstr>
      <vt:lpstr>Presentación de PowerPoint</vt:lpstr>
      <vt:lpstr>Presentación de PowerPoint</vt:lpstr>
      <vt:lpstr>Presentación de PowerPoint</vt:lpstr>
      <vt:lpstr>Presentación de PowerPoint</vt:lpstr>
      <vt:lpstr>¿Preguntas?</vt:lpstr>
      <vt:lpstr>Interactua con AzureML en remoto</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Ignite The Tour FY20</dc:subject>
  <dc:creator>Lacey Butler</dc:creator>
  <cp:keywords>Microsoft Ignite The Tour FY20</cp:keywords>
  <dc:description/>
  <cp:lastModifiedBy>Alejandro Almeida</cp:lastModifiedBy>
  <cp:revision>57</cp:revision>
  <dcterms:created xsi:type="dcterms:W3CDTF">2019-08-09T15:41:27Z</dcterms:created>
  <dcterms:modified xsi:type="dcterms:W3CDTF">2021-01-11T09:12:55Z</dcterms:modified>
  <cp:category>Microsoft Ignite The Tour FY20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Date">
    <vt:lpwstr>2017-08-29T14:27:20.8568347-07:00</vt:lpwstr>
  </property>
  <property fmtid="{D5CDD505-2E9C-101B-9397-08002B2CF9AE}" pid="15" name="MSIP_Label_f42aa342-8706-4288-bd11-ebb85995028c_Name">
    <vt:lpwstr>General</vt:lpwstr>
  </property>
  <property fmtid="{D5CDD505-2E9C-101B-9397-08002B2CF9AE}" pid="16" name="MSIP_Label_f42aa342-8706-4288-bd11-ebb85995028c_Extended_MSFT_Method">
    <vt:lpwstr>Automatic</vt:lpwstr>
  </property>
  <property fmtid="{D5CDD505-2E9C-101B-9397-08002B2CF9AE}" pid="17" name="Sensitivity">
    <vt:lpwstr>General</vt:lpwstr>
  </property>
  <property fmtid="{D5CDD505-2E9C-101B-9397-08002B2CF9AE}" pid="18" name="TaxKeyword">
    <vt:lpwstr>251;#Microsoft Ignite The Tour FY20|92cd8354-19e0-47e3-879f-674e86e0d77f</vt:lpwstr>
  </property>
</Properties>
</file>