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56" r:id="rId8"/>
    <p:sldId id="2076136261"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p:scale>
          <a:sx n="50" d="100"/>
          <a:sy n="50" d="100"/>
        </p:scale>
        <p:origin x="2754" y="150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426803C9-4FF1-4F11-9E82-47CA01E22E63}"/>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2953B171-B730-4DC7-9CB4-277EE6CC9499}"/>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5AA13603-2FBB-4665-9329-CDD7E783F47D}"/>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801BB93B-D523-405D-8006-E548C05DD4F8}"/>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2B54AD68-C8CD-4135-A51F-011D6505C63E}"/>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12895AC4-55F1-4950-8A69-3E8DBE84C7B7}"/>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2A9675F9-2A25-42A7-A89B-6B5BECF22D99}"/>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1320AAE5-7042-4FF9-A820-FA448E96B2E4}"/>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2A71FCE8-EAAA-488A-A778-3E118316C27F}"/>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4C0EB783-AEBC-4F08-91A9-736A4525D805}"/>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4A14AFD9-4471-4006-98E2-4677D5F34A42}"/>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1906E66E-0FB2-42C4-A97F-B76010164467}"/>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5D6A1243-610D-4E65-986B-3C453E950343}"/>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B0B032CA-C2AD-476A-BBEB-1B446B028FD3}"/>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2FCE54DD-029A-4F91-81D6-CBB8A779169E}"/>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DFA74123-9341-4C24-BB9A-7F8958ED633F}"/>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endParaRPr lang="es-ES"/>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p:txBody>
          <a:bodyPr/>
          <a:lstStyle/>
          <a:p>
            <a:endParaRPr lang="es-ES"/>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endParaRPr lang="es-ES"/>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endParaRPr lang="es-ES"/>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endParaRPr lang="es-ES"/>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endParaRPr lang="es-ES"/>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10</Words>
  <Application>Microsoft Office PowerPoint</Application>
  <PresentationFormat>Panorámica</PresentationFormat>
  <Paragraphs>2</Paragraphs>
  <Slides>9</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9</vt:i4>
      </vt:variant>
    </vt:vector>
  </HeadingPairs>
  <TitlesOfParts>
    <vt:vector size="20"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2021-01-11T09:26:48Z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