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6"/>
  </p:notesMasterIdLst>
  <p:handoutMasterIdLst>
    <p:handoutMasterId r:id="rId17"/>
  </p:handoutMasterIdLst>
  <p:sldIdLst>
    <p:sldId id="2076136255" r:id="rId7"/>
    <p:sldId id="2076136261" r:id="rId8"/>
    <p:sldId id="2076136263" r:id="rId9"/>
    <p:sldId id="2076136245" r:id="rId10"/>
    <p:sldId id="2076136257" r:id="rId11"/>
    <p:sldId id="2076136258" r:id="rId12"/>
    <p:sldId id="2076136259" r:id="rId13"/>
    <p:sldId id="2076136260" r:id="rId14"/>
    <p:sldId id="2076136262" r:id="rId15"/>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1"/>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p:scale>
          <a:sx n="100" d="100"/>
          <a:sy n="100" d="100"/>
        </p:scale>
        <p:origin x="1872" y="12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10:19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10:18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18" Type="http://schemas.openxmlformats.org/officeDocument/2006/relationships/image" Target="../media/image2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oleObject" Target="../embeddings/oleObject22.bin"/><Relationship Id="rId17"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0.png"/><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16.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038054" y="512610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8539558" y="5733198"/>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494915" y="5537785"/>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3816249" y="520364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3860320" y="5847917"/>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6259691" y="5936432"/>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0" name=""/>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411164" y="504769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27" name="Imagen 26">
            <a:extLst>
              <a:ext uri="{FF2B5EF4-FFF2-40B4-BE49-F238E27FC236}">
                <a16:creationId xmlns:a16="http://schemas.microsoft.com/office/drawing/2014/main" id="{C947B99A-CDFB-4780-9AFD-0376495A6E4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921722"/>
            <a:ext cx="5510213" cy="553998"/>
          </a:xfrm>
        </p:spPr>
        <p:txBody>
          <a:bodyPr/>
          <a:lstStyle/>
          <a:p>
            <a:r>
              <a:rPr lang="en-US" dirty="0"/>
              <a:t>#SorteoCUPON50</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Alejandro Almeida</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Alexander González</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12448293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1259729"/>
            <a:ext cx="5510213" cy="2215991"/>
          </a:xfrm>
        </p:spPr>
        <p:txBody>
          <a:bodyPr/>
          <a:lstStyle/>
          <a:p>
            <a:r>
              <a:rPr lang="en-US" dirty="0" err="1"/>
              <a:t>MLOps</a:t>
            </a:r>
            <a:r>
              <a:rPr lang="en-US" dirty="0"/>
              <a:t>, configure your continuous training pipelines with Deep Learning models</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Alejandro Almeida</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1083374"/>
          </a:xfrm>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Alexander González</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295467"/>
            <a:ext cx="4075714" cy="1723549"/>
          </a:xfrm>
        </p:spPr>
        <p:txBody>
          <a:bodyPr/>
          <a:lstStyle/>
          <a:p>
            <a:r>
              <a:rPr lang="en-US" dirty="0" err="1"/>
              <a:t>MLOps</a:t>
            </a:r>
            <a:r>
              <a:rPr lang="en-US" dirty="0"/>
              <a:t>, configure your continuous training pipelines with Deep Learning models</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Alejandro Almeida</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215444"/>
          </a:xfrm>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4239304"/>
            <a:ext cx="4075714" cy="246221"/>
          </a:xfrm>
        </p:spPr>
        <p:txBody>
          <a:bodyPr/>
          <a:lstStyle/>
          <a:p>
            <a:r>
              <a:rPr lang="es-ES" dirty="0"/>
              <a:t>Alexander González</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547082"/>
            <a:ext cx="4075714" cy="215444"/>
          </a:xfrm>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941</TotalTime>
  <Words>103</Words>
  <Application>Microsoft Office PowerPoint</Application>
  <PresentationFormat>Panorámica</PresentationFormat>
  <Paragraphs>20</Paragraphs>
  <Slides>9</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9</vt:i4>
      </vt:variant>
    </vt:vector>
  </HeadingPairs>
  <TitlesOfParts>
    <vt:vector size="21"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#SorteoCUPON50</vt:lpstr>
      <vt:lpstr>MLOps, configure your continuous training pipelines with Deep Learning models</vt:lpstr>
      <vt:lpstr>Presentación de PowerPoint</vt:lpstr>
      <vt:lpstr>Presentación de PowerPoint</vt:lpstr>
      <vt:lpstr>Presentación de PowerPoint</vt:lpstr>
      <vt:lpstr>Presentación de PowerPoint</vt:lpstr>
      <vt:lpstr>¿Preguntas?</vt:lpstr>
      <vt:lpstr>MLOps, configure your continuous training pipelines with Deep Learning models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60</cp:revision>
  <dcterms:created xsi:type="dcterms:W3CDTF">2019-08-09T15:41:27Z</dcterms:created>
  <dcterms:modified xsi:type="dcterms:W3CDTF">2021-01-10T13:16:29Z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