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1"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1"/>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108" d="100"/>
          <a:sy n="108" d="100"/>
        </p:scale>
        <p:origin x="156" y="29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1/9/2021 9:56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1/9/2021 9:56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22.bin"/><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6.emf"/><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oleObject" Target="../embeddings/oleObject13.bin"/><Relationship Id="rId5" Type="http://schemas.openxmlformats.org/officeDocument/2006/relationships/image" Target="../media/image4.emf"/><Relationship Id="rId1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20.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pic>
        <p:nvPicPr>
          <p:cNvPr id="10" name="Imagen 9">
            <a:extLst>
              <a:ext uri="{FF2B5EF4-FFF2-40B4-BE49-F238E27FC236}">
                <a16:creationId xmlns:a16="http://schemas.microsoft.com/office/drawing/2014/main" id="{9B3858D6-0FF7-4BC1-95DB-AC45D9BD4823}"/>
              </a:ext>
            </a:extLst>
          </p:cNvPr>
          <p:cNvPicPr>
            <a:picLocks noChangeAspect="1"/>
          </p:cNvPicPr>
          <p:nvPr userDrawn="1"/>
        </p:nvPicPr>
        <p:blipFill>
          <a:blip r:embed="rId10"/>
          <a:stretch>
            <a:fillRect/>
          </a:stretch>
        </p:blipFill>
        <p:spPr>
          <a:xfrm>
            <a:off x="8358695" y="1056249"/>
            <a:ext cx="3265871" cy="3265871"/>
          </a:xfrm>
          <a:prstGeom prst="rect">
            <a:avLst/>
          </a:prstGeom>
        </p:spPr>
      </p:pic>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1" imgW="1486020" imgH="1396161" progId="CorelDraw.Graphic.21">
                  <p:embed/>
                </p:oleObj>
              </mc:Choice>
              <mc:Fallback>
                <p:oleObj name="CorelDRAW" r:id="rId11"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2"/>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13" imgW="3857236" imgH="777027" progId="CorelDraw.Graphic.21">
                  <p:embed/>
                </p:oleObj>
              </mc:Choice>
              <mc:Fallback>
                <p:oleObj name="CorelDRAW" r:id="rId13" imgW="3857236" imgH="777027" progId="CorelDraw.Graphic.21">
                  <p:embed/>
                  <p:pic>
                    <p:nvPicPr>
                      <p:cNvPr id="0" name=""/>
                      <p:cNvPicPr/>
                      <p:nvPr/>
                    </p:nvPicPr>
                    <p:blipFill>
                      <a:blip r:embed="rId14"/>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5"/>
          <a:stretch>
            <a:fillRect/>
          </a:stretch>
        </p:blipFill>
        <p:spPr>
          <a:xfrm>
            <a:off x="8411164" y="5047695"/>
            <a:ext cx="1839530" cy="567666"/>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1164"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259729"/>
            <a:ext cx="5510213" cy="2215991"/>
          </a:xfrm>
        </p:spPr>
        <p:txBody>
          <a:bodyPr/>
          <a:lstStyle/>
          <a:p>
            <a:r>
              <a:rPr lang="en-US" dirty="0" err="1"/>
              <a:t>MLOps</a:t>
            </a:r>
            <a:r>
              <a:rPr lang="en-US" dirty="0"/>
              <a:t>, configure your continuous training pipelines with Deep Learning models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Alejandro Almeida</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Alexander González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704</TotalTime>
  <Words>44</Words>
  <Application>Microsoft Office PowerPoint</Application>
  <PresentationFormat>Panorámica</PresentationFormat>
  <Paragraphs>8</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MLOps, configure your continuous training pipelines with Deep Learning models</vt:lpstr>
      <vt:lpstr>Presentación de PowerPoint</vt:lpstr>
      <vt:lpstr>Presentación de PowerPoint</vt:lpstr>
      <vt:lpstr>Presentación de PowerPoint</vt:lpstr>
      <vt:lpstr>Presentación de PowerPoint</vt:lpstr>
      <vt:lpstr>¿Preguntas?</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54</cp:revision>
  <dcterms:created xsi:type="dcterms:W3CDTF">2019-08-09T15:41:27Z</dcterms:created>
  <dcterms:modified xsi:type="dcterms:W3CDTF">2021-01-09T21:48:56Z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