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6"/>
  </p:notesMasterIdLst>
  <p:handoutMasterIdLst>
    <p:handoutMasterId r:id="rId17"/>
  </p:handoutMasterIdLst>
  <p:sldIdLst>
    <p:sldId id="2076136255" r:id="rId7"/>
    <p:sldId id="2076136256" r:id="rId8"/>
    <p:sldId id="2076136261" r:id="rId9"/>
    <p:sldId id="2076136245" r:id="rId10"/>
    <p:sldId id="2076136257" r:id="rId11"/>
    <p:sldId id="2076136258" r:id="rId12"/>
    <p:sldId id="2076136259" r:id="rId13"/>
    <p:sldId id="2076136260" r:id="rId14"/>
    <p:sldId id="2076136262" r:id="rId15"/>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61"/>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p:scale>
          <a:sx n="75" d="100"/>
          <a:sy n="75" d="100"/>
        </p:scale>
        <p:origin x="1092" y="91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12/9/2019 11:46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12/9/2019 11:46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oleObject" Target="../embeddings/oleObject22.bin"/><Relationship Id="rId3" Type="http://schemas.openxmlformats.org/officeDocument/2006/relationships/image" Target="../media/image11.png"/><Relationship Id="rId7" Type="http://schemas.openxmlformats.org/officeDocument/2006/relationships/oleObject" Target="../embeddings/oleObject14.bin"/><Relationship Id="rId12" Type="http://schemas.openxmlformats.org/officeDocument/2006/relationships/image" Target="../media/image18.png"/><Relationship Id="rId17" Type="http://schemas.openxmlformats.org/officeDocument/2006/relationships/image" Target="../media/image5.emf"/><Relationship Id="rId2" Type="http://schemas.openxmlformats.org/officeDocument/2006/relationships/slideMaster" Target="../slideMasters/slideMaster1.xml"/><Relationship Id="rId16" Type="http://schemas.openxmlformats.org/officeDocument/2006/relationships/oleObject" Target="../embeddings/oleObject13.bin"/><Relationship Id="rId1" Type="http://schemas.openxmlformats.org/officeDocument/2006/relationships/vmlDrawing" Target="../drawings/vmlDrawing8.v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6.png"/><Relationship Id="rId19" Type="http://schemas.openxmlformats.org/officeDocument/2006/relationships/image" Target="../media/image22.emf"/><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emf"/><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12.png"/><Relationship Id="rId12" Type="http://schemas.openxmlformats.org/officeDocument/2006/relationships/oleObject" Target="../embeddings/oleObject15.bin"/><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image" Target="../media/image11.png"/><Relationship Id="rId11" Type="http://schemas.openxmlformats.org/officeDocument/2006/relationships/image" Target="../media/image3.emf"/><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oleObject" Target="../embeddings/oleObject14.bin"/><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14.png"/><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088"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089"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282"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pic>
        <p:nvPicPr>
          <p:cNvPr id="10" name="Imagen 9">
            <a:extLst>
              <a:ext uri="{FF2B5EF4-FFF2-40B4-BE49-F238E27FC236}">
                <a16:creationId xmlns:a16="http://schemas.microsoft.com/office/drawing/2014/main" id="{9B3858D6-0FF7-4BC1-95DB-AC45D9BD4823}"/>
              </a:ext>
            </a:extLst>
          </p:cNvPr>
          <p:cNvPicPr>
            <a:picLocks noChangeAspect="1"/>
          </p:cNvPicPr>
          <p:nvPr userDrawn="1"/>
        </p:nvPicPr>
        <p:blipFill>
          <a:blip r:embed="rId15"/>
          <a:stretch>
            <a:fillRect/>
          </a:stretch>
        </p:blipFill>
        <p:spPr>
          <a:xfrm>
            <a:off x="8358695" y="1056249"/>
            <a:ext cx="3265871" cy="3265871"/>
          </a:xfrm>
          <a:prstGeom prst="rect">
            <a:avLst/>
          </a:prstGeom>
        </p:spPr>
      </p:pic>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283" name="CorelDRAW" r:id="rId16" imgW="1486020" imgH="1396161" progId="CorelDraw.Graphic.21">
                  <p:embed/>
                </p:oleObj>
              </mc:Choice>
              <mc:Fallback>
                <p:oleObj name="CorelDRAW" r:id="rId16"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7"/>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284" name="CorelDRAW" r:id="rId18" imgW="3857236" imgH="777027" progId="CorelDraw.Graphic.21">
                  <p:embed/>
                </p:oleObj>
              </mc:Choice>
              <mc:Fallback>
                <p:oleObj name="CorelDRAW" r:id="rId18" imgW="3857236" imgH="777027" progId="CorelDraw.Graphic.21">
                  <p:embed/>
                  <p:pic>
                    <p:nvPicPr>
                      <p:cNvPr id="0" name=""/>
                      <p:cNvPicPr/>
                      <p:nvPr/>
                    </p:nvPicPr>
                    <p:blipFill>
                      <a:blip r:embed="rId19"/>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153"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154"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234"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235"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228"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6"/>
          <a:stretch>
            <a:fillRect/>
          </a:stretch>
        </p:blipFill>
        <p:spPr>
          <a:xfrm>
            <a:off x="439336" y="3998254"/>
            <a:ext cx="3299139" cy="1015120"/>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7"/>
          <a:stretch>
            <a:fillRect/>
          </a:stretch>
        </p:blipFill>
        <p:spPr>
          <a:xfrm>
            <a:off x="794854" y="1381235"/>
            <a:ext cx="2508794" cy="1254397"/>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8"/>
          <a:stretch>
            <a:fillRect/>
          </a:stretch>
        </p:blipFill>
        <p:spPr>
          <a:xfrm>
            <a:off x="989844" y="5106959"/>
            <a:ext cx="2327347" cy="861980"/>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9"/>
          <a:stretch>
            <a:fillRect/>
          </a:stretch>
        </p:blipFill>
        <p:spPr>
          <a:xfrm>
            <a:off x="893033" y="2976976"/>
            <a:ext cx="2391743" cy="82455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229" name="CorelDRAW" r:id="rId10" imgW="10437565" imgH="1396161" progId="CorelDraw.Graphic.21">
                  <p:embed/>
                </p:oleObj>
              </mc:Choice>
              <mc:Fallback>
                <p:oleObj name="CorelDRAW" r:id="rId10"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11"/>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230" name="CorelDRAW" r:id="rId12" imgW="9928182" imgH="1396161" progId="CorelDraw.Graphic.21">
                  <p:embed/>
                </p:oleObj>
              </mc:Choice>
              <mc:Fallback>
                <p:oleObj name="CorelDRAW" r:id="rId12"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13"/>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6"/>
          <a:stretch>
            <a:fillRect/>
          </a:stretch>
        </p:blipFill>
        <p:spPr>
          <a:xfrm>
            <a:off x="439336" y="3998254"/>
            <a:ext cx="3299139" cy="1015120"/>
          </a:xfrm>
          <a:prstGeom prst="rect">
            <a:avLst/>
          </a:prstGeom>
        </p:spPr>
      </p:pic>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14"/>
          <a:stretch>
            <a:fillRect/>
          </a:stretch>
        </p:blipFill>
        <p:spPr>
          <a:xfrm>
            <a:off x="8836184" y="5106959"/>
            <a:ext cx="2450157" cy="1013859"/>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5"/>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6"/>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7"/>
          <a:stretch>
            <a:fillRect/>
          </a:stretch>
        </p:blipFill>
        <p:spPr>
          <a:xfrm>
            <a:off x="8737446" y="2567020"/>
            <a:ext cx="2801436" cy="861980"/>
          </a:xfrm>
          <a:prstGeom prst="rect">
            <a:avLst/>
          </a:prstGeom>
        </p:spPr>
      </p:pic>
      <p:pic>
        <p:nvPicPr>
          <p:cNvPr id="29" name="Imagen 28">
            <a:extLst>
              <a:ext uri="{FF2B5EF4-FFF2-40B4-BE49-F238E27FC236}">
                <a16:creationId xmlns:a16="http://schemas.microsoft.com/office/drawing/2014/main" id="{A6407B0B-6AB2-4E00-9A39-4222BE49BC90}"/>
              </a:ext>
            </a:extLst>
          </p:cNvPr>
          <p:cNvPicPr>
            <a:picLocks noChangeAspect="1"/>
          </p:cNvPicPr>
          <p:nvPr userDrawn="1"/>
        </p:nvPicPr>
        <p:blipFill>
          <a:blip r:embed="rId7"/>
          <a:stretch>
            <a:fillRect/>
          </a:stretch>
        </p:blipFill>
        <p:spPr>
          <a:xfrm>
            <a:off x="794854" y="1381235"/>
            <a:ext cx="2508794" cy="1254397"/>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8"/>
          <a:stretch>
            <a:fillRect/>
          </a:stretch>
        </p:blipFill>
        <p:spPr>
          <a:xfrm>
            <a:off x="989844" y="5106959"/>
            <a:ext cx="2327347" cy="861980"/>
          </a:xfrm>
          <a:prstGeom prst="rect">
            <a:avLst/>
          </a:prstGeom>
        </p:spPr>
      </p:pic>
      <p:pic>
        <p:nvPicPr>
          <p:cNvPr id="32" name="Imagen 31">
            <a:extLst>
              <a:ext uri="{FF2B5EF4-FFF2-40B4-BE49-F238E27FC236}">
                <a16:creationId xmlns:a16="http://schemas.microsoft.com/office/drawing/2014/main" id="{47593DAD-460E-4D24-BD34-0EB9DAF4C78C}"/>
              </a:ext>
            </a:extLst>
          </p:cNvPr>
          <p:cNvPicPr>
            <a:picLocks noChangeAspect="1"/>
          </p:cNvPicPr>
          <p:nvPr userDrawn="1"/>
        </p:nvPicPr>
        <p:blipFill>
          <a:blip r:embed="rId9"/>
          <a:stretch>
            <a:fillRect/>
          </a:stretch>
        </p:blipFill>
        <p:spPr>
          <a:xfrm>
            <a:off x="893033" y="2976976"/>
            <a:ext cx="2391743" cy="82455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8"/>
          <a:stretch>
            <a:fillRect/>
          </a:stretch>
        </p:blipFill>
        <p:spPr>
          <a:xfrm>
            <a:off x="5022998" y="5313055"/>
            <a:ext cx="2647327" cy="601665"/>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9"/>
          <a:stretch>
            <a:fillRect/>
          </a:stretch>
        </p:blipFill>
        <p:spPr>
          <a:xfrm>
            <a:off x="8988718"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131"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132"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133"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263"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264"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265"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212"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213"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214"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215"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216"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217"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13 </a:t>
            </a:r>
            <a:r>
              <a:rPr lang="es-ES" dirty="0" err="1"/>
              <a:t>December</a:t>
            </a:r>
            <a:r>
              <a:rPr lang="es-ES" dirty="0"/>
              <a:t>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p:txBody>
          <a:bodyPr/>
          <a:lstStyle/>
          <a:p>
            <a:endParaRPr lang="es-ES" dirty="0"/>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p:txBody>
          <a:bodyPr/>
          <a:lstStyle/>
          <a:p>
            <a:endParaRPr lang="es-ES"/>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p:txBody>
          <a:bodyPr/>
          <a:lstStyle/>
          <a:p>
            <a:endParaRPr lang="es-ES"/>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p:txBody>
          <a:bodyPr/>
          <a:lstStyle/>
          <a:p>
            <a:endParaRPr lang="es-ES"/>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p:txBody>
          <a:bodyPr/>
          <a:lstStyle/>
          <a:p>
            <a:endParaRPr lang="es-ES"/>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endParaRPr lang="es-ES"/>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endParaRPr lang="es-ES"/>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p:txBody>
          <a:bodyPr/>
          <a:lstStyle/>
          <a:p>
            <a:endParaRPr lang="es-ES"/>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endParaRPr lang="es-ES"/>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12448293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652</TotalTime>
  <Words>10</Words>
  <Application>Microsoft Office PowerPoint</Application>
  <PresentationFormat>Panorámica</PresentationFormat>
  <Paragraphs>2</Paragraphs>
  <Slides>9</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2</vt:i4>
      </vt:variant>
      <vt:variant>
        <vt:lpstr>Títulos de diapositiva</vt:lpstr>
      </vt:variant>
      <vt:variant>
        <vt:i4>9</vt:i4>
      </vt:variant>
    </vt:vector>
  </HeadingPairs>
  <TitlesOfParts>
    <vt:vector size="21"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CorelDRAW 2019 Graphic</vt:lpstr>
      <vt:lpstr>Madrid – Spain 13 December 2019</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Presentación de PowerPoint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51</cp:revision>
  <dcterms:created xsi:type="dcterms:W3CDTF">2019-08-09T15:41:27Z</dcterms:created>
  <dcterms:modified xsi:type="dcterms:W3CDTF">2019-12-09T11:47:03Z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