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A6F07-5EE8-4773-8AAC-F3B2764F0AE3}" v="1" dt="2021-01-10T15:25:43.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3A6A6F07-5EE8-4773-8AAC-F3B2764F0AE3}"/>
    <pc:docChg chg="addSld delSld modSld modSection">
      <pc:chgData name="Roberto Tejero" userId="df99c9947d6af889" providerId="LiveId" clId="{3A6A6F07-5EE8-4773-8AAC-F3B2764F0AE3}" dt="2021-01-10T15:25:46.011" v="2" actId="47"/>
      <pc:docMkLst>
        <pc:docMk/>
      </pc:docMkLst>
      <pc:sldChg chg="del">
        <pc:chgData name="Roberto Tejero" userId="df99c9947d6af889" providerId="LiveId" clId="{3A6A6F07-5EE8-4773-8AAC-F3B2764F0AE3}" dt="2021-01-10T15:25:45.361" v="1" actId="47"/>
        <pc:sldMkLst>
          <pc:docMk/>
          <pc:sldMk cId="3448830755" sldId="2076136256"/>
        </pc:sldMkLst>
      </pc:sldChg>
      <pc:sldChg chg="del">
        <pc:chgData name="Roberto Tejero" userId="df99c9947d6af889" providerId="LiveId" clId="{3A6A6F07-5EE8-4773-8AAC-F3B2764F0AE3}" dt="2021-01-10T15:25:46.011" v="2" actId="47"/>
        <pc:sldMkLst>
          <pc:docMk/>
          <pc:sldMk cId="124482935" sldId="2076136261"/>
        </pc:sldMkLst>
      </pc:sldChg>
      <pc:sldChg chg="add">
        <pc:chgData name="Roberto Tejero" userId="df99c9947d6af889" providerId="LiveId" clId="{3A6A6F07-5EE8-4773-8AAC-F3B2764F0AE3}" dt="2021-01-10T15:25:43.013" v="0"/>
        <pc:sldMkLst>
          <pc:docMk/>
          <pc:sldMk cId="3551620090"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4:25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4:25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a:t>Inteligencia artificial en </a:t>
            </a:r>
            <a:r>
              <a:rPr lang="es-ES" dirty="0" err="1"/>
              <a:t>PowerBI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Miguel Egea Gómez</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n-US" dirty="0"/>
              <a:t>Mentor and Technical Advisor. (ex) MPV reconnect.</a:t>
            </a:r>
            <a:r>
              <a:rPr lang="es-ES" dirty="0"/>
              <a:t>. </a:t>
            </a:r>
          </a:p>
        </p:txBody>
      </p:sp>
    </p:spTree>
    <p:extLst>
      <p:ext uri="{BB962C8B-B14F-4D97-AF65-F5344CB8AC3E}">
        <p14:creationId xmlns:p14="http://schemas.microsoft.com/office/powerpoint/2010/main" val="35516200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32</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Inteligencia artificial en PowerBI</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2021-01-10T15:25:48Z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