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41" autoAdjust="0"/>
    <p:restoredTop sz="94631" autoAdjust="0"/>
  </p:normalViewPr>
  <p:slideViewPr>
    <p:cSldViewPr snapToGrid="0">
      <p:cViewPr varScale="1">
        <p:scale>
          <a:sx n="66" d="100"/>
          <a:sy n="66" d="100"/>
        </p:scale>
        <p:origin x="24" y="303"/>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1/10/2021 4:26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1/10/2021 4:26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3.svg"/><Relationship Id="rId3" Type="http://schemas.openxmlformats.org/officeDocument/2006/relationships/image" Target="../media/image4.emf"/><Relationship Id="rId7" Type="http://schemas.openxmlformats.org/officeDocument/2006/relationships/image" Target="../media/image19.emf"/><Relationship Id="rId12" Type="http://schemas.openxmlformats.org/officeDocument/2006/relationships/image" Target="../media/image14.png"/><Relationship Id="rId17" Type="http://schemas.openxmlformats.org/officeDocument/2006/relationships/image" Target="../media/image22.png"/><Relationship Id="rId2" Type="http://schemas.openxmlformats.org/officeDocument/2006/relationships/oleObject" Target="../embeddings/oleObject14.bin"/><Relationship Id="rId16" Type="http://schemas.openxmlformats.org/officeDocument/2006/relationships/image" Target="../media/image21.svg"/><Relationship Id="rId1" Type="http://schemas.openxmlformats.org/officeDocument/2006/relationships/slideMaster" Target="../slideMasters/slideMaster1.xml"/><Relationship Id="rId6" Type="http://schemas.openxmlformats.org/officeDocument/2006/relationships/oleObject" Target="../embeddings/oleObject22.bin"/><Relationship Id="rId11" Type="http://schemas.openxmlformats.org/officeDocument/2006/relationships/image" Target="../media/image13.png"/><Relationship Id="rId5" Type="http://schemas.openxmlformats.org/officeDocument/2006/relationships/image" Target="../media/image6.emf"/><Relationship Id="rId15" Type="http://schemas.openxmlformats.org/officeDocument/2006/relationships/image" Target="../media/image20.png"/><Relationship Id="rId10" Type="http://schemas.openxmlformats.org/officeDocument/2006/relationships/image" Target="../media/image12.png"/><Relationship Id="rId4" Type="http://schemas.openxmlformats.org/officeDocument/2006/relationships/oleObject" Target="../embeddings/oleObject13.bin"/><Relationship Id="rId9" Type="http://schemas.openxmlformats.org/officeDocument/2006/relationships/image" Target="../media/image15.png"/><Relationship Id="rId14" Type="http://schemas.openxmlformats.org/officeDocument/2006/relationships/image" Target="../media/image1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0.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8.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8.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0" name=""/>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2" imgW="10437565" imgH="1396161" progId="CorelDraw.Graphic.21">
                  <p:embed/>
                </p:oleObj>
              </mc:Choice>
              <mc:Fallback>
                <p:oleObj name="CorelDRAW" r:id="rId2"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3"/>
                      <a:stretch>
                        <a:fillRect/>
                      </a:stretch>
                    </p:blipFill>
                    <p:spPr>
                      <a:xfrm>
                        <a:off x="762990" y="284429"/>
                        <a:ext cx="2572522" cy="343916"/>
                      </a:xfrm>
                      <a:prstGeom prst="rect">
                        <a:avLst/>
                      </a:prstGeom>
                    </p:spPr>
                  </p:pic>
                </p:oleObj>
              </mc:Fallback>
            </mc:AlternateContent>
          </a:graphicData>
        </a:graphic>
      </p:graphicFrame>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4" imgW="1486020" imgH="1396161" progId="CorelDraw.Graphic.21">
                  <p:embed/>
                </p:oleObj>
              </mc:Choice>
              <mc:Fallback>
                <p:oleObj name="CorelDRAW" r:id="rId4"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5"/>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1" y="323389"/>
          <a:ext cx="2807258" cy="564916"/>
        </p:xfrm>
        <a:graphic>
          <a:graphicData uri="http://schemas.openxmlformats.org/presentationml/2006/ole">
            <mc:AlternateContent xmlns:mc="http://schemas.openxmlformats.org/markup-compatibility/2006">
              <mc:Choice xmlns:v="urn:schemas-microsoft-com:vml" Requires="v">
                <p:oleObj name="CorelDRAW" r:id="rId6" imgW="3857236" imgH="777027" progId="CorelDraw.Graphic.21">
                  <p:embed/>
                </p:oleObj>
              </mc:Choice>
              <mc:Fallback>
                <p:oleObj name="CorelDRAW" r:id="rId6" imgW="3857236" imgH="777027" progId="CorelDraw.Graphic.21">
                  <p:embed/>
                  <p:pic>
                    <p:nvPicPr>
                      <p:cNvPr id="0" name=""/>
                      <p:cNvPicPr/>
                      <p:nvPr/>
                    </p:nvPicPr>
                    <p:blipFill>
                      <a:blip r:embed="rId7"/>
                      <a:stretch>
                        <a:fillRect/>
                      </a:stretch>
                    </p:blipFill>
                    <p:spPr>
                      <a:xfrm>
                        <a:off x="4813301" y="323389"/>
                        <a:ext cx="2807258" cy="564916"/>
                      </a:xfrm>
                      <a:prstGeom prst="rect">
                        <a:avLst/>
                      </a:prstGeom>
                    </p:spPr>
                  </p:pic>
                </p:oleObj>
              </mc:Fallback>
            </mc:AlternateContent>
          </a:graphicData>
        </a:graphic>
      </p:graphicFrame>
      <p:sp>
        <p:nvSpPr>
          <p:cNvPr id="27" name="Title 1">
            <a:extLst>
              <a:ext uri="{FF2B5EF4-FFF2-40B4-BE49-F238E27FC236}">
                <a16:creationId xmlns:a16="http://schemas.microsoft.com/office/drawing/2014/main" id="{00FFBE61-A7AA-4F76-9A71-7602E583648A}"/>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sp>
        <p:nvSpPr>
          <p:cNvPr id="31" name="Title 1">
            <a:extLst>
              <a:ext uri="{FF2B5EF4-FFF2-40B4-BE49-F238E27FC236}">
                <a16:creationId xmlns:a16="http://schemas.microsoft.com/office/drawing/2014/main" id="{EAABFA71-00CA-4CEA-812B-B1CE26BD02A8}"/>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42" name="Imagen 41">
            <a:extLst>
              <a:ext uri="{FF2B5EF4-FFF2-40B4-BE49-F238E27FC236}">
                <a16:creationId xmlns:a16="http://schemas.microsoft.com/office/drawing/2014/main" id="{CFE36E5C-300D-43C3-BE61-452D23910E7A}"/>
              </a:ext>
            </a:extLst>
          </p:cNvPr>
          <p:cNvPicPr>
            <a:picLocks noChangeAspect="1"/>
          </p:cNvPicPr>
          <p:nvPr userDrawn="1"/>
        </p:nvPicPr>
        <p:blipFill>
          <a:blip r:embed="rId8"/>
          <a:stretch>
            <a:fillRect/>
          </a:stretch>
        </p:blipFill>
        <p:spPr>
          <a:xfrm>
            <a:off x="6038054" y="5126102"/>
            <a:ext cx="2243624" cy="690346"/>
          </a:xfrm>
          <a:prstGeom prst="rect">
            <a:avLst/>
          </a:prstGeom>
        </p:spPr>
      </p:pic>
      <p:pic>
        <p:nvPicPr>
          <p:cNvPr id="43" name="Imagen 42">
            <a:extLst>
              <a:ext uri="{FF2B5EF4-FFF2-40B4-BE49-F238E27FC236}">
                <a16:creationId xmlns:a16="http://schemas.microsoft.com/office/drawing/2014/main" id="{1E5521AC-4CAB-411F-AC1B-1FC08331F083}"/>
              </a:ext>
            </a:extLst>
          </p:cNvPr>
          <p:cNvPicPr>
            <a:picLocks noChangeAspect="1"/>
          </p:cNvPicPr>
          <p:nvPr userDrawn="1"/>
        </p:nvPicPr>
        <p:blipFill>
          <a:blip r:embed="rId9"/>
          <a:stretch>
            <a:fillRect/>
          </a:stretch>
        </p:blipFill>
        <p:spPr>
          <a:xfrm>
            <a:off x="8539558" y="5733198"/>
            <a:ext cx="1582743" cy="586201"/>
          </a:xfrm>
          <a:prstGeom prst="rect">
            <a:avLst/>
          </a:prstGeom>
        </p:spPr>
      </p:pic>
      <p:pic>
        <p:nvPicPr>
          <p:cNvPr id="44" name="Imagen 43">
            <a:extLst>
              <a:ext uri="{FF2B5EF4-FFF2-40B4-BE49-F238E27FC236}">
                <a16:creationId xmlns:a16="http://schemas.microsoft.com/office/drawing/2014/main" id="{11316E2E-3D77-4C04-B311-6A3BC810876B}"/>
              </a:ext>
            </a:extLst>
          </p:cNvPr>
          <p:cNvPicPr>
            <a:picLocks noChangeAspect="1"/>
          </p:cNvPicPr>
          <p:nvPr userDrawn="1"/>
        </p:nvPicPr>
        <p:blipFill>
          <a:blip r:embed="rId10"/>
          <a:stretch>
            <a:fillRect/>
          </a:stretch>
        </p:blipFill>
        <p:spPr>
          <a:xfrm>
            <a:off x="1494915" y="5537785"/>
            <a:ext cx="2015855" cy="620263"/>
          </a:xfrm>
          <a:prstGeom prst="rect">
            <a:avLst/>
          </a:prstGeom>
        </p:spPr>
      </p:pic>
      <p:pic>
        <p:nvPicPr>
          <p:cNvPr id="45" name="Imagen 44">
            <a:extLst>
              <a:ext uri="{FF2B5EF4-FFF2-40B4-BE49-F238E27FC236}">
                <a16:creationId xmlns:a16="http://schemas.microsoft.com/office/drawing/2014/main" id="{27698EF9-7487-44AD-80EC-BF4C4D09A750}"/>
              </a:ext>
            </a:extLst>
          </p:cNvPr>
          <p:cNvPicPr>
            <a:picLocks noChangeAspect="1"/>
          </p:cNvPicPr>
          <p:nvPr userDrawn="1"/>
        </p:nvPicPr>
        <p:blipFill>
          <a:blip r:embed="rId11"/>
          <a:stretch>
            <a:fillRect/>
          </a:stretch>
        </p:blipFill>
        <p:spPr>
          <a:xfrm>
            <a:off x="3816249" y="5203641"/>
            <a:ext cx="2144054" cy="560669"/>
          </a:xfrm>
          <a:prstGeom prst="rect">
            <a:avLst/>
          </a:prstGeom>
        </p:spPr>
      </p:pic>
      <p:pic>
        <p:nvPicPr>
          <p:cNvPr id="46" name="Imagen 45">
            <a:extLst>
              <a:ext uri="{FF2B5EF4-FFF2-40B4-BE49-F238E27FC236}">
                <a16:creationId xmlns:a16="http://schemas.microsoft.com/office/drawing/2014/main" id="{6F0DF829-9E01-4878-8C8F-E8F7AD4159ED}"/>
              </a:ext>
            </a:extLst>
          </p:cNvPr>
          <p:cNvPicPr>
            <a:picLocks noChangeAspect="1"/>
          </p:cNvPicPr>
          <p:nvPr userDrawn="1"/>
        </p:nvPicPr>
        <p:blipFill>
          <a:blip r:embed="rId12"/>
          <a:stretch>
            <a:fillRect/>
          </a:stretch>
        </p:blipFill>
        <p:spPr>
          <a:xfrm>
            <a:off x="3860320" y="5847917"/>
            <a:ext cx="1905154" cy="586201"/>
          </a:xfrm>
          <a:prstGeom prst="rect">
            <a:avLst/>
          </a:prstGeom>
        </p:spPr>
      </p:pic>
      <p:pic>
        <p:nvPicPr>
          <p:cNvPr id="52" name="Imagen 51">
            <a:extLst>
              <a:ext uri="{FF2B5EF4-FFF2-40B4-BE49-F238E27FC236}">
                <a16:creationId xmlns:a16="http://schemas.microsoft.com/office/drawing/2014/main" id="{999BD06F-0AD4-4E45-B274-E87BA24F79BC}"/>
              </a:ext>
            </a:extLst>
          </p:cNvPr>
          <p:cNvPicPr>
            <a:picLocks noChangeAspect="1"/>
          </p:cNvPicPr>
          <p:nvPr userDrawn="1"/>
        </p:nvPicPr>
        <p:blipFill>
          <a:blip r:embed="rId13"/>
          <a:stretch>
            <a:fillRect/>
          </a:stretch>
        </p:blipFill>
        <p:spPr>
          <a:xfrm>
            <a:off x="6259691" y="5936432"/>
            <a:ext cx="1800350" cy="409170"/>
          </a:xfrm>
          <a:prstGeom prst="rect">
            <a:avLst/>
          </a:prstGeom>
        </p:spPr>
      </p:pic>
      <p:pic>
        <p:nvPicPr>
          <p:cNvPr id="53" name="Imagen 52">
            <a:extLst>
              <a:ext uri="{FF2B5EF4-FFF2-40B4-BE49-F238E27FC236}">
                <a16:creationId xmlns:a16="http://schemas.microsoft.com/office/drawing/2014/main" id="{B732E62D-65E0-4AF3-9F73-267A09BF660E}"/>
              </a:ext>
            </a:extLst>
          </p:cNvPr>
          <p:cNvPicPr>
            <a:picLocks noChangeAspect="1"/>
          </p:cNvPicPr>
          <p:nvPr userDrawn="1"/>
        </p:nvPicPr>
        <p:blipFill>
          <a:blip r:embed="rId14"/>
          <a:stretch>
            <a:fillRect/>
          </a:stretch>
        </p:blipFill>
        <p:spPr>
          <a:xfrm>
            <a:off x="8411164" y="5047695"/>
            <a:ext cx="1839530" cy="567666"/>
          </a:xfrm>
          <a:prstGeom prst="rect">
            <a:avLst/>
          </a:prstGeom>
        </p:spPr>
      </p:pic>
      <p:pic>
        <p:nvPicPr>
          <p:cNvPr id="55" name="Gráfico 54">
            <a:extLst>
              <a:ext uri="{FF2B5EF4-FFF2-40B4-BE49-F238E27FC236}">
                <a16:creationId xmlns:a16="http://schemas.microsoft.com/office/drawing/2014/main" id="{E949A2B4-FA81-4A1D-BEDE-D8A40B6D80F8}"/>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8302458" y="1133989"/>
            <a:ext cx="3486412" cy="3486412"/>
          </a:xfrm>
          <a:prstGeom prst="rect">
            <a:avLst/>
          </a:prstGeom>
        </p:spPr>
      </p:pic>
      <p:pic>
        <p:nvPicPr>
          <p:cNvPr id="57" name="Gráfico 56">
            <a:extLst>
              <a:ext uri="{FF2B5EF4-FFF2-40B4-BE49-F238E27FC236}">
                <a16:creationId xmlns:a16="http://schemas.microsoft.com/office/drawing/2014/main" id="{A6EBA835-CB2E-48F1-846C-7A2E7C450D61}"/>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5501889" y="2377869"/>
            <a:ext cx="1851408" cy="134795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53" name="Objeto 52">
                        <a:extLst>
                          <a:ext uri="{FF2B5EF4-FFF2-40B4-BE49-F238E27FC236}">
                            <a16:creationId xmlns:a16="http://schemas.microsoft.com/office/drawing/2014/main" id="{D375AAF1-D2A6-4A0C-ACA4-DA571F5928D6}"/>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199672614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27" name="Imagen 26">
            <a:extLst>
              <a:ext uri="{FF2B5EF4-FFF2-40B4-BE49-F238E27FC236}">
                <a16:creationId xmlns:a16="http://schemas.microsoft.com/office/drawing/2014/main" id="{00C8D22B-6FB1-44B3-9B2A-665925B181E4}"/>
              </a:ext>
            </a:extLst>
          </p:cNvPr>
          <p:cNvPicPr>
            <a:picLocks noChangeAspect="1"/>
          </p:cNvPicPr>
          <p:nvPr userDrawn="1"/>
        </p:nvPicPr>
        <p:blipFill>
          <a:blip r:embed="rId9"/>
          <a:stretch>
            <a:fillRect/>
          </a:stretch>
        </p:blipFill>
        <p:spPr>
          <a:xfrm>
            <a:off x="501323" y="5106327"/>
            <a:ext cx="3299139" cy="1015120"/>
          </a:xfrm>
          <a:prstGeom prst="rect">
            <a:avLst/>
          </a:prstGeom>
        </p:spPr>
      </p:pic>
      <p:pic>
        <p:nvPicPr>
          <p:cNvPr id="35" name="Imagen 34">
            <a:extLst>
              <a:ext uri="{FF2B5EF4-FFF2-40B4-BE49-F238E27FC236}">
                <a16:creationId xmlns:a16="http://schemas.microsoft.com/office/drawing/2014/main" id="{B20103D2-6A8D-4961-A9FC-C645273D36EA}"/>
              </a:ext>
            </a:extLst>
          </p:cNvPr>
          <p:cNvPicPr>
            <a:picLocks noChangeAspect="1"/>
          </p:cNvPicPr>
          <p:nvPr userDrawn="1"/>
        </p:nvPicPr>
        <p:blipFill>
          <a:blip r:embed="rId10"/>
          <a:stretch>
            <a:fillRect/>
          </a:stretch>
        </p:blipFill>
        <p:spPr>
          <a:xfrm>
            <a:off x="4795788" y="2889461"/>
            <a:ext cx="2964216" cy="912066"/>
          </a:xfrm>
          <a:prstGeom prst="rect">
            <a:avLst/>
          </a:prstGeom>
        </p:spPr>
      </p:pic>
      <p:pic>
        <p:nvPicPr>
          <p:cNvPr id="36" name="Imagen 35">
            <a:extLst>
              <a:ext uri="{FF2B5EF4-FFF2-40B4-BE49-F238E27FC236}">
                <a16:creationId xmlns:a16="http://schemas.microsoft.com/office/drawing/2014/main" id="{06B717A3-D1D7-4E20-8A78-D374F2E8165E}"/>
              </a:ext>
            </a:extLst>
          </p:cNvPr>
          <p:cNvPicPr>
            <a:picLocks noChangeAspect="1"/>
          </p:cNvPicPr>
          <p:nvPr userDrawn="1"/>
        </p:nvPicPr>
        <p:blipFill>
          <a:blip r:embed="rId11"/>
          <a:stretch>
            <a:fillRect/>
          </a:stretch>
        </p:blipFill>
        <p:spPr>
          <a:xfrm>
            <a:off x="4770299" y="4103833"/>
            <a:ext cx="3152727" cy="824437"/>
          </a:xfrm>
          <a:prstGeom prst="rect">
            <a:avLst/>
          </a:prstGeom>
        </p:spPr>
      </p:pic>
      <p:pic>
        <p:nvPicPr>
          <p:cNvPr id="37" name="Imagen 36">
            <a:extLst>
              <a:ext uri="{FF2B5EF4-FFF2-40B4-BE49-F238E27FC236}">
                <a16:creationId xmlns:a16="http://schemas.microsoft.com/office/drawing/2014/main" id="{4F6582C8-181F-45AB-8FDC-D2A5D1DE0868}"/>
              </a:ext>
            </a:extLst>
          </p:cNvPr>
          <p:cNvPicPr>
            <a:picLocks noChangeAspect="1"/>
          </p:cNvPicPr>
          <p:nvPr userDrawn="1"/>
        </p:nvPicPr>
        <p:blipFill>
          <a:blip r:embed="rId12"/>
          <a:stretch>
            <a:fillRect/>
          </a:stretch>
        </p:blipFill>
        <p:spPr>
          <a:xfrm>
            <a:off x="8656795" y="4066290"/>
            <a:ext cx="2801436" cy="861980"/>
          </a:xfrm>
          <a:prstGeom prst="rect">
            <a:avLst/>
          </a:prstGeom>
        </p:spPr>
      </p:pic>
      <p:pic>
        <p:nvPicPr>
          <p:cNvPr id="38" name="Imagen 37">
            <a:extLst>
              <a:ext uri="{FF2B5EF4-FFF2-40B4-BE49-F238E27FC236}">
                <a16:creationId xmlns:a16="http://schemas.microsoft.com/office/drawing/2014/main" id="{6286BA83-1331-4607-A514-6A7126E17B69}"/>
              </a:ext>
            </a:extLst>
          </p:cNvPr>
          <p:cNvPicPr>
            <a:picLocks noChangeAspect="1"/>
          </p:cNvPicPr>
          <p:nvPr userDrawn="1"/>
        </p:nvPicPr>
        <p:blipFill>
          <a:blip r:embed="rId13"/>
          <a:stretch>
            <a:fillRect/>
          </a:stretch>
        </p:blipFill>
        <p:spPr>
          <a:xfrm>
            <a:off x="8892861" y="5034166"/>
            <a:ext cx="2327347" cy="861980"/>
          </a:xfrm>
          <a:prstGeom prst="rect">
            <a:avLst/>
          </a:prstGeom>
        </p:spPr>
      </p:pic>
      <p:pic>
        <p:nvPicPr>
          <p:cNvPr id="39" name="Imagen 38">
            <a:extLst>
              <a:ext uri="{FF2B5EF4-FFF2-40B4-BE49-F238E27FC236}">
                <a16:creationId xmlns:a16="http://schemas.microsoft.com/office/drawing/2014/main" id="{C38881CE-ACE0-4F86-BDCB-651601AB78BD}"/>
              </a:ext>
            </a:extLst>
          </p:cNvPr>
          <p:cNvPicPr>
            <a:picLocks noChangeAspect="1"/>
          </p:cNvPicPr>
          <p:nvPr userDrawn="1"/>
        </p:nvPicPr>
        <p:blipFill>
          <a:blip r:embed="rId14"/>
          <a:stretch>
            <a:fillRect/>
          </a:stretch>
        </p:blipFill>
        <p:spPr>
          <a:xfrm>
            <a:off x="5022998" y="5313055"/>
            <a:ext cx="2647327" cy="601665"/>
          </a:xfrm>
          <a:prstGeom prst="rect">
            <a:avLst/>
          </a:prstGeom>
        </p:spPr>
      </p:pic>
      <p:pic>
        <p:nvPicPr>
          <p:cNvPr id="40" name="Imagen 39">
            <a:extLst>
              <a:ext uri="{FF2B5EF4-FFF2-40B4-BE49-F238E27FC236}">
                <a16:creationId xmlns:a16="http://schemas.microsoft.com/office/drawing/2014/main" id="{4F953C2C-6DFB-43C8-882C-B32DB0BB29D6}"/>
              </a:ext>
            </a:extLst>
          </p:cNvPr>
          <p:cNvPicPr>
            <a:picLocks noChangeAspect="1"/>
          </p:cNvPicPr>
          <p:nvPr userDrawn="1"/>
        </p:nvPicPr>
        <p:blipFill>
          <a:blip r:embed="rId15"/>
          <a:stretch>
            <a:fillRect/>
          </a:stretch>
        </p:blipFill>
        <p:spPr>
          <a:xfrm>
            <a:off x="941074" y="4020721"/>
            <a:ext cx="2594132" cy="800532"/>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9" name="Objeto 8">
                        <a:extLst>
                          <a:ext uri="{FF2B5EF4-FFF2-40B4-BE49-F238E27FC236}">
                            <a16:creationId xmlns:a16="http://schemas.microsoft.com/office/drawing/2014/main" id="{081664F7-E6F1-414E-873A-507838376938}"/>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0" Type="http://schemas.openxmlformats.org/officeDocument/2006/relationships/slideLayout" Target="../slideLayouts/slideLayout20.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0" name=""/>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0" name=""/>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2" name="Objeto 1">
                        <a:extLst>
                          <a:ext uri="{FF2B5EF4-FFF2-40B4-BE49-F238E27FC236}">
                            <a16:creationId xmlns:a16="http://schemas.microsoft.com/office/drawing/2014/main" id="{A4DB5CE8-20D2-46A1-8D72-DC5A9884278E}"/>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24" name="Objeto 23">
                        <a:extLst>
                          <a:ext uri="{FF2B5EF4-FFF2-40B4-BE49-F238E27FC236}">
                            <a16:creationId xmlns:a16="http://schemas.microsoft.com/office/drawing/2014/main" id="{E73F9C58-5AE3-4C69-A93D-5AD81584792A}"/>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6" name="Objeto 55">
                        <a:extLst>
                          <a:ext uri="{FF2B5EF4-FFF2-40B4-BE49-F238E27FC236}">
                            <a16:creationId xmlns:a16="http://schemas.microsoft.com/office/drawing/2014/main" id="{29C4BB2D-523F-428A-87E6-9B1F3A5895B7}"/>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p:txBody>
          <a:bodyPr/>
          <a:lstStyle/>
          <a:p>
            <a:r>
              <a:rPr lang="es-ES" dirty="0"/>
              <a:t>Madrid – 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196" y="2138411"/>
            <a:ext cx="4956705" cy="1107996"/>
          </a:xfrm>
        </p:spPr>
        <p:txBody>
          <a:bodyPr/>
          <a:lstStyle/>
          <a:p>
            <a:r>
              <a:rPr lang="es-ES" dirty="0"/>
              <a:t>Inteligencia artificial en </a:t>
            </a:r>
            <a:r>
              <a:rPr lang="es-ES" dirty="0" err="1"/>
              <a:t>PowerBI</a:t>
            </a:r>
            <a:endParaRPr lang="es-ES" dirty="0"/>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a:t>Miguel Egea Gómez</a:t>
            </a:r>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492443"/>
          </a:xfrm>
        </p:spPr>
        <p:txBody>
          <a:bodyPr/>
          <a:lstStyle/>
          <a:p>
            <a:r>
              <a:rPr lang="es-ES" dirty="0"/>
              <a:t>Madrid - </a:t>
            </a:r>
            <a:r>
              <a:rPr lang="es-ES" dirty="0" err="1"/>
              <a:t>Spain</a:t>
            </a:r>
            <a:endParaRPr lang="es-ES" dirty="0"/>
          </a:p>
        </p:txBody>
      </p:sp>
      <p:sp>
        <p:nvSpPr>
          <p:cNvPr id="9" name="Marcador de texto 8">
            <a:extLst>
              <a:ext uri="{FF2B5EF4-FFF2-40B4-BE49-F238E27FC236}">
                <a16:creationId xmlns:a16="http://schemas.microsoft.com/office/drawing/2014/main" id="{45C40D03-0ACA-4055-8A76-253AAF2DB6F5}"/>
              </a:ext>
            </a:extLst>
          </p:cNvPr>
          <p:cNvSpPr>
            <a:spLocks noGrp="1"/>
          </p:cNvSpPr>
          <p:nvPr>
            <p:ph type="body" sz="quarter" idx="15"/>
          </p:nvPr>
        </p:nvSpPr>
        <p:spPr>
          <a:xfrm>
            <a:off x="584196" y="4286058"/>
            <a:ext cx="5510213" cy="276999"/>
          </a:xfrm>
        </p:spPr>
        <p:txBody>
          <a:bodyPr/>
          <a:lstStyle/>
          <a:p>
            <a:r>
              <a:rPr lang="en-US" dirty="0"/>
              <a:t>Mentor and Technical Advisor. (ex) MPV reconnect.</a:t>
            </a:r>
            <a:r>
              <a:rPr lang="es-ES" dirty="0"/>
              <a:t>. </a:t>
            </a:r>
          </a:p>
        </p:txBody>
      </p:sp>
    </p:spTree>
    <p:extLst>
      <p:ext uri="{BB962C8B-B14F-4D97-AF65-F5344CB8AC3E}">
        <p14:creationId xmlns:p14="http://schemas.microsoft.com/office/powerpoint/2010/main" val="3814627749"/>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p:txBody>
          <a:bodyPr/>
          <a:lstStyle/>
          <a:p>
            <a:endParaRPr lang="es-ES"/>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p:txBody>
          <a:bodyPr/>
          <a:lstStyle/>
          <a:p>
            <a:endParaRPr lang="es-ES"/>
          </a:p>
        </p:txBody>
      </p:sp>
      <p:sp>
        <p:nvSpPr>
          <p:cNvPr id="7" name="Marcador de texto 6">
            <a:extLst>
              <a:ext uri="{FF2B5EF4-FFF2-40B4-BE49-F238E27FC236}">
                <a16:creationId xmlns:a16="http://schemas.microsoft.com/office/drawing/2014/main" id="{8EF35D44-2C5B-40E9-B454-F56774A87418}"/>
              </a:ext>
            </a:extLst>
          </p:cNvPr>
          <p:cNvSpPr>
            <a:spLocks noGrp="1"/>
          </p:cNvSpPr>
          <p:nvPr>
            <p:ph type="body" sz="quarter" idx="16"/>
          </p:nvPr>
        </p:nvSpPr>
        <p:spPr/>
        <p:txBody>
          <a:bodyPr/>
          <a:lstStyle/>
          <a:p>
            <a:endParaRPr lang="es-ES"/>
          </a:p>
        </p:txBody>
      </p:sp>
      <p:sp>
        <p:nvSpPr>
          <p:cNvPr id="8" name="Marcador de texto 7">
            <a:extLst>
              <a:ext uri="{FF2B5EF4-FFF2-40B4-BE49-F238E27FC236}">
                <a16:creationId xmlns:a16="http://schemas.microsoft.com/office/drawing/2014/main" id="{B5A653BA-DCA7-4396-B752-FF12285E0B37}"/>
              </a:ext>
            </a:extLst>
          </p:cNvPr>
          <p:cNvSpPr>
            <a:spLocks noGrp="1"/>
          </p:cNvSpPr>
          <p:nvPr>
            <p:ph type="body" sz="quarter" idx="17"/>
          </p:nvPr>
        </p:nvSpPr>
        <p:spPr/>
        <p:txBody>
          <a:bodyPr/>
          <a:lstStyle/>
          <a:p>
            <a:endParaRPr lang="es-ES"/>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White Template</Template>
  <TotalTime>679</TotalTime>
  <Words>32</Words>
  <Application>Microsoft Office PowerPoint</Application>
  <PresentationFormat>Widescreen</PresentationFormat>
  <Paragraphs>6</Paragraphs>
  <Slides>8</Slides>
  <Notes>0</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8</vt:i4>
      </vt:variant>
    </vt:vector>
  </HeadingPairs>
  <TitlesOfParts>
    <vt:vector size="19" baseType="lpstr">
      <vt:lpstr>Arial</vt:lpstr>
      <vt:lpstr>Consolas</vt:lpstr>
      <vt:lpstr>Myriad Pro</vt:lpstr>
      <vt:lpstr>Quicksand</vt:lpstr>
      <vt:lpstr>Segoe UI</vt:lpstr>
      <vt:lpstr>Segoe UI Semibold</vt:lpstr>
      <vt:lpstr>Wingdings</vt:lpstr>
      <vt:lpstr>White Template</vt:lpstr>
      <vt:lpstr>1_White Template</vt:lpstr>
      <vt:lpstr>2_White Template</vt:lpstr>
      <vt:lpstr>CorelDRAW</vt:lpstr>
      <vt:lpstr>Madrid – Spain 16 Enero 2021</vt:lpstr>
      <vt:lpstr>Inteligencia artificial en PowerBI</vt:lpstr>
      <vt:lpstr>PowerPoint Presentation</vt:lpstr>
      <vt:lpstr>PowerPoint Presentation</vt:lpstr>
      <vt:lpstr>PowerPoint Presentation</vt:lpstr>
      <vt:lpstr>PowerPoint Presentation</vt:lpstr>
      <vt:lpstr>¿Preguntas?</vt:lpstr>
      <vt:lpstr>PowerPoint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Roberto Tejero</cp:lastModifiedBy>
  <cp:revision>55</cp:revision>
  <dcterms:created xsi:type="dcterms:W3CDTF">2019-08-09T15:41:27Z</dcterms:created>
  <dcterms:modified xsi:type="dcterms:W3CDTF">2021-01-10T15:26:57Z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