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4197-E390-45A2-875A-2A0D7F9B1943}" v="1" dt="2021-01-10T15:27:50.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0624197-E390-45A2-875A-2A0D7F9B1943}"/>
    <pc:docChg chg="addSld delSld modSld modSection">
      <pc:chgData name="Roberto Tejero" userId="df99c9947d6af889" providerId="LiveId" clId="{50624197-E390-45A2-875A-2A0D7F9B1943}" dt="2021-01-10T15:27:52.732" v="2" actId="47"/>
      <pc:docMkLst>
        <pc:docMk/>
      </pc:docMkLst>
      <pc:sldChg chg="del">
        <pc:chgData name="Roberto Tejero" userId="df99c9947d6af889" providerId="LiveId" clId="{50624197-E390-45A2-875A-2A0D7F9B1943}" dt="2021-01-10T15:27:52.004" v="1" actId="47"/>
        <pc:sldMkLst>
          <pc:docMk/>
          <pc:sldMk cId="3448830755" sldId="2076136256"/>
        </pc:sldMkLst>
      </pc:sldChg>
      <pc:sldChg chg="del">
        <pc:chgData name="Roberto Tejero" userId="df99c9947d6af889" providerId="LiveId" clId="{50624197-E390-45A2-875A-2A0D7F9B1943}" dt="2021-01-10T15:27:52.732" v="2" actId="47"/>
        <pc:sldMkLst>
          <pc:docMk/>
          <pc:sldMk cId="124482935" sldId="2076136261"/>
        </pc:sldMkLst>
      </pc:sldChg>
      <pc:sldChg chg="add">
        <pc:chgData name="Roberto Tejero" userId="df99c9947d6af889" providerId="LiveId" clId="{50624197-E390-45A2-875A-2A0D7F9B1943}" dt="2021-01-10T15:27:50.203" v="0"/>
        <pc:sldMkLst>
          <pc:docMk/>
          <pc:sldMk cId="3424078976"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4:27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813727"/>
            <a:ext cx="5510213" cy="1661993"/>
          </a:xfrm>
        </p:spPr>
        <p:txBody>
          <a:bodyPr/>
          <a:lstStyle/>
          <a:p>
            <a:r>
              <a:rPr lang="en-US" dirty="0"/>
              <a:t>Show me the model! </a:t>
            </a:r>
            <a:r>
              <a:rPr lang="en-US" dirty="0" err="1"/>
              <a:t>Interpretando</a:t>
            </a:r>
            <a:r>
              <a:rPr lang="en-US" dirty="0"/>
              <a:t> </a:t>
            </a:r>
            <a:r>
              <a:rPr lang="en-US" dirty="0" err="1"/>
              <a:t>modelos</a:t>
            </a:r>
            <a:r>
              <a:rPr lang="en-US" dirty="0"/>
              <a:t> ML con Power BI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Pablo Corral</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Technical Lead Artificial </a:t>
            </a:r>
            <a:r>
              <a:rPr lang="es-ES" dirty="0" err="1"/>
              <a:t>Intelligence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Pau Sempere</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a:xfrm>
            <a:off x="584196" y="5293947"/>
            <a:ext cx="5510213" cy="276999"/>
          </a:xfrm>
        </p:spPr>
        <p:txBody>
          <a:bodyPr/>
          <a:lstStyle/>
          <a:p>
            <a:r>
              <a:rPr lang="es-ES" dirty="0"/>
              <a:t>MVP AI  | CTO @ </a:t>
            </a:r>
            <a:r>
              <a:rPr lang="es-ES" dirty="0" err="1"/>
              <a:t>EyePerformance</a:t>
            </a:r>
            <a:endParaRPr lang="es-ES" dirty="0"/>
          </a:p>
        </p:txBody>
      </p:sp>
    </p:spTree>
    <p:extLst>
      <p:ext uri="{BB962C8B-B14F-4D97-AF65-F5344CB8AC3E}">
        <p14:creationId xmlns:p14="http://schemas.microsoft.com/office/powerpoint/2010/main" val="34240789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38</Words>
  <Application>Microsoft Office PowerPoint</Application>
  <PresentationFormat>Widescreen</PresentationFormat>
  <Paragraphs>8</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Show me the model! Interpretando modelos ML con Power BI</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2021-01-10T15:27:54Z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