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584414"/>
            <a:ext cx="4956705" cy="1661993"/>
          </a:xfrm>
        </p:spPr>
        <p:txBody>
          <a:bodyPr/>
          <a:lstStyle/>
          <a:p>
            <a:r>
              <a:rPr lang="es-ES" dirty="0"/>
              <a:t>AI </a:t>
            </a:r>
            <a:r>
              <a:rPr lang="es-ES" dirty="0" err="1"/>
              <a:t>Builder</a:t>
            </a:r>
            <a:r>
              <a:rPr lang="es-ES" dirty="0"/>
              <a:t>, uno más de la familia!!services en Azure </a:t>
            </a:r>
            <a:r>
              <a:rPr lang="es-ES" dirty="0" err="1"/>
              <a:t>Synapse</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Toni Granell</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2" name="Text Placeholder 1">
            <a:extLst>
              <a:ext uri="{FF2B5EF4-FFF2-40B4-BE49-F238E27FC236}">
                <a16:creationId xmlns:a16="http://schemas.microsoft.com/office/drawing/2014/main" id="{9CC6367C-17AE-46E9-922C-0AC3B19110E2}"/>
              </a:ext>
            </a:extLst>
          </p:cNvPr>
          <p:cNvSpPr>
            <a:spLocks noGrp="1" noChangeArrowheads="1"/>
          </p:cNvSpPr>
          <p:nvPr>
            <p:ph type="body" sz="quarter" idx="15"/>
          </p:nvPr>
        </p:nvSpPr>
        <p:spPr bwMode="auto">
          <a:xfrm>
            <a:off x="584200" y="4239697"/>
            <a:ext cx="41261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Microsoft MVP &amp; MVS. Technical Lead</a:t>
            </a:r>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35</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AI Builder, uno más de la familia!!services en Azure Synapse</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2021-01-10T15:28:41Z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