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4197-E390-45A2-875A-2A0D7F9B1943}" v="1" dt="2021-01-10T15:27:50.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50624197-E390-45A2-875A-2A0D7F9B1943}"/>
    <pc:docChg chg="addSld delSld modSld modSection">
      <pc:chgData name="Roberto Tejero" userId="df99c9947d6af889" providerId="LiveId" clId="{50624197-E390-45A2-875A-2A0D7F9B1943}" dt="2021-01-10T15:27:52.732" v="2" actId="47"/>
      <pc:docMkLst>
        <pc:docMk/>
      </pc:docMkLst>
      <pc:sldChg chg="del">
        <pc:chgData name="Roberto Tejero" userId="df99c9947d6af889" providerId="LiveId" clId="{50624197-E390-45A2-875A-2A0D7F9B1943}" dt="2021-01-10T15:27:52.004" v="1" actId="47"/>
        <pc:sldMkLst>
          <pc:docMk/>
          <pc:sldMk cId="3448830755" sldId="2076136256"/>
        </pc:sldMkLst>
      </pc:sldChg>
      <pc:sldChg chg="del">
        <pc:chgData name="Roberto Tejero" userId="df99c9947d6af889" providerId="LiveId" clId="{50624197-E390-45A2-875A-2A0D7F9B1943}" dt="2021-01-10T15:27:52.732" v="2" actId="47"/>
        <pc:sldMkLst>
          <pc:docMk/>
          <pc:sldMk cId="124482935" sldId="2076136261"/>
        </pc:sldMkLst>
      </pc:sldChg>
      <pc:sldChg chg="add">
        <pc:chgData name="Roberto Tejero" userId="df99c9947d6af889" providerId="LiveId" clId="{50624197-E390-45A2-875A-2A0D7F9B1943}" dt="2021-01-10T15:27:50.203" v="0"/>
        <pc:sldMkLst>
          <pc:docMk/>
          <pc:sldMk cId="3424078976"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4:35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4:35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1259729"/>
            <a:ext cx="5510213" cy="2215991"/>
          </a:xfrm>
        </p:spPr>
        <p:txBody>
          <a:bodyPr/>
          <a:lstStyle/>
          <a:p>
            <a:r>
              <a:rPr lang="es-ES" dirty="0"/>
              <a:t>Etiquetado de </a:t>
            </a:r>
            <a:r>
              <a:rPr lang="es-ES" dirty="0" err="1"/>
              <a:t>imagenes</a:t>
            </a:r>
            <a:r>
              <a:rPr lang="es-ES" dirty="0"/>
              <a:t> con </a:t>
            </a:r>
            <a:r>
              <a:rPr lang="es-ES" dirty="0" err="1"/>
              <a:t>Power</a:t>
            </a:r>
            <a:r>
              <a:rPr lang="es-ES" dirty="0"/>
              <a:t> BI Premium por usuario y </a:t>
            </a:r>
            <a:r>
              <a:rPr lang="es-ES" dirty="0" err="1"/>
              <a:t>cognitive</a:t>
            </a:r>
            <a:r>
              <a:rPr lang="es-ES" dirty="0"/>
              <a:t> services</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Ivan Arribas</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s-ES" dirty="0"/>
              <a:t>BI Director @Algoritmia</a:t>
            </a:r>
          </a:p>
        </p:txBody>
      </p:sp>
    </p:spTree>
    <p:extLst>
      <p:ext uri="{BB962C8B-B14F-4D97-AF65-F5344CB8AC3E}">
        <p14:creationId xmlns:p14="http://schemas.microsoft.com/office/powerpoint/2010/main" val="34240789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31</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Etiquetado de imagenes con Power BI Premium por usuario y cognitive services</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55</cp:revision>
  <dcterms:created xsi:type="dcterms:W3CDTF">2019-08-09T15:41:27Z</dcterms:created>
  <dcterms:modified xsi:type="dcterms:W3CDTF">2021-01-10T15:36:11Z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