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0FF7A-9774-4039-90E7-EDCD1C4395CE}" v="6" dt="2021-01-10T15:33:31.571"/>
    <p1510:client id="{51F3BA85-8D55-490A-B295-0CF9E1EB1F23}" v="1" dt="2021-01-10T15:28:36.254"/>
    <p1510:client id="{A647414B-F20C-4C2F-970B-8394AE2B4BD1}" v="3" dt="2021-01-10T15:50:09.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110FF7A-9774-4039-90E7-EDCD1C4395CE}"/>
    <pc:docChg chg="undo custSel modSld">
      <pc:chgData name="Roberto Tejero" userId="df99c9947d6af889" providerId="LiveId" clId="{5110FF7A-9774-4039-90E7-EDCD1C4395CE}" dt="2021-01-10T15:34:04.237" v="207" actId="20577"/>
      <pc:docMkLst>
        <pc:docMk/>
      </pc:docMkLst>
      <pc:sldChg chg="addSp delSp modSp mod">
        <pc:chgData name="Roberto Tejero" userId="df99c9947d6af889" providerId="LiveId" clId="{5110FF7A-9774-4039-90E7-EDCD1C4395CE}" dt="2021-01-10T15:34:04.237" v="207" actId="20577"/>
        <pc:sldMkLst>
          <pc:docMk/>
          <pc:sldMk cId="916514144" sldId="2076136263"/>
        </pc:sldMkLst>
        <pc:spChg chg="add del mod">
          <ac:chgData name="Roberto Tejero" userId="df99c9947d6af889" providerId="LiveId" clId="{5110FF7A-9774-4039-90E7-EDCD1C4395CE}" dt="2021-01-10T15:34:04.237" v="207" actId="20577"/>
          <ac:spMkLst>
            <pc:docMk/>
            <pc:sldMk cId="916514144" sldId="2076136263"/>
            <ac:spMk id="2" creationId="{9CC6367C-17AE-46E9-922C-0AC3B19110E2}"/>
          </ac:spMkLst>
        </pc:spChg>
        <pc:spChg chg="add del mod">
          <ac:chgData name="Roberto Tejero" userId="df99c9947d6af889" providerId="LiveId" clId="{5110FF7A-9774-4039-90E7-EDCD1C4395CE}" dt="2021-01-10T15:33:19.240" v="103"/>
          <ac:spMkLst>
            <pc:docMk/>
            <pc:sldMk cId="916514144" sldId="2076136263"/>
            <ac:spMk id="3" creationId="{D541F418-7ADE-4D6D-87DE-F4665CCEE442}"/>
          </ac:spMkLst>
        </pc:spChg>
        <pc:spChg chg="add del">
          <ac:chgData name="Roberto Tejero" userId="df99c9947d6af889" providerId="LiveId" clId="{5110FF7A-9774-4039-90E7-EDCD1C4395CE}" dt="2021-01-10T15:33:31.571" v="136"/>
          <ac:spMkLst>
            <pc:docMk/>
            <pc:sldMk cId="916514144" sldId="2076136263"/>
            <ac:spMk id="4" creationId="{1ACCB95C-9188-4821-A2B0-9441E89398FC}"/>
          </ac:spMkLst>
        </pc:spChg>
        <pc:spChg chg="mod">
          <ac:chgData name="Roberto Tejero" userId="df99c9947d6af889" providerId="LiveId" clId="{5110FF7A-9774-4039-90E7-EDCD1C4395CE}" dt="2021-01-10T15:31:00.312" v="62" actId="20577"/>
          <ac:spMkLst>
            <pc:docMk/>
            <pc:sldMk cId="916514144" sldId="2076136263"/>
            <ac:spMk id="6" creationId="{155300A5-3509-42AD-8CEF-6590A562B1E5}"/>
          </ac:spMkLst>
        </pc:spChg>
        <pc:spChg chg="mod">
          <ac:chgData name="Roberto Tejero" userId="df99c9947d6af889" providerId="LiveId" clId="{5110FF7A-9774-4039-90E7-EDCD1C4395CE}" dt="2021-01-10T15:33:03.589" v="101"/>
          <ac:spMkLst>
            <pc:docMk/>
            <pc:sldMk cId="916514144" sldId="2076136263"/>
            <ac:spMk id="7" creationId="{69511D55-34D4-45A0-8602-117128967C6C}"/>
          </ac:spMkLst>
        </pc:spChg>
      </pc:sldChg>
    </pc:docChg>
  </pc:docChgLst>
  <pc:docChgLst>
    <pc:chgData name="Roberto Tejero" userId="df99c9947d6af889" providerId="LiveId" clId="{51F3BA85-8D55-490A-B295-0CF9E1EB1F23}"/>
    <pc:docChg chg="addSld delSld modSld modSection">
      <pc:chgData name="Roberto Tejero" userId="df99c9947d6af889" providerId="LiveId" clId="{51F3BA85-8D55-490A-B295-0CF9E1EB1F23}" dt="2021-01-10T15:28:39.037" v="2" actId="47"/>
      <pc:docMkLst>
        <pc:docMk/>
      </pc:docMkLst>
      <pc:sldChg chg="del">
        <pc:chgData name="Roberto Tejero" userId="df99c9947d6af889" providerId="LiveId" clId="{51F3BA85-8D55-490A-B295-0CF9E1EB1F23}" dt="2021-01-10T15:28:37.973" v="1" actId="47"/>
        <pc:sldMkLst>
          <pc:docMk/>
          <pc:sldMk cId="3448830755" sldId="2076136256"/>
        </pc:sldMkLst>
      </pc:sldChg>
      <pc:sldChg chg="del">
        <pc:chgData name="Roberto Tejero" userId="df99c9947d6af889" providerId="LiveId" clId="{51F3BA85-8D55-490A-B295-0CF9E1EB1F23}" dt="2021-01-10T15:28:39.037" v="2" actId="47"/>
        <pc:sldMkLst>
          <pc:docMk/>
          <pc:sldMk cId="124482935" sldId="2076136261"/>
        </pc:sldMkLst>
      </pc:sldChg>
      <pc:sldChg chg="add">
        <pc:chgData name="Roberto Tejero" userId="df99c9947d6af889" providerId="LiveId" clId="{51F3BA85-8D55-490A-B295-0CF9E1EB1F23}" dt="2021-01-10T15:28:36.245" v="0"/>
        <pc:sldMkLst>
          <pc:docMk/>
          <pc:sldMk cId="916514144" sldId="2076136263"/>
        </pc:sldMkLst>
      </pc:sldChg>
    </pc:docChg>
  </pc:docChgLst>
  <pc:docChgLst>
    <pc:chgData name="Roberto Tejero" userId="df99c9947d6af889" providerId="LiveId" clId="{A647414B-F20C-4C2F-970B-8394AE2B4BD1}"/>
    <pc:docChg chg="custSel modSld">
      <pc:chgData name="Roberto Tejero" userId="df99c9947d6af889" providerId="LiveId" clId="{A647414B-F20C-4C2F-970B-8394AE2B4BD1}" dt="2021-01-10T15:50:14.374" v="131" actId="478"/>
      <pc:docMkLst>
        <pc:docMk/>
      </pc:docMkLst>
      <pc:sldChg chg="addSp delSp modSp mod">
        <pc:chgData name="Roberto Tejero" userId="df99c9947d6af889" providerId="LiveId" clId="{A647414B-F20C-4C2F-970B-8394AE2B4BD1}" dt="2021-01-10T15:50:14.374" v="131" actId="478"/>
        <pc:sldMkLst>
          <pc:docMk/>
          <pc:sldMk cId="916514144" sldId="2076136263"/>
        </pc:sldMkLst>
        <pc:spChg chg="del mod">
          <ac:chgData name="Roberto Tejero" userId="df99c9947d6af889" providerId="LiveId" clId="{A647414B-F20C-4C2F-970B-8394AE2B4BD1}" dt="2021-01-10T15:50:09.723" v="129" actId="478"/>
          <ac:spMkLst>
            <pc:docMk/>
            <pc:sldMk cId="916514144" sldId="2076136263"/>
            <ac:spMk id="2" creationId="{9CC6367C-17AE-46E9-922C-0AC3B19110E2}"/>
          </ac:spMkLst>
        </pc:spChg>
        <pc:spChg chg="add del mod">
          <ac:chgData name="Roberto Tejero" userId="df99c9947d6af889" providerId="LiveId" clId="{A647414B-F20C-4C2F-970B-8394AE2B4BD1}" dt="2021-01-10T15:50:14.374" v="131" actId="478"/>
          <ac:spMkLst>
            <pc:docMk/>
            <pc:sldMk cId="916514144" sldId="2076136263"/>
            <ac:spMk id="3" creationId="{F2148BFF-2839-4CBF-801C-13995D4385D1}"/>
          </ac:spMkLst>
        </pc:spChg>
        <pc:spChg chg="mod">
          <ac:chgData name="Roberto Tejero" userId="df99c9947d6af889" providerId="LiveId" clId="{A647414B-F20C-4C2F-970B-8394AE2B4BD1}" dt="2021-01-10T15:37:35.758" v="12" actId="20577"/>
          <ac:spMkLst>
            <pc:docMk/>
            <pc:sldMk cId="916514144" sldId="2076136263"/>
            <ac:spMk id="6" creationId="{155300A5-3509-42AD-8CEF-6590A562B1E5}"/>
          </ac:spMkLst>
        </pc:spChg>
        <pc:spChg chg="mod">
          <ac:chgData name="Roberto Tejero" userId="df99c9947d6af889" providerId="LiveId" clId="{A647414B-F20C-4C2F-970B-8394AE2B4BD1}" dt="2021-01-10T15:37:46.031" v="31" actId="20577"/>
          <ac:spMkLst>
            <pc:docMk/>
            <pc:sldMk cId="916514144" sldId="2076136263"/>
            <ac:spMk id="7" creationId="{69511D55-34D4-45A0-8602-117128967C6C}"/>
          </ac:spMkLst>
        </pc:spChg>
        <pc:spChg chg="add mod">
          <ac:chgData name="Roberto Tejero" userId="df99c9947d6af889" providerId="LiveId" clId="{A647414B-F20C-4C2F-970B-8394AE2B4BD1}" dt="2021-01-10T15:50:05.543" v="128" actId="20577"/>
          <ac:spMkLst>
            <pc:docMk/>
            <pc:sldMk cId="916514144" sldId="2076136263"/>
            <ac:spMk id="9" creationId="{1093429C-EAF6-4B1E-844A-FE2D5AEF8D8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4:49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4:49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692409"/>
            <a:ext cx="4956705" cy="553998"/>
          </a:xfrm>
        </p:spPr>
        <p:txBody>
          <a:bodyPr/>
          <a:lstStyle/>
          <a:p>
            <a:r>
              <a:rPr lang="es-ES" dirty="0" err="1"/>
              <a:t>Dataverse</a:t>
            </a:r>
            <a:r>
              <a:rPr lang="es-ES" dirty="0"/>
              <a:t> 101</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Bruno </a:t>
            </a:r>
            <a:r>
              <a:rPr lang="es-ES" dirty="0" err="1"/>
              <a:t>Torterolo</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1093429C-EAF6-4B1E-844A-FE2D5AEF8D8E}"/>
              </a:ext>
            </a:extLst>
          </p:cNvPr>
          <p:cNvSpPr txBox="1">
            <a:spLocks/>
          </p:cNvSpPr>
          <p:nvPr/>
        </p:nvSpPr>
        <p:spPr>
          <a:xfrm>
            <a:off x="584196" y="4286058"/>
            <a:ext cx="6143175"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rgbClr val="676A6C"/>
                </a:solidFill>
                <a:latin typeface="open sans" panose="020B0606030504020204" pitchFamily="34" charset="0"/>
              </a:rPr>
              <a:t>Microsoft </a:t>
            </a:r>
            <a:r>
              <a:rPr lang="es-ES" dirty="0" err="1">
                <a:solidFill>
                  <a:srgbClr val="676A6C"/>
                </a:solidFill>
                <a:latin typeface="open sans" panose="020B0606030504020204" pitchFamily="34" charset="0"/>
              </a:rPr>
              <a:t>Solutions</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Architect</a:t>
            </a:r>
            <a:endParaRPr lang="es-ES" dirty="0"/>
          </a:p>
        </p:txBody>
      </p:sp>
    </p:spTree>
    <p:extLst>
      <p:ext uri="{BB962C8B-B14F-4D97-AF65-F5344CB8AC3E}">
        <p14:creationId xmlns:p14="http://schemas.microsoft.com/office/powerpoint/2010/main" val="91651414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682</TotalTime>
  <Words>20</Words>
  <Application>Microsoft Office PowerPoint</Application>
  <PresentationFormat>Widescreen</PresentationFormat>
  <Paragraphs>6</Paragraphs>
  <Slides>8</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Dataverse 101</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2021-01-10T15:50:17Z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