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6" dt="2021-01-10T15:33:31.571"/>
    <p1510:client id="{51F3BA85-8D55-490A-B295-0CF9E1EB1F23}" v="1" dt="2021-01-10T15:28:36.254"/>
    <p1510:client id="{7330A3FA-3128-4265-99B4-EE48A20E9CE3}" v="4" dt="2021-01-10T15:49:17.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7330A3FA-3128-4265-99B4-EE48A20E9CE3}"/>
    <pc:docChg chg="custSel modSld">
      <pc:chgData name="Roberto Tejero" userId="df99c9947d6af889" providerId="LiveId" clId="{7330A3FA-3128-4265-99B4-EE48A20E9CE3}" dt="2021-01-10T15:49:26.473" v="177" actId="478"/>
      <pc:docMkLst>
        <pc:docMk/>
      </pc:docMkLst>
      <pc:sldChg chg="addSp delSp modSp mod">
        <pc:chgData name="Roberto Tejero" userId="df99c9947d6af889" providerId="LiveId" clId="{7330A3FA-3128-4265-99B4-EE48A20E9CE3}" dt="2021-01-10T15:49:26.473" v="177" actId="478"/>
        <pc:sldMkLst>
          <pc:docMk/>
          <pc:sldMk cId="916514144" sldId="2076136263"/>
        </pc:sldMkLst>
        <pc:spChg chg="del mod">
          <ac:chgData name="Roberto Tejero" userId="df99c9947d6af889" providerId="LiveId" clId="{7330A3FA-3128-4265-99B4-EE48A20E9CE3}" dt="2021-01-10T15:49:17.513" v="175" actId="478"/>
          <ac:spMkLst>
            <pc:docMk/>
            <pc:sldMk cId="916514144" sldId="2076136263"/>
            <ac:spMk id="2" creationId="{9CC6367C-17AE-46E9-922C-0AC3B19110E2}"/>
          </ac:spMkLst>
        </pc:spChg>
        <pc:spChg chg="add del mod">
          <ac:chgData name="Roberto Tejero" userId="df99c9947d6af889" providerId="LiveId" clId="{7330A3FA-3128-4265-99B4-EE48A20E9CE3}" dt="2021-01-10T15:49:26.473" v="177" actId="478"/>
          <ac:spMkLst>
            <pc:docMk/>
            <pc:sldMk cId="916514144" sldId="2076136263"/>
            <ac:spMk id="3" creationId="{4A195D5C-FF04-4A96-96EB-202AF9B08441}"/>
          </ac:spMkLst>
        </pc:spChg>
        <pc:spChg chg="mod">
          <ac:chgData name="Roberto Tejero" userId="df99c9947d6af889" providerId="LiveId" clId="{7330A3FA-3128-4265-99B4-EE48A20E9CE3}" dt="2021-01-10T15:39:26.073" v="31" actId="20577"/>
          <ac:spMkLst>
            <pc:docMk/>
            <pc:sldMk cId="916514144" sldId="2076136263"/>
            <ac:spMk id="6" creationId="{155300A5-3509-42AD-8CEF-6590A562B1E5}"/>
          </ac:spMkLst>
        </pc:spChg>
        <pc:spChg chg="mod">
          <ac:chgData name="Roberto Tejero" userId="df99c9947d6af889" providerId="LiveId" clId="{7330A3FA-3128-4265-99B4-EE48A20E9CE3}" dt="2021-01-10T15:39:53.063" v="54" actId="20577"/>
          <ac:spMkLst>
            <pc:docMk/>
            <pc:sldMk cId="916514144" sldId="2076136263"/>
            <ac:spMk id="7" creationId="{69511D55-34D4-45A0-8602-117128967C6C}"/>
          </ac:spMkLst>
        </pc:spChg>
        <pc:spChg chg="add mod">
          <ac:chgData name="Roberto Tejero" userId="df99c9947d6af889" providerId="LiveId" clId="{7330A3FA-3128-4265-99B4-EE48A20E9CE3}" dt="2021-01-10T15:49:13.874" v="174" actId="20577"/>
          <ac:spMkLst>
            <pc:docMk/>
            <pc:sldMk cId="916514144" sldId="2076136263"/>
            <ac:spMk id="9" creationId="{0A9977B6-3C15-45E8-8229-4A18C4B58A66}"/>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modSld">
      <pc:chgData name="Roberto Tejero" userId="df99c9947d6af889" providerId="LiveId" clId="{A647414B-F20C-4C2F-970B-8394AE2B4BD1}" dt="2021-01-10T15:38:01.281" v="69" actId="20577"/>
      <pc:docMkLst>
        <pc:docMk/>
      </pc:docMkLst>
      <pc:sldChg chg="modSp mod">
        <pc:chgData name="Roberto Tejero" userId="df99c9947d6af889" providerId="LiveId" clId="{A647414B-F20C-4C2F-970B-8394AE2B4BD1}" dt="2021-01-10T15:38:01.281" v="69" actId="20577"/>
        <pc:sldMkLst>
          <pc:docMk/>
          <pc:sldMk cId="916514144" sldId="2076136263"/>
        </pc:sldMkLst>
        <pc:spChg chg="mod">
          <ac:chgData name="Roberto Tejero" userId="df99c9947d6af889" providerId="LiveId" clId="{A647414B-F20C-4C2F-970B-8394AE2B4BD1}" dt="2021-01-10T15:38:01.281" v="69" actId="20577"/>
          <ac:spMkLst>
            <pc:docMk/>
            <pc:sldMk cId="916514144" sldId="2076136263"/>
            <ac:spMk id="2" creationId="{9CC6367C-17AE-46E9-922C-0AC3B19110E2}"/>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476418"/>
            <a:ext cx="4956705" cy="2769989"/>
          </a:xfrm>
        </p:spPr>
        <p:txBody>
          <a:bodyPr/>
          <a:lstStyle/>
          <a:p>
            <a:r>
              <a:rPr lang="es-ES" dirty="0"/>
              <a:t>Los servicios cognitivos de Azure y el lado humano de las aplicaciones inteligentes</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Daniel Gomez</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0A9977B6-3C15-45E8-8229-4A18C4B58A66}"/>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Learn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Student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Ambassador</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683</TotalTime>
  <Words>32</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Los servicios cognitivos de Azure y el lado humano de las aplicaciones inteligentes</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2021-01-10T15:49:28Z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