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A1F66-D48B-4FDF-8441-406248A9223C}" v="4" dt="2021-01-10T15:45:15.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E4DA1F66-D48B-4FDF-8441-406248A9223C}"/>
    <pc:docChg chg="undo custSel modSld">
      <pc:chgData name="Roberto Tejero" userId="df99c9947d6af889" providerId="LiveId" clId="{E4DA1F66-D48B-4FDF-8441-406248A9223C}" dt="2021-01-10T15:46:14.750" v="205" actId="14100"/>
      <pc:docMkLst>
        <pc:docMk/>
      </pc:docMkLst>
      <pc:sldChg chg="addSp delSp modSp mod">
        <pc:chgData name="Roberto Tejero" userId="df99c9947d6af889" providerId="LiveId" clId="{E4DA1F66-D48B-4FDF-8441-406248A9223C}" dt="2021-01-10T15:46:14.750" v="205" actId="14100"/>
        <pc:sldMkLst>
          <pc:docMk/>
          <pc:sldMk cId="2903834351" sldId="2076136263"/>
        </pc:sldMkLst>
        <pc:spChg chg="add del mod">
          <ac:chgData name="Roberto Tejero" userId="df99c9947d6af889" providerId="LiveId" clId="{E4DA1F66-D48B-4FDF-8441-406248A9223C}" dt="2021-01-10T15:45:15.116" v="72"/>
          <ac:spMkLst>
            <pc:docMk/>
            <pc:sldMk cId="2903834351" sldId="2076136263"/>
            <ac:spMk id="2" creationId="{D063DEB5-B2FB-4A0A-9B07-9A83B505DB00}"/>
          </ac:spMkLst>
        </pc:spChg>
        <pc:spChg chg="mod">
          <ac:chgData name="Roberto Tejero" userId="df99c9947d6af889" providerId="LiveId" clId="{E4DA1F66-D48B-4FDF-8441-406248A9223C}" dt="2021-01-10T15:43:16.939" v="23" actId="20577"/>
          <ac:spMkLst>
            <pc:docMk/>
            <pc:sldMk cId="2903834351" sldId="2076136263"/>
            <ac:spMk id="6" creationId="{155300A5-3509-42AD-8CEF-6590A562B1E5}"/>
          </ac:spMkLst>
        </pc:spChg>
        <pc:spChg chg="mod">
          <ac:chgData name="Roberto Tejero" userId="df99c9947d6af889" providerId="LiveId" clId="{E4DA1F66-D48B-4FDF-8441-406248A9223C}" dt="2021-01-10T15:43:27.483" v="51" actId="20577"/>
          <ac:spMkLst>
            <pc:docMk/>
            <pc:sldMk cId="2903834351" sldId="2076136263"/>
            <ac:spMk id="7" creationId="{69511D55-34D4-45A0-8602-117128967C6C}"/>
          </ac:spMkLst>
        </pc:spChg>
        <pc:spChg chg="add del mod">
          <ac:chgData name="Roberto Tejero" userId="df99c9947d6af889" providerId="LiveId" clId="{E4DA1F66-D48B-4FDF-8441-406248A9223C}" dt="2021-01-10T15:45:41.430" v="131" actId="20577"/>
          <ac:spMkLst>
            <pc:docMk/>
            <pc:sldMk cId="2903834351" sldId="2076136263"/>
            <ac:spMk id="9" creationId="{45C40D03-0ACA-4055-8A76-253AAF2DB6F5}"/>
          </ac:spMkLst>
        </pc:spChg>
        <pc:spChg chg="mod">
          <ac:chgData name="Roberto Tejero" userId="df99c9947d6af889" providerId="LiveId" clId="{E4DA1F66-D48B-4FDF-8441-406248A9223C}" dt="2021-01-10T15:45:51.871" v="155" actId="20577"/>
          <ac:spMkLst>
            <pc:docMk/>
            <pc:sldMk cId="2903834351" sldId="2076136263"/>
            <ac:spMk id="10" creationId="{51F79510-2274-4494-ADE0-993B6B332068}"/>
          </ac:spMkLst>
        </pc:spChg>
        <pc:spChg chg="mod">
          <ac:chgData name="Roberto Tejero" userId="df99c9947d6af889" providerId="LiveId" clId="{E4DA1F66-D48B-4FDF-8441-406248A9223C}" dt="2021-01-10T15:46:14.750" v="205" actId="14100"/>
          <ac:spMkLst>
            <pc:docMk/>
            <pc:sldMk cId="2903834351" sldId="2076136263"/>
            <ac:spMk id="11" creationId="{05FA5317-BE03-448C-B778-A10EC94643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4:42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4:42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18" Type="http://schemas.openxmlformats.org/officeDocument/2006/relationships/image" Target="../media/image2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oleObject" Target="../embeddings/oleObject22.bin"/><Relationship Id="rId17"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0.png"/><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16.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038054" y="512610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8539558" y="5733198"/>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494915" y="5537785"/>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3816249" y="520364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3860320" y="5847917"/>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6259691" y="5936432"/>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411164" y="504769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27" name="Imagen 26">
            <a:extLst>
              <a:ext uri="{FF2B5EF4-FFF2-40B4-BE49-F238E27FC236}">
                <a16:creationId xmlns:a16="http://schemas.microsoft.com/office/drawing/2014/main" id="{C947B99A-CDFB-4780-9AFD-0376495A6E4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921722"/>
            <a:ext cx="5510213" cy="553998"/>
          </a:xfrm>
        </p:spPr>
        <p:txBody>
          <a:bodyPr/>
          <a:lstStyle/>
          <a:p>
            <a:r>
              <a:rPr lang="en-US" dirty="0"/>
              <a:t>¿</a:t>
            </a:r>
            <a:r>
              <a:rPr lang="en-US" dirty="0" err="1"/>
              <a:t>Indexas</a:t>
            </a:r>
            <a:r>
              <a:rPr lang="en-US" dirty="0"/>
              <a:t> o </a:t>
            </a:r>
            <a:r>
              <a:rPr lang="en-US" dirty="0" err="1"/>
              <a:t>enriqueces</a:t>
            </a:r>
            <a:r>
              <a:rPr lang="en-US" dirty="0"/>
              <a:t>?</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Paula Garcia Esteban</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1083374"/>
          </a:xfrm>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dirty="0">
                <a:solidFill>
                  <a:srgbClr val="676A6C"/>
                </a:solidFill>
                <a:latin typeface="open sans" panose="020B0606030504020204" pitchFamily="34" charset="0"/>
              </a:rPr>
              <a:t>Data </a:t>
            </a:r>
            <a:r>
              <a:rPr lang="es-ES" dirty="0" err="1">
                <a:solidFill>
                  <a:srgbClr val="676A6C"/>
                </a:solidFill>
                <a:latin typeface="open sans" panose="020B0606030504020204" pitchFamily="34" charset="0"/>
              </a:rPr>
              <a:t>Lover</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Strategy</a:t>
            </a:r>
            <a:r>
              <a:rPr lang="es-ES" dirty="0">
                <a:solidFill>
                  <a:srgbClr val="676A6C"/>
                </a:solidFill>
                <a:latin typeface="open sans" panose="020B0606030504020204" pitchFamily="34" charset="0"/>
              </a:rPr>
              <a:t> Manager @SolidQ</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Guillermo Perez</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a:xfrm>
            <a:off x="584196" y="5293947"/>
            <a:ext cx="5765804" cy="553998"/>
          </a:xfrm>
        </p:spPr>
        <p:txBody>
          <a:bodyPr/>
          <a:lstStyle/>
          <a:p>
            <a:r>
              <a:rPr lang="es-ES" dirty="0"/>
              <a:t>DATA &amp; AI Technical Lead @ Verne </a:t>
            </a:r>
            <a:r>
              <a:rPr lang="es-ES" dirty="0" err="1"/>
              <a:t>Technology</a:t>
            </a:r>
            <a:r>
              <a:rPr lang="es-ES" dirty="0"/>
              <a:t> Group</a:t>
            </a:r>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295467"/>
            <a:ext cx="4075714" cy="1723549"/>
          </a:xfrm>
        </p:spPr>
        <p:txBody>
          <a:bodyPr/>
          <a:lstStyle/>
          <a:p>
            <a:r>
              <a:rPr lang="en-US" dirty="0" err="1"/>
              <a:t>MLOps</a:t>
            </a:r>
            <a:r>
              <a:rPr lang="en-US" dirty="0"/>
              <a:t>, configure your continuous training pipelines with Deep Learning models</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Alejandro Almeida</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215444"/>
          </a:xfrm>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4239304"/>
            <a:ext cx="4075714" cy="246221"/>
          </a:xfrm>
        </p:spPr>
        <p:txBody>
          <a:bodyPr/>
          <a:lstStyle/>
          <a:p>
            <a:r>
              <a:rPr lang="es-ES" dirty="0"/>
              <a:t>Alexander González</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547082"/>
            <a:ext cx="4075714" cy="215444"/>
          </a:xfrm>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944</TotalTime>
  <Words>74</Words>
  <Application>Microsoft Office PowerPoint</Application>
  <PresentationFormat>Widescreen</PresentationFormat>
  <Paragraphs>14</Paragraphs>
  <Slides>8</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¿Indexas o enriqueces?</vt:lpstr>
      <vt:lpstr>PowerPoint Presentation</vt:lpstr>
      <vt:lpstr>PowerPoint Presentation</vt:lpstr>
      <vt:lpstr>PowerPoint Presentation</vt:lpstr>
      <vt:lpstr>PowerPoint Presentation</vt:lpstr>
      <vt:lpstr>¿Preguntas?</vt:lpstr>
      <vt:lpstr>MLOps, configure your continuous training pipelines with Deep Learning models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61</cp:revision>
  <dcterms:created xsi:type="dcterms:W3CDTF">2019-08-09T15:41:27Z</dcterms:created>
  <dcterms:modified xsi:type="dcterms:W3CDTF">2021-01-10T15:46:16Z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