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6C37B7-36AF-44EE-9726-65AFB9D571DC}" v="4" dt="2021-01-10T15:47:49.244"/>
    <p1510:client id="{5110FF7A-9774-4039-90E7-EDCD1C4395CE}" v="6" dt="2021-01-10T15:33:31.571"/>
    <p1510:client id="{51F3BA85-8D55-490A-B295-0CF9E1EB1F23}" v="1" dt="2021-01-10T15:28:36.2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1" autoAdjust="0"/>
    <p:restoredTop sz="94631" autoAdjust="0"/>
  </p:normalViewPr>
  <p:slideViewPr>
    <p:cSldViewPr snapToGrid="0">
      <p:cViewPr varScale="1">
        <p:scale>
          <a:sx n="66" d="100"/>
          <a:sy n="66" d="100"/>
        </p:scale>
        <p:origin x="24" y="303"/>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5110FF7A-9774-4039-90E7-EDCD1C4395CE}"/>
    <pc:docChg chg="undo custSel modSld">
      <pc:chgData name="Roberto Tejero" userId="df99c9947d6af889" providerId="LiveId" clId="{5110FF7A-9774-4039-90E7-EDCD1C4395CE}" dt="2021-01-10T15:34:04.237" v="207" actId="20577"/>
      <pc:docMkLst>
        <pc:docMk/>
      </pc:docMkLst>
      <pc:sldChg chg="addSp delSp modSp mod">
        <pc:chgData name="Roberto Tejero" userId="df99c9947d6af889" providerId="LiveId" clId="{5110FF7A-9774-4039-90E7-EDCD1C4395CE}" dt="2021-01-10T15:34:04.237" v="207" actId="20577"/>
        <pc:sldMkLst>
          <pc:docMk/>
          <pc:sldMk cId="916514144" sldId="2076136263"/>
        </pc:sldMkLst>
        <pc:spChg chg="add del mod">
          <ac:chgData name="Roberto Tejero" userId="df99c9947d6af889" providerId="LiveId" clId="{5110FF7A-9774-4039-90E7-EDCD1C4395CE}" dt="2021-01-10T15:34:04.237" v="207" actId="20577"/>
          <ac:spMkLst>
            <pc:docMk/>
            <pc:sldMk cId="916514144" sldId="2076136263"/>
            <ac:spMk id="2" creationId="{9CC6367C-17AE-46E9-922C-0AC3B19110E2}"/>
          </ac:spMkLst>
        </pc:spChg>
        <pc:spChg chg="add del mod">
          <ac:chgData name="Roberto Tejero" userId="df99c9947d6af889" providerId="LiveId" clId="{5110FF7A-9774-4039-90E7-EDCD1C4395CE}" dt="2021-01-10T15:33:19.240" v="103"/>
          <ac:spMkLst>
            <pc:docMk/>
            <pc:sldMk cId="916514144" sldId="2076136263"/>
            <ac:spMk id="3" creationId="{D541F418-7ADE-4D6D-87DE-F4665CCEE442}"/>
          </ac:spMkLst>
        </pc:spChg>
        <pc:spChg chg="add del">
          <ac:chgData name="Roberto Tejero" userId="df99c9947d6af889" providerId="LiveId" clId="{5110FF7A-9774-4039-90E7-EDCD1C4395CE}" dt="2021-01-10T15:33:31.571" v="136"/>
          <ac:spMkLst>
            <pc:docMk/>
            <pc:sldMk cId="916514144" sldId="2076136263"/>
            <ac:spMk id="4" creationId="{1ACCB95C-9188-4821-A2B0-9441E89398FC}"/>
          </ac:spMkLst>
        </pc:spChg>
        <pc:spChg chg="mod">
          <ac:chgData name="Roberto Tejero" userId="df99c9947d6af889" providerId="LiveId" clId="{5110FF7A-9774-4039-90E7-EDCD1C4395CE}" dt="2021-01-10T15:31:00.312" v="62" actId="20577"/>
          <ac:spMkLst>
            <pc:docMk/>
            <pc:sldMk cId="916514144" sldId="2076136263"/>
            <ac:spMk id="6" creationId="{155300A5-3509-42AD-8CEF-6590A562B1E5}"/>
          </ac:spMkLst>
        </pc:spChg>
        <pc:spChg chg="mod">
          <ac:chgData name="Roberto Tejero" userId="df99c9947d6af889" providerId="LiveId" clId="{5110FF7A-9774-4039-90E7-EDCD1C4395CE}" dt="2021-01-10T15:33:03.589" v="101"/>
          <ac:spMkLst>
            <pc:docMk/>
            <pc:sldMk cId="916514144" sldId="2076136263"/>
            <ac:spMk id="7" creationId="{69511D55-34D4-45A0-8602-117128967C6C}"/>
          </ac:spMkLst>
        </pc:spChg>
      </pc:sldChg>
    </pc:docChg>
  </pc:docChgLst>
  <pc:docChgLst>
    <pc:chgData name="Roberto Tejero" userId="df99c9947d6af889" providerId="LiveId" clId="{216C37B7-36AF-44EE-9726-65AFB9D571DC}"/>
    <pc:docChg chg="custSel modSld">
      <pc:chgData name="Roberto Tejero" userId="df99c9947d6af889" providerId="LiveId" clId="{216C37B7-36AF-44EE-9726-65AFB9D571DC}" dt="2021-01-10T15:48:27.185" v="102" actId="14100"/>
      <pc:docMkLst>
        <pc:docMk/>
      </pc:docMkLst>
      <pc:sldChg chg="addSp delSp modSp mod">
        <pc:chgData name="Roberto Tejero" userId="df99c9947d6af889" providerId="LiveId" clId="{216C37B7-36AF-44EE-9726-65AFB9D571DC}" dt="2021-01-10T15:48:27.185" v="102" actId="14100"/>
        <pc:sldMkLst>
          <pc:docMk/>
          <pc:sldMk cId="916514144" sldId="2076136263"/>
        </pc:sldMkLst>
        <pc:spChg chg="del mod">
          <ac:chgData name="Roberto Tejero" userId="df99c9947d6af889" providerId="LiveId" clId="{216C37B7-36AF-44EE-9726-65AFB9D571DC}" dt="2021-01-10T15:47:49.243" v="8" actId="478"/>
          <ac:spMkLst>
            <pc:docMk/>
            <pc:sldMk cId="916514144" sldId="2076136263"/>
            <ac:spMk id="2" creationId="{9CC6367C-17AE-46E9-922C-0AC3B19110E2}"/>
          </ac:spMkLst>
        </pc:spChg>
        <pc:spChg chg="add del mod">
          <ac:chgData name="Roberto Tejero" userId="df99c9947d6af889" providerId="LiveId" clId="{216C37B7-36AF-44EE-9726-65AFB9D571DC}" dt="2021-01-10T15:47:55.265" v="10" actId="478"/>
          <ac:spMkLst>
            <pc:docMk/>
            <pc:sldMk cId="916514144" sldId="2076136263"/>
            <ac:spMk id="3" creationId="{F994E2B5-BF46-47F7-8460-491D1F216B47}"/>
          </ac:spMkLst>
        </pc:spChg>
        <pc:spChg chg="mod">
          <ac:chgData name="Roberto Tejero" userId="df99c9947d6af889" providerId="LiveId" clId="{216C37B7-36AF-44EE-9726-65AFB9D571DC}" dt="2021-01-10T15:47:18.033" v="4"/>
          <ac:spMkLst>
            <pc:docMk/>
            <pc:sldMk cId="916514144" sldId="2076136263"/>
            <ac:spMk id="6" creationId="{155300A5-3509-42AD-8CEF-6590A562B1E5}"/>
          </ac:spMkLst>
        </pc:spChg>
        <pc:spChg chg="add mod">
          <ac:chgData name="Roberto Tejero" userId="df99c9947d6af889" providerId="LiveId" clId="{216C37B7-36AF-44EE-9726-65AFB9D571DC}" dt="2021-01-10T15:48:27.185" v="102" actId="14100"/>
          <ac:spMkLst>
            <pc:docMk/>
            <pc:sldMk cId="916514144" sldId="2076136263"/>
            <ac:spMk id="9" creationId="{095B714B-F2AF-4DB5-9FE0-3B855296E495}"/>
          </ac:spMkLst>
        </pc:spChg>
      </pc:sldChg>
    </pc:docChg>
  </pc:docChgLst>
  <pc:docChgLst>
    <pc:chgData name="Roberto Tejero" userId="df99c9947d6af889" providerId="LiveId" clId="{51F3BA85-8D55-490A-B295-0CF9E1EB1F23}"/>
    <pc:docChg chg="addSld delSld modSld modSection">
      <pc:chgData name="Roberto Tejero" userId="df99c9947d6af889" providerId="LiveId" clId="{51F3BA85-8D55-490A-B295-0CF9E1EB1F23}" dt="2021-01-10T15:28:39.037" v="2" actId="47"/>
      <pc:docMkLst>
        <pc:docMk/>
      </pc:docMkLst>
      <pc:sldChg chg="del">
        <pc:chgData name="Roberto Tejero" userId="df99c9947d6af889" providerId="LiveId" clId="{51F3BA85-8D55-490A-B295-0CF9E1EB1F23}" dt="2021-01-10T15:28:37.973" v="1" actId="47"/>
        <pc:sldMkLst>
          <pc:docMk/>
          <pc:sldMk cId="3448830755" sldId="2076136256"/>
        </pc:sldMkLst>
      </pc:sldChg>
      <pc:sldChg chg="del">
        <pc:chgData name="Roberto Tejero" userId="df99c9947d6af889" providerId="LiveId" clId="{51F3BA85-8D55-490A-B295-0CF9E1EB1F23}" dt="2021-01-10T15:28:39.037" v="2" actId="47"/>
        <pc:sldMkLst>
          <pc:docMk/>
          <pc:sldMk cId="124482935" sldId="2076136261"/>
        </pc:sldMkLst>
      </pc:sldChg>
      <pc:sldChg chg="add">
        <pc:chgData name="Roberto Tejero" userId="df99c9947d6af889" providerId="LiveId" clId="{51F3BA85-8D55-490A-B295-0CF9E1EB1F23}" dt="2021-01-10T15:28:36.245" v="0"/>
        <pc:sldMkLst>
          <pc:docMk/>
          <pc:sldMk cId="916514144" sldId="2076136263"/>
        </pc:sldMkLst>
      </pc:sldChg>
    </pc:docChg>
  </pc:docChgLst>
  <pc:docChgLst>
    <pc:chgData name="Roberto Tejero" userId="df99c9947d6af889" providerId="LiveId" clId="{A647414B-F20C-4C2F-970B-8394AE2B4BD1}"/>
    <pc:docChg chg="modSld">
      <pc:chgData name="Roberto Tejero" userId="df99c9947d6af889" providerId="LiveId" clId="{A647414B-F20C-4C2F-970B-8394AE2B4BD1}" dt="2021-01-10T15:38:01.281" v="69" actId="20577"/>
      <pc:docMkLst>
        <pc:docMk/>
      </pc:docMkLst>
      <pc:sldChg chg="modSp mod">
        <pc:chgData name="Roberto Tejero" userId="df99c9947d6af889" providerId="LiveId" clId="{A647414B-F20C-4C2F-970B-8394AE2B4BD1}" dt="2021-01-10T15:38:01.281" v="69" actId="20577"/>
        <pc:sldMkLst>
          <pc:docMk/>
          <pc:sldMk cId="916514144" sldId="2076136263"/>
        </pc:sldMkLst>
        <pc:spChg chg="mod">
          <ac:chgData name="Roberto Tejero" userId="df99c9947d6af889" providerId="LiveId" clId="{A647414B-F20C-4C2F-970B-8394AE2B4BD1}" dt="2021-01-10T15:38:01.281" v="69" actId="20577"/>
          <ac:spMkLst>
            <pc:docMk/>
            <pc:sldMk cId="916514144" sldId="2076136263"/>
            <ac:spMk id="2" creationId="{9CC6367C-17AE-46E9-922C-0AC3B19110E2}"/>
          </ac:spMkLst>
        </pc:spChg>
        <pc:spChg chg="mod">
          <ac:chgData name="Roberto Tejero" userId="df99c9947d6af889" providerId="LiveId" clId="{A647414B-F20C-4C2F-970B-8394AE2B4BD1}" dt="2021-01-10T15:37:35.758" v="12" actId="20577"/>
          <ac:spMkLst>
            <pc:docMk/>
            <pc:sldMk cId="916514144" sldId="2076136263"/>
            <ac:spMk id="6" creationId="{155300A5-3509-42AD-8CEF-6590A562B1E5}"/>
          </ac:spMkLst>
        </pc:spChg>
        <pc:spChg chg="mod">
          <ac:chgData name="Roberto Tejero" userId="df99c9947d6af889" providerId="LiveId" clId="{A647414B-F20C-4C2F-970B-8394AE2B4BD1}" dt="2021-01-10T15:37:46.031" v="31" actId="20577"/>
          <ac:spMkLst>
            <pc:docMk/>
            <pc:sldMk cId="916514144" sldId="2076136263"/>
            <ac:spMk id="7" creationId="{69511D55-34D4-45A0-8602-117128967C6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4:47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4:47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3.svg"/><Relationship Id="rId3" Type="http://schemas.openxmlformats.org/officeDocument/2006/relationships/image" Target="../media/image4.emf"/><Relationship Id="rId7" Type="http://schemas.openxmlformats.org/officeDocument/2006/relationships/image" Target="../media/image19.emf"/><Relationship Id="rId12" Type="http://schemas.openxmlformats.org/officeDocument/2006/relationships/image" Target="../media/image14.png"/><Relationship Id="rId17" Type="http://schemas.openxmlformats.org/officeDocument/2006/relationships/image" Target="../media/image22.png"/><Relationship Id="rId2" Type="http://schemas.openxmlformats.org/officeDocument/2006/relationships/oleObject" Target="../embeddings/oleObject14.bin"/><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13.png"/><Relationship Id="rId5" Type="http://schemas.openxmlformats.org/officeDocument/2006/relationships/image" Target="../media/image6.emf"/><Relationship Id="rId15" Type="http://schemas.openxmlformats.org/officeDocument/2006/relationships/image" Target="../media/image20.png"/><Relationship Id="rId10" Type="http://schemas.openxmlformats.org/officeDocument/2006/relationships/image" Target="../media/image12.png"/><Relationship Id="rId4" Type="http://schemas.openxmlformats.org/officeDocument/2006/relationships/oleObject" Target="../embeddings/oleObject13.bin"/><Relationship Id="rId9" Type="http://schemas.openxmlformats.org/officeDocument/2006/relationships/image" Target="../media/image15.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42" name="Imagen 41">
            <a:extLst>
              <a:ext uri="{FF2B5EF4-FFF2-40B4-BE49-F238E27FC236}">
                <a16:creationId xmlns:a16="http://schemas.microsoft.com/office/drawing/2014/main" id="{CFE36E5C-300D-43C3-BE61-452D23910E7A}"/>
              </a:ext>
            </a:extLst>
          </p:cNvPr>
          <p:cNvPicPr>
            <a:picLocks noChangeAspect="1"/>
          </p:cNvPicPr>
          <p:nvPr userDrawn="1"/>
        </p:nvPicPr>
        <p:blipFill>
          <a:blip r:embed="rId8"/>
          <a:stretch>
            <a:fillRect/>
          </a:stretch>
        </p:blipFill>
        <p:spPr>
          <a:xfrm>
            <a:off x="6038054" y="5126102"/>
            <a:ext cx="2243624" cy="690346"/>
          </a:xfrm>
          <a:prstGeom prst="rect">
            <a:avLst/>
          </a:prstGeom>
        </p:spPr>
      </p:pic>
      <p:pic>
        <p:nvPicPr>
          <p:cNvPr id="43" name="Imagen 42">
            <a:extLst>
              <a:ext uri="{FF2B5EF4-FFF2-40B4-BE49-F238E27FC236}">
                <a16:creationId xmlns:a16="http://schemas.microsoft.com/office/drawing/2014/main" id="{1E5521AC-4CAB-411F-AC1B-1FC08331F083}"/>
              </a:ext>
            </a:extLst>
          </p:cNvPr>
          <p:cNvPicPr>
            <a:picLocks noChangeAspect="1"/>
          </p:cNvPicPr>
          <p:nvPr userDrawn="1"/>
        </p:nvPicPr>
        <p:blipFill>
          <a:blip r:embed="rId9"/>
          <a:stretch>
            <a:fillRect/>
          </a:stretch>
        </p:blipFill>
        <p:spPr>
          <a:xfrm>
            <a:off x="8539558" y="5733198"/>
            <a:ext cx="1582743" cy="586201"/>
          </a:xfrm>
          <a:prstGeom prst="rect">
            <a:avLst/>
          </a:prstGeom>
        </p:spPr>
      </p:pic>
      <p:pic>
        <p:nvPicPr>
          <p:cNvPr id="44" name="Imagen 43">
            <a:extLst>
              <a:ext uri="{FF2B5EF4-FFF2-40B4-BE49-F238E27FC236}">
                <a16:creationId xmlns:a16="http://schemas.microsoft.com/office/drawing/2014/main" id="{11316E2E-3D77-4C04-B311-6A3BC810876B}"/>
              </a:ext>
            </a:extLst>
          </p:cNvPr>
          <p:cNvPicPr>
            <a:picLocks noChangeAspect="1"/>
          </p:cNvPicPr>
          <p:nvPr userDrawn="1"/>
        </p:nvPicPr>
        <p:blipFill>
          <a:blip r:embed="rId10"/>
          <a:stretch>
            <a:fillRect/>
          </a:stretch>
        </p:blipFill>
        <p:spPr>
          <a:xfrm>
            <a:off x="1494915" y="5537785"/>
            <a:ext cx="2015855" cy="620263"/>
          </a:xfrm>
          <a:prstGeom prst="rect">
            <a:avLst/>
          </a:prstGeom>
        </p:spPr>
      </p:pic>
      <p:pic>
        <p:nvPicPr>
          <p:cNvPr id="45" name="Imagen 44">
            <a:extLst>
              <a:ext uri="{FF2B5EF4-FFF2-40B4-BE49-F238E27FC236}">
                <a16:creationId xmlns:a16="http://schemas.microsoft.com/office/drawing/2014/main" id="{27698EF9-7487-44AD-80EC-BF4C4D09A750}"/>
              </a:ext>
            </a:extLst>
          </p:cNvPr>
          <p:cNvPicPr>
            <a:picLocks noChangeAspect="1"/>
          </p:cNvPicPr>
          <p:nvPr userDrawn="1"/>
        </p:nvPicPr>
        <p:blipFill>
          <a:blip r:embed="rId11"/>
          <a:stretch>
            <a:fillRect/>
          </a:stretch>
        </p:blipFill>
        <p:spPr>
          <a:xfrm>
            <a:off x="3816249" y="5203641"/>
            <a:ext cx="2144054" cy="560669"/>
          </a:xfrm>
          <a:prstGeom prst="rect">
            <a:avLst/>
          </a:prstGeom>
        </p:spPr>
      </p:pic>
      <p:pic>
        <p:nvPicPr>
          <p:cNvPr id="46" name="Imagen 45">
            <a:extLst>
              <a:ext uri="{FF2B5EF4-FFF2-40B4-BE49-F238E27FC236}">
                <a16:creationId xmlns:a16="http://schemas.microsoft.com/office/drawing/2014/main" id="{6F0DF829-9E01-4878-8C8F-E8F7AD4159ED}"/>
              </a:ext>
            </a:extLst>
          </p:cNvPr>
          <p:cNvPicPr>
            <a:picLocks noChangeAspect="1"/>
          </p:cNvPicPr>
          <p:nvPr userDrawn="1"/>
        </p:nvPicPr>
        <p:blipFill>
          <a:blip r:embed="rId12"/>
          <a:stretch>
            <a:fillRect/>
          </a:stretch>
        </p:blipFill>
        <p:spPr>
          <a:xfrm>
            <a:off x="3860320" y="5847917"/>
            <a:ext cx="1905154" cy="586201"/>
          </a:xfrm>
          <a:prstGeom prst="rect">
            <a:avLst/>
          </a:prstGeom>
        </p:spPr>
      </p:pic>
      <p:pic>
        <p:nvPicPr>
          <p:cNvPr id="52" name="Imagen 51">
            <a:extLst>
              <a:ext uri="{FF2B5EF4-FFF2-40B4-BE49-F238E27FC236}">
                <a16:creationId xmlns:a16="http://schemas.microsoft.com/office/drawing/2014/main" id="{999BD06F-0AD4-4E45-B274-E87BA24F79BC}"/>
              </a:ext>
            </a:extLst>
          </p:cNvPr>
          <p:cNvPicPr>
            <a:picLocks noChangeAspect="1"/>
          </p:cNvPicPr>
          <p:nvPr userDrawn="1"/>
        </p:nvPicPr>
        <p:blipFill>
          <a:blip r:embed="rId13"/>
          <a:stretch>
            <a:fillRect/>
          </a:stretch>
        </p:blipFill>
        <p:spPr>
          <a:xfrm>
            <a:off x="6259691" y="5936432"/>
            <a:ext cx="1800350" cy="409170"/>
          </a:xfrm>
          <a:prstGeom prst="rect">
            <a:avLst/>
          </a:prstGeom>
        </p:spPr>
      </p:pic>
      <p:pic>
        <p:nvPicPr>
          <p:cNvPr id="53" name="Imagen 52">
            <a:extLst>
              <a:ext uri="{FF2B5EF4-FFF2-40B4-BE49-F238E27FC236}">
                <a16:creationId xmlns:a16="http://schemas.microsoft.com/office/drawing/2014/main" id="{B732E62D-65E0-4AF3-9F73-267A09BF660E}"/>
              </a:ext>
            </a:extLst>
          </p:cNvPr>
          <p:cNvPicPr>
            <a:picLocks noChangeAspect="1"/>
          </p:cNvPicPr>
          <p:nvPr userDrawn="1"/>
        </p:nvPicPr>
        <p:blipFill>
          <a:blip r:embed="rId14"/>
          <a:stretch>
            <a:fillRect/>
          </a:stretch>
        </p:blipFill>
        <p:spPr>
          <a:xfrm>
            <a:off x="8411164" y="5047695"/>
            <a:ext cx="1839530" cy="567666"/>
          </a:xfrm>
          <a:prstGeom prst="rect">
            <a:avLst/>
          </a:prstGeom>
        </p:spPr>
      </p:pic>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00C8D22B-6FB1-44B3-9B2A-665925B181E4}"/>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35" name="Imagen 34">
            <a:extLst>
              <a:ext uri="{FF2B5EF4-FFF2-40B4-BE49-F238E27FC236}">
                <a16:creationId xmlns:a16="http://schemas.microsoft.com/office/drawing/2014/main" id="{B20103D2-6A8D-4961-A9FC-C645273D36EA}"/>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36" name="Imagen 35">
            <a:extLst>
              <a:ext uri="{FF2B5EF4-FFF2-40B4-BE49-F238E27FC236}">
                <a16:creationId xmlns:a16="http://schemas.microsoft.com/office/drawing/2014/main" id="{06B717A3-D1D7-4E20-8A78-D374F2E8165E}"/>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37" name="Imagen 36">
            <a:extLst>
              <a:ext uri="{FF2B5EF4-FFF2-40B4-BE49-F238E27FC236}">
                <a16:creationId xmlns:a16="http://schemas.microsoft.com/office/drawing/2014/main" id="{4F6582C8-181F-45AB-8FDC-D2A5D1DE0868}"/>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8" name="Imagen 37">
            <a:extLst>
              <a:ext uri="{FF2B5EF4-FFF2-40B4-BE49-F238E27FC236}">
                <a16:creationId xmlns:a16="http://schemas.microsoft.com/office/drawing/2014/main" id="{6286BA83-1331-4607-A514-6A7126E17B69}"/>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9" name="Imagen 38">
            <a:extLst>
              <a:ext uri="{FF2B5EF4-FFF2-40B4-BE49-F238E27FC236}">
                <a16:creationId xmlns:a16="http://schemas.microsoft.com/office/drawing/2014/main" id="{C38881CE-ACE0-4F86-BDCB-651601AB78BD}"/>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40" name="Imagen 39">
            <a:extLst>
              <a:ext uri="{FF2B5EF4-FFF2-40B4-BE49-F238E27FC236}">
                <a16:creationId xmlns:a16="http://schemas.microsoft.com/office/drawing/2014/main" id="{4F953C2C-6DFB-43C8-882C-B32DB0BB29D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0" Type="http://schemas.openxmlformats.org/officeDocument/2006/relationships/slideLayout" Target="../slideLayouts/slideLayout20.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476418"/>
            <a:ext cx="4956705" cy="2769989"/>
          </a:xfrm>
        </p:spPr>
        <p:txBody>
          <a:bodyPr/>
          <a:lstStyle/>
          <a:p>
            <a:r>
              <a:rPr lang="en-US" dirty="0"/>
              <a:t>A Brief Introduction to Situated Intelligence The new era of multimodal integrative-AI systems</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Bruno </a:t>
            </a:r>
            <a:r>
              <a:rPr lang="es-ES" dirty="0" err="1"/>
              <a:t>Torterolo</a:t>
            </a:r>
            <a:endParaRPr lang="es-ES" dirty="0"/>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095B714B-F2AF-4DB5-9FE0-3B855296E495}"/>
              </a:ext>
            </a:extLst>
          </p:cNvPr>
          <p:cNvSpPr txBox="1">
            <a:spLocks/>
          </p:cNvSpPr>
          <p:nvPr/>
        </p:nvSpPr>
        <p:spPr>
          <a:xfrm>
            <a:off x="584196" y="4286058"/>
            <a:ext cx="6143175" cy="276999"/>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solidFill>
                  <a:srgbClr val="676A6C"/>
                </a:solidFill>
                <a:latin typeface="open sans" panose="020B0606030504020204" pitchFamily="34" charset="0"/>
              </a:rPr>
              <a:t>Senior </a:t>
            </a:r>
            <a:r>
              <a:rPr lang="es-ES" dirty="0" err="1">
                <a:solidFill>
                  <a:srgbClr val="676A6C"/>
                </a:solidFill>
                <a:latin typeface="open sans" panose="020B0606030504020204" pitchFamily="34" charset="0"/>
              </a:rPr>
              <a:t>Solution</a:t>
            </a:r>
            <a:r>
              <a:rPr lang="es-ES" dirty="0">
                <a:solidFill>
                  <a:srgbClr val="676A6C"/>
                </a:solidFill>
                <a:latin typeface="open sans" panose="020B0606030504020204" pitchFamily="34" charset="0"/>
              </a:rPr>
              <a:t> </a:t>
            </a:r>
            <a:r>
              <a:rPr lang="es-ES" dirty="0" err="1">
                <a:solidFill>
                  <a:srgbClr val="676A6C"/>
                </a:solidFill>
                <a:latin typeface="open sans" panose="020B0606030504020204" pitchFamily="34" charset="0"/>
              </a:rPr>
              <a:t>Architect</a:t>
            </a:r>
            <a:r>
              <a:rPr lang="es-ES" dirty="0">
                <a:solidFill>
                  <a:srgbClr val="676A6C"/>
                </a:solidFill>
                <a:latin typeface="open sans" panose="020B0606030504020204" pitchFamily="34" charset="0"/>
              </a:rPr>
              <a:t> &amp; </a:t>
            </a:r>
            <a:r>
              <a:rPr lang="es-ES" dirty="0" err="1">
                <a:solidFill>
                  <a:srgbClr val="676A6C"/>
                </a:solidFill>
                <a:latin typeface="open sans" panose="020B0606030504020204" pitchFamily="34" charset="0"/>
              </a:rPr>
              <a:t>Product</a:t>
            </a:r>
            <a:r>
              <a:rPr lang="es-ES" dirty="0">
                <a:solidFill>
                  <a:srgbClr val="676A6C"/>
                </a:solidFill>
                <a:latin typeface="open sans" panose="020B0606030504020204" pitchFamily="34" charset="0"/>
              </a:rPr>
              <a:t> Manager @ </a:t>
            </a:r>
            <a:r>
              <a:rPr lang="es-ES" dirty="0" err="1">
                <a:solidFill>
                  <a:srgbClr val="676A6C"/>
                </a:solidFill>
                <a:latin typeface="open sans" panose="020B0606030504020204" pitchFamily="34" charset="0"/>
              </a:rPr>
              <a:t>BeanTech</a:t>
            </a:r>
            <a:endParaRPr lang="es-ES" dirty="0"/>
          </a:p>
        </p:txBody>
      </p:sp>
    </p:spTree>
    <p:extLst>
      <p:ext uri="{BB962C8B-B14F-4D97-AF65-F5344CB8AC3E}">
        <p14:creationId xmlns:p14="http://schemas.microsoft.com/office/powerpoint/2010/main" val="91651414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endParaRPr lang="es-ES"/>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p:txBody>
          <a:bodyPr/>
          <a:lstStyle/>
          <a:p>
            <a:endParaRPr lang="es-ES"/>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p:txBody>
          <a:bodyPr/>
          <a:lstStyle/>
          <a:p>
            <a:endParaRPr lang="es-ES"/>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p:txBody>
          <a:bodyPr/>
          <a:lstStyle/>
          <a:p>
            <a:endParaRPr lang="es-ES"/>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White Template</Template>
  <TotalTime>683</TotalTime>
  <Words>36</Words>
  <Application>Microsoft Office PowerPoint</Application>
  <PresentationFormat>Widescreen</PresentationFormat>
  <Paragraphs>6</Paragraphs>
  <Slides>8</Slides>
  <Notes>0</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20" baseType="lpstr">
      <vt:lpstr>Arial</vt:lpstr>
      <vt:lpstr>Consolas</vt:lpstr>
      <vt:lpstr>Myriad Pro</vt:lpstr>
      <vt:lpstr>open sans</vt:lpstr>
      <vt:lpstr>Quicksand</vt:lpstr>
      <vt:lpstr>Segoe UI</vt:lpstr>
      <vt:lpstr>Segoe UI Semibold</vt:lpstr>
      <vt:lpstr>Wingdings</vt:lpstr>
      <vt:lpstr>White Template</vt:lpstr>
      <vt:lpstr>1_White Template</vt:lpstr>
      <vt:lpstr>2_White Template</vt:lpstr>
      <vt:lpstr>CorelDRAW</vt:lpstr>
      <vt:lpstr>Madrid – Spain 16 Enero 2021</vt:lpstr>
      <vt:lpstr>A Brief Introduction to Situated Intelligence The new era of multimodal integrative-AI systems</vt:lpstr>
      <vt:lpstr>PowerPoint Presentation</vt:lpstr>
      <vt:lpstr>PowerPoint Presentation</vt:lpstr>
      <vt:lpstr>PowerPoint Presentation</vt:lpstr>
      <vt:lpstr>PowerPoint Presentation</vt:lpstr>
      <vt:lpstr>¿Preguntas?</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Roberto Tejero</cp:lastModifiedBy>
  <cp:revision>54</cp:revision>
  <dcterms:created xsi:type="dcterms:W3CDTF">2019-08-09T15:41:27Z</dcterms:created>
  <dcterms:modified xsi:type="dcterms:W3CDTF">2021-01-10T15:48:29Z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