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3AFFA-2728-4D4C-9471-0595B1388AD2}" v="1" dt="2021-01-10T15:13:15.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0DF3AFFA-2728-4D4C-9471-0595B1388AD2}"/>
    <pc:docChg chg="addSld delSld modSld modSection">
      <pc:chgData name="Roberto Tejero" userId="df99c9947d6af889" providerId="LiveId" clId="{0DF3AFFA-2728-4D4C-9471-0595B1388AD2}" dt="2021-01-10T15:13:29.078" v="2" actId="47"/>
      <pc:docMkLst>
        <pc:docMk/>
      </pc:docMkLst>
      <pc:sldChg chg="del">
        <pc:chgData name="Roberto Tejero" userId="df99c9947d6af889" providerId="LiveId" clId="{0DF3AFFA-2728-4D4C-9471-0595B1388AD2}" dt="2021-01-10T15:13:27.147" v="1" actId="47"/>
        <pc:sldMkLst>
          <pc:docMk/>
          <pc:sldMk cId="3448830755" sldId="2076136256"/>
        </pc:sldMkLst>
      </pc:sldChg>
      <pc:sldChg chg="del">
        <pc:chgData name="Roberto Tejero" userId="df99c9947d6af889" providerId="LiveId" clId="{0DF3AFFA-2728-4D4C-9471-0595B1388AD2}" dt="2021-01-10T15:13:29.078" v="2" actId="47"/>
        <pc:sldMkLst>
          <pc:docMk/>
          <pc:sldMk cId="124482935" sldId="2076136261"/>
        </pc:sldMkLst>
      </pc:sldChg>
      <pc:sldChg chg="add">
        <pc:chgData name="Roberto Tejero" userId="df99c9947d6af889" providerId="LiveId" clId="{0DF3AFFA-2728-4D4C-9471-0595B1388AD2}" dt="2021-01-10T15:13:15.911" v="0"/>
        <pc:sldMkLst>
          <pc:docMk/>
          <pc:sldMk cId="1332719226"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030416"/>
            <a:ext cx="4956705" cy="2215991"/>
          </a:xfrm>
        </p:spPr>
        <p:txBody>
          <a:bodyPr/>
          <a:lstStyle/>
          <a:p>
            <a:r>
              <a:rPr lang="es-ES" dirty="0"/>
              <a:t>Clasificación de imágenes usando Deep </a:t>
            </a:r>
            <a:r>
              <a:rPr lang="es-ES" dirty="0" err="1"/>
              <a:t>Learning</a:t>
            </a:r>
            <a:r>
              <a:rPr lang="es-ES" dirty="0"/>
              <a:t> en ML.NET</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Luis </a:t>
            </a:r>
            <a:r>
              <a:rPr lang="es-ES" dirty="0" err="1"/>
              <a:t>Beltran</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Microsoft MVP | </a:t>
            </a:r>
            <a:r>
              <a:rPr lang="es-ES" dirty="0" err="1"/>
              <a:t>Xamarin</a:t>
            </a:r>
            <a:r>
              <a:rPr lang="es-ES" dirty="0"/>
              <a:t> </a:t>
            </a:r>
            <a:r>
              <a:rPr lang="es-ES" dirty="0" err="1"/>
              <a:t>Certified</a:t>
            </a:r>
            <a:r>
              <a:rPr lang="es-ES" dirty="0"/>
              <a:t> Mobile </a:t>
            </a:r>
            <a:r>
              <a:rPr lang="es-ES" dirty="0" err="1"/>
              <a:t>Developer</a:t>
            </a:r>
            <a:endParaRPr lang="es-ES" dirty="0"/>
          </a:p>
        </p:txBody>
      </p:sp>
    </p:spTree>
    <p:extLst>
      <p:ext uri="{BB962C8B-B14F-4D97-AF65-F5344CB8AC3E}">
        <p14:creationId xmlns:p14="http://schemas.microsoft.com/office/powerpoint/2010/main" val="1332719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32</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Clasificación de imágenes usando Deep Learning en ML.NET</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2021-01-10T15:13:33Z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