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404EA8-F06B-4D8D-A3AF-A0284AA2BAA8}" v="1" dt="2021-01-10T15:20:01.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66" d="100"/>
          <a:sy n="66" d="100"/>
        </p:scale>
        <p:origin x="24" y="30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99404EA8-F06B-4D8D-A3AF-A0284AA2BAA8}"/>
    <pc:docChg chg="addSld delSld modSld modSection">
      <pc:chgData name="Roberto Tejero" userId="df99c9947d6af889" providerId="LiveId" clId="{99404EA8-F06B-4D8D-A3AF-A0284AA2BAA8}" dt="2021-01-10T15:20:04.741" v="2" actId="47"/>
      <pc:docMkLst>
        <pc:docMk/>
      </pc:docMkLst>
      <pc:sldChg chg="del">
        <pc:chgData name="Roberto Tejero" userId="df99c9947d6af889" providerId="LiveId" clId="{99404EA8-F06B-4D8D-A3AF-A0284AA2BAA8}" dt="2021-01-10T15:20:04.051" v="1" actId="47"/>
        <pc:sldMkLst>
          <pc:docMk/>
          <pc:sldMk cId="3448830755" sldId="2076136256"/>
        </pc:sldMkLst>
      </pc:sldChg>
      <pc:sldChg chg="del">
        <pc:chgData name="Roberto Tejero" userId="df99c9947d6af889" providerId="LiveId" clId="{99404EA8-F06B-4D8D-A3AF-A0284AA2BAA8}" dt="2021-01-10T15:20:04.741" v="2" actId="47"/>
        <pc:sldMkLst>
          <pc:docMk/>
          <pc:sldMk cId="124482935" sldId="2076136261"/>
        </pc:sldMkLst>
      </pc:sldChg>
      <pc:sldChg chg="add">
        <pc:chgData name="Roberto Tejero" userId="df99c9947d6af889" providerId="LiveId" clId="{99404EA8-F06B-4D8D-A3AF-A0284AA2BAA8}" dt="2021-01-10T15:20:01.133" v="0"/>
        <pc:sldMkLst>
          <pc:docMk/>
          <pc:sldMk cId="2166614377" sldId="2076136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4:20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4:19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s-ES" dirty="0" err="1"/>
              <a:t>Interactua</a:t>
            </a:r>
            <a:r>
              <a:rPr lang="es-ES" dirty="0"/>
              <a:t> con </a:t>
            </a:r>
            <a:r>
              <a:rPr lang="es-ES" dirty="0" err="1"/>
              <a:t>AzureML</a:t>
            </a:r>
            <a:r>
              <a:rPr lang="es-ES" dirty="0"/>
              <a:t> en remoto</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Roberto Navarro</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pt-BR" dirty="0"/>
              <a:t>Arquitecto BigData e IA @Kabel</a:t>
            </a:r>
            <a:endParaRPr lang="es-ES" dirty="0"/>
          </a:p>
        </p:txBody>
      </p:sp>
    </p:spTree>
    <p:extLst>
      <p:ext uri="{BB962C8B-B14F-4D97-AF65-F5344CB8AC3E}">
        <p14:creationId xmlns:p14="http://schemas.microsoft.com/office/powerpoint/2010/main" val="216661437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endParaRPr lang="es-ES"/>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p:txBody>
          <a:bodyPr/>
          <a:lstStyle/>
          <a:p>
            <a:endParaRPr lang="es-ES"/>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p:txBody>
          <a:bodyPr/>
          <a:lstStyle/>
          <a:p>
            <a:endParaRPr lang="es-ES"/>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p:txBody>
          <a:bodyPr/>
          <a:lstStyle/>
          <a:p>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679</TotalTime>
  <Words>26</Words>
  <Application>Microsoft Office PowerPoint</Application>
  <PresentationFormat>Widescreen</PresentationFormat>
  <Paragraphs>6</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Interactua con AzureML en remoto</vt:lpstr>
      <vt:lpstr>PowerPoint Presentation</vt:lpstr>
      <vt:lpstr>PowerPoint Presentation</vt:lpstr>
      <vt:lpstr>PowerPoint Presentation</vt:lpstr>
      <vt:lpstr>PowerPoint Presentation</vt:lpstr>
      <vt:lpstr>¿Preguntas?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2021-01-10T15:20:08Z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