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4DB6AC"/>
    <a:srgbClr val="FFFFFF"/>
    <a:srgbClr val="1B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1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0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3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2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1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2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09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7824-628F-4A22-895B-02835383118A}" type="datetimeFigureOut">
              <a:rPr lang="en-AU" smtClean="0"/>
              <a:t>31/10/22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5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https://lh3.googleusercontent.com/-7aWqpMMJ9fsU9DG9QTx_wRlySosXFs9BEoa3gghAYzRBNDU5YiTStHqsSzOJXrfLFMv_UspqJW74WrrzRSb0kL4tVrI7qtl5tFL-qyKA7bbRdAT39apknpeVIqVWAHZfo4wMfKBzo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79" y="742951"/>
            <a:ext cx="2951634" cy="14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096000" y="4471522"/>
            <a:ext cx="2211696" cy="1634470"/>
            <a:chOff x="4743450" y="3785722"/>
            <a:chExt cx="2211696" cy="1634470"/>
          </a:xfrm>
        </p:grpSpPr>
        <p:pic>
          <p:nvPicPr>
            <p:cNvPr id="1076" name="Picture 52" descr="earth-glob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385" y="3785722"/>
              <a:ext cx="1139825" cy="113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743450" y="4896972"/>
              <a:ext cx="22116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1B79AB"/>
                  </a:solidFill>
                </a:rPr>
                <a:t>GlobalArchive</a:t>
              </a:r>
              <a:endParaRPr lang="en-AU" sz="2800" dirty="0">
                <a:solidFill>
                  <a:srgbClr val="1B79AB"/>
                </a:solidFill>
              </a:endParaRPr>
            </a:p>
          </p:txBody>
        </p:sp>
      </p:grpSp>
      <p:pic>
        <p:nvPicPr>
          <p:cNvPr id="1080" name="Picture 56" descr="free PNG computer icon vector png - desktop computer PNG image with transparent background PNG images transparent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9" b="89872" l="833" r="100000">
                        <a14:foregroundMark x1="18810" y1="62747" x2="18810" y2="62747"/>
                        <a14:foregroundMark x1="25357" y1="76484" x2="25357" y2="76484"/>
                        <a14:foregroundMark x1="94524" y1="72759" x2="94524" y2="72759"/>
                        <a14:foregroundMark x1="6190" y1="34808" x2="6190" y2="34808"/>
                        <a14:foregroundMark x1="51071" y1="65308" x2="51071" y2="65308"/>
                        <a14:backgroundMark x1="13929" y1="69383" x2="13929" y2="69383"/>
                        <a14:backgroundMark x1="68333" y1="33411" x2="68333" y2="33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-302287"/>
            <a:ext cx="5114731" cy="43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31789"/>
          <a:stretch/>
        </p:blipFill>
        <p:spPr>
          <a:xfrm>
            <a:off x="4647213" y="1611917"/>
            <a:ext cx="1005777" cy="95858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57675" y="4537534"/>
            <a:ext cx="1638462" cy="1568458"/>
            <a:chOff x="3733800" y="4057650"/>
            <a:chExt cx="1638462" cy="1568458"/>
          </a:xfrm>
        </p:grpSpPr>
        <p:sp>
          <p:nvSpPr>
            <p:cNvPr id="76" name="Oval 75"/>
            <p:cNvSpPr/>
            <p:nvPr/>
          </p:nvSpPr>
          <p:spPr>
            <a:xfrm>
              <a:off x="3983118" y="4057650"/>
              <a:ext cx="1139825" cy="1139824"/>
            </a:xfrm>
            <a:prstGeom prst="ellipse">
              <a:avLst/>
            </a:prstGeom>
            <a:solidFill>
              <a:srgbClr val="4DB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33800" y="5102888"/>
              <a:ext cx="1638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4DB6AC"/>
                  </a:solidFill>
                </a:rPr>
                <a:t>SyncTOOL</a:t>
              </a:r>
              <a:endParaRPr lang="en-AU" sz="2800" dirty="0">
                <a:solidFill>
                  <a:srgbClr val="4DB6AC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20" y="4738190"/>
            <a:ext cx="881370" cy="729396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8556385" y="4537534"/>
            <a:ext cx="1540806" cy="1597033"/>
            <a:chOff x="3782627" y="4057650"/>
            <a:chExt cx="1540806" cy="1597033"/>
          </a:xfrm>
        </p:grpSpPr>
        <p:sp>
          <p:nvSpPr>
            <p:cNvPr id="86" name="Oval 85"/>
            <p:cNvSpPr/>
            <p:nvPr/>
          </p:nvSpPr>
          <p:spPr>
            <a:xfrm>
              <a:off x="3983118" y="4057650"/>
              <a:ext cx="1139825" cy="11398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82627" y="5131463"/>
              <a:ext cx="1540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D966"/>
                  </a:solidFill>
                </a:rPr>
                <a:t>CheckEM</a:t>
              </a:r>
              <a:endParaRPr lang="en-AU" sz="2800" dirty="0">
                <a:solidFill>
                  <a:srgbClr val="FFD966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01" y="4535022"/>
            <a:ext cx="874174" cy="8741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33" y="5165391"/>
            <a:ext cx="449510" cy="449510"/>
          </a:xfrm>
          <a:prstGeom prst="rect">
            <a:avLst/>
          </a:prstGeom>
        </p:spPr>
      </p:pic>
      <p:pic>
        <p:nvPicPr>
          <p:cNvPr id="1092" name="Picture 68" descr="Database fre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7" y="4136829"/>
            <a:ext cx="2057123" cy="20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981352" y="6146794"/>
            <a:ext cx="91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TPAC</a:t>
            </a:r>
            <a:endParaRPr lang="en-AU" sz="2800" dirty="0"/>
          </a:p>
        </p:txBody>
      </p:sp>
      <p:pic>
        <p:nvPicPr>
          <p:cNvPr id="1094" name="Picture 70" descr="Film fre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7" y="3679348"/>
            <a:ext cx="914961" cy="9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70" descr="Film fre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4" y="4206062"/>
            <a:ext cx="914961" cy="9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Database fre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595" y="719534"/>
            <a:ext cx="1349375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8929270" y="2068909"/>
            <a:ext cx="2430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 smtClean="0"/>
              <a:t>National/Institutional</a:t>
            </a:r>
          </a:p>
          <a:p>
            <a:pPr algn="ctr"/>
            <a:r>
              <a:rPr lang="en-AU" sz="2000" dirty="0" smtClean="0"/>
              <a:t>portal/</a:t>
            </a:r>
            <a:r>
              <a:rPr lang="en-AU" sz="2000" dirty="0" err="1" smtClean="0"/>
              <a:t>db</a:t>
            </a:r>
            <a:endParaRPr lang="en-AU" sz="2000" b="0" dirty="0" smtClean="0">
              <a:effectLst/>
            </a:endParaRPr>
          </a:p>
        </p:txBody>
      </p:sp>
      <p:pic>
        <p:nvPicPr>
          <p:cNvPr id="1026" name="Picture 2" descr="https://lh3.googleusercontent.com/g09Us6a-BFqwHEBCKuCvMsNfd2zXIRZJbR8pYDHMt1YZZNLSKj_E8rrUrYWvbYFbPSAX5Lgf40XrLiTdU1G_KeJLkfJ9dfpmI_TZjhL7ANBOVO5eRVQ3V0qUzDMJtOMyOJEtmN-0z3tZMllHx8qB2uhjNQuYpeUEjJp66_UouLZ7ROSHlCkr-lpo5un4=nw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0" y="7062359"/>
            <a:ext cx="1141558" cy="11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686077" y="8203917"/>
            <a:ext cx="1041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solidFill>
                  <a:schemeClr val="bg1"/>
                </a:solidFill>
              </a:rPr>
              <a:t>SOP</a:t>
            </a:r>
            <a:endParaRPr lang="en-AU" sz="28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35" y="7288806"/>
            <a:ext cx="1141558" cy="114155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71723" y="8430364"/>
            <a:ext cx="2660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chemeClr val="bg1"/>
                </a:solidFill>
              </a:rPr>
              <a:t>Fieldwork</a:t>
            </a:r>
            <a:endParaRPr lang="en-A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215" y="4594309"/>
            <a:ext cx="1853345" cy="1743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82" y="4535022"/>
            <a:ext cx="2420322" cy="1804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5" b="90000" l="10000" r="90000">
                        <a14:foregroundMark x1="25517" y1="73103" x2="25517" y2="73103"/>
                        <a14:foregroundMark x1="44828" y1="76897" x2="44828" y2="76897"/>
                        <a14:foregroundMark x1="13793" y1="80000" x2="84828" y2="779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456" y="4596320"/>
            <a:ext cx="1767993" cy="1767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68" y="-422670"/>
            <a:ext cx="4279763" cy="3097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43" y="3718977"/>
            <a:ext cx="2085013" cy="2603218"/>
          </a:xfrm>
          <a:prstGeom prst="rect">
            <a:avLst/>
          </a:prstGeom>
        </p:spPr>
      </p:pic>
      <p:pic>
        <p:nvPicPr>
          <p:cNvPr id="2050" name="Picture 2" descr="Bar chart fre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977" y="4343399"/>
            <a:ext cx="905927" cy="9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307" y="1125848"/>
            <a:ext cx="2554445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5976852" y="1757511"/>
            <a:ext cx="3919850" cy="391984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638" y="1825625"/>
            <a:ext cx="3006278" cy="3006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16" y="3708769"/>
            <a:ext cx="1545862" cy="154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6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AutoShape 2" descr="data:image/png;base64,iVBORw0KGgoAAAANSUhEUgAACKAAAAYYCAYAAACkRSJKAAAAAXNSR0IArs4c6QABe4B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CUyM2ZmZmZmZiUzQnZlcnRpY2FsQWxpZ24lM0R0b3AlM0Jhc3BlY3QlM0RmaXhlZCUzQmltYWdlQXNwZWN0JTNEMCUzQmltYWdlJTNEZGF0YSUzQWltYWdlJTJGcG5nJTJDaVZCT1J3MEtHZ29BQUFBTlNVaEVVZ0FBQWtZQUFBR1VDQVlBQUFHbnhOMURBQUFBQVhOU1IwSUFyczRjNlFBQUFBUm5RVTFCQUFDeGp3djhZUVVBQUFBSmNFaFpjd0FBRnhFQUFCY1JBY29tOHo4QUFQJTJCbFNVUkJWSGhlN04wSm5QMVQlMkZUJTJGd2Y4cSUyQlpJbVF0V3d0bGlLeWxHd3RRa1VVRXFGUUpHc2tPNGxRMm1WSmkwS2JxSlFXcEQzVnI1TDJQWlZRVVZURTUzJTJCZTUzdlBkZTVuUG5QbnpzeTlNM2RtenV2eGVEM216bDAlMkI5M00lMkZ5em52ODM2JTJGM3UlMkYzJTJGeXNvS0NnbzZCdDJDS3hhJTJGRyUyRnI3NDhDNXpUZUhwZ095cThDSHhlWXclMkZPUGJmMmRFMWdnOEtiQWRGQSUyQkZ2aUl3RzdJRDQ3SHo1NzNjUGJBRlhCM1lEb28lMkJ3YU9GJTJGbEJndXNDNjglMkZOS093U21BN0lmd0tmRURnZVZHdXV1V2I2ZkVMVEFYSDFlWDYlMkIlMkJOJTJCUTQ2TEE5S09NSjRzR1RnZ3JyYlJTbFNNOGxRN08lMkZZSDN6bnM0QXQ3enVYa1Bod1BHazVzRDB3JTJGNGFHQyUyRmNFUHIySFFnUEklMkYlMkZEcnl2OVhqQndGZTNIdU1WZ1E3aXRPSHhnZjhLVER1MGQlMkJDZ2NFdnJ1SXhBZUEzalFWcHV1ZVU4dmpJd3g4YUI2OHg3T0ZpNHgxOGFtSGJxbnNBcCUyQmVJTThhRDg5cmUlMkZUZnRRUGZLUmo0elBoY2VmOElZVzB1czVYRzBEdzZjQ2ZlRTNBeGZ4eERTQVhlU2t4QjklMkYlMkIlMkIyM3h3TlRSM2d0WHRVYmJMQkJmTjlGRjEzazd3R0I0UEhBWU9QdmJmMmRLaXdVJTJCSk5BMzJrR1hEY3dZWUY3N3JtbmRWam1JVHpYTk9NbHhPYzMyMnl6RThQZmg4ZG4lMkJveG5CTzQlMkI3MkVjRUp0Mm9oOVlQUEFMZ2VtSDdoJTJGWWhNTUNxNjIzM3JwMWVPWWRvQnolMkI5OFlhcXFXV1dzcnpBMW02Tkg1aDRNUG1QWnd3MkM3WEI2WWY5ZUhBSml3YyUyQk9kSFBPSVIxV21ublpiZWU2d1hBajdUT2k0ZENNOWpFNHlmbzcwMktiQ0VtM0JYNEtYekhzNDdrMSUyRiUyRiUyQnRmdFFMZkI4VU9CNlVkOEw1QzUwQVRiclQ3OTZVJTJCbjklMkY0NDBGWGNoUCUyRkdMODhRbmx0MTNrdU42UHVWTk5ac2NIWmdhOWNld21XWFhaWiUyQjJKNWViOUhPUFNhd0Nkc0hWZzklMkYlMkJNT3JKWlpZd251TlFVJTJGMFFvJTJCb3Z2M3RiNmZ2MlRZJTJCMHgwV3kzMkRMJTJCMksxbjBlRDg1ZGQ5MlZkalR5cTElMkY5YWpYJTJGJTJGUFAlMkZMRHh1Z3Vlcm80NDZLcjNmam0lMkYlMkZuT2M4eCUyQk03QXljQ24lMkIwRnZiNXZUT3kyMEVJTGpia3hNd3FFaCUyRkZ2RTd3VyUyQkV0JTJGdDlwcXElMkZTJTJGNlh5RndDYWs5NHpYM1BDWlh0RHIlMkI4WkUzTkZqanozVzMyNEx4RFBUZ1dqQyUyQnV1djMzclVkVUJ0d3N0MzJta243JTJGJTJGJTJCdkg4YndYdGdTRWpiM3JYMWR5d1l3Sjg1NyUyQkhrOFBIVzMlMkZ2JTJCOHBlJTJGJTJCT0xuenZ0M1ZMUU94VU40Mk1NZTFubzBEOTR6NzYzalF2NDVDJTJCT2ZCJTJGcmZFdVR3d0NaNG5aM1ZEUlBabHc0WU9ITmMzZnFSNmNBbGJCbjR2NDAyMnFoYWNza2x2UjZaa0QlMkJHMXV2anhWV0IxWUVISGxneEElMkJZOTFSTzg5N2g1RHhzeGtYM3BRTk1HbnYlMkJQZiUyRnpEODc4SnJONyUyRiUyRnZkN2pPOEs0NUlmVWtkOFBlSGYlMkYlMkY1MzB6YnJjS1dZRmRPMkx3ak1rWjZmUCUyRjQzTmo0YiUyQk5kNUQwZmdqTUJsNXowY1AlMkZ4Z0Jsd1RIdkdtTjcwcDdXaU8lMkY3WCUyQjF1SEhwUGZYZmRJSlhDbnBQVmNIam1Xazd2dXFWNzNLZTc4Nzc5OHg4YlJBNzIlMkZDUkdmUlVUZll4b29ycnBoJTJCVk1LWW44bVFHNVQxSzJVOHFPJTJGRFdHaDY3M2clMkIzOGFqQXMlMkJiOTNCTTVEdlo3Y3ZlSDVqZSUyQjhQQTBhenNpZUNVOTczdmZiYmJkTHMzd1h0elklMkZPbmdlTmVYblg3c1UxSWcybiUyQk9RdlQ5QndYeTJpM2JqOVIzNGR1JTJCRlBnNWZNZXhxWE9OZk1lOW81ZXZ5aEgya0YwcGZRNnFQWWJsMTU4OGNYMndiZzJGazROVEw4MSUyRmUwSjN3NGNLN1lGJTJCWHJzN21BTG5SVCUyQmJoVTRGR0NiaFQlMkI5JTJGbkR2ZTJEZXc5NHcyb2JYQzB4aDVEOEUxaGVlWHcwY2lDTnJFamo5bW11dXNiJTJCOWpGWGV0JTJCYThoOTBoRHNaUkRxYnFQd2I2TURmSmt3SzdZYlNET3d5d2IlMkZYOWUwVmdldjU5bnVnVjZVUEliVEVlJTJCTXpRNHNsUGZ2S1ByN2ppaXZUYnhPVVc4JTJGeEVNZEVmTzJ3SHlZeVZXJTJCMVBENFQwJTJGNlJoSTJQZFhuWDh2ZlYzT3ZHeXdIUVFyZzBjeld1UnZLY0NBcE9Da014Wjh4NzJoTGUyJTJGazRsMWdpOE5kQVA1a1plT1hCTWJMamhodFdOTjk2WURpWk9DcGNGJTJGbVhldzY1WVA3Q25IZXdEdmh5WWZ0eXpQREZPYkdDaHZmMzIyOGNGOTZNZTlhanFneCUyRjhvRzJkUCUyQiUyRmxpVUgwNG5mekhvNktRWW9RRGc1TUIlMkJVdG5wZ2tQdWZnYkxMSkp2RWdIWHp3d2RYJTJGJTJGdmUlMkZ0SDJjTUxZSjdMYUIwVmIlMkZFNEhnSTFHRDd4T1U3TGRjNW4lMkIzM25wcjlhbFBmYXI2NzMlMkZuQlZpJTJCOElVdnhMJTJCcnJMSks5ZDczdnRmM3ZtN2VXOGNQaHVKb0Iyb3laJTJCQ1JnZjhYYUJ2JTJGREJ5djZURmV4QU55MzMzM3hiJTJCdzg4NDd4NzhjZWhEZWMlMkJPOHQwNGNUUWRrdkFmSiUyRmU4eiUyQk1iQXFSWlgzVDdmZlBQRkEyS1c0NWR5eXlXRTEwJTJCWjk3YkpvWDVReGdyMHJSVElGZXh6dHdjdUV6amRXREl3SHBURERqc3MlMkZvWFc0dmpSOFIxOWdJMVpDQzhSMkhTTGZDblFlM0E3VHd3cG90QU1Uanp4eE9yU1N5JTJGdDYwRUNHN3doa01QcTlhMyUyRjhjMkJNd2x1OSUyQnFmJTJGJTJGeG50Znp5eTl2JTJGJTJGbUtoaFJaaVIzR3ZUUFc0TWdnNDRmMCUyRlNBVUZCUVVGQlFVRkJRVXpGZlFFM3dpTXk2SEZGMTg4TFl0NkNhN09XcXdXeUplZERvWXdkUjRRZmNZS0s2eEE3T0cxdmlwcmh4a3ZDRXdIUlBUNGVZSGRJR3NodVdHT0NQUzVXWWYzQkthREltbHdORlh1YUVqZWlCeTJOV0VsMjNSanNrbURiek1HdFZ3YktiZXU2U0FCWmU3djV6MGNicXdWMkslMkJrd2V1amx5eERlTzc1ODE2SzIyNXltbTBZNkxWJTJCaXNjbWpSY0hwZ1BDZGR1M3BFRSUyQjZUcGElMkJTZiUyRjclMkJFUGYlMkZpRCUyQiUyQjY3cjhkJTJGRGhSa1NQcnV0QThVTWRNQ0x0eExBdE5CTVo0TUxHbnc1cHR2YmgyYVRqenhpVTlNMzUlMkJ6anFibkJnSTZnVnNDMDQ3ME13bTVGOXpZT2k3VjJtdXZuZmFoT3V1c3M5TGpoQTllZU9HRiUyRnYlMkYwdkg4akJxNVpTRHN4eUNUa3NkQVdxTDc2MWE5dUhhcE9wTmMlMkY4cEdQdEIlMkIzbUtCU3hVRHcyc0RsQTMzWlZPb2huWkQwSXolMkZpaVF5dHd6SVA5OTU3YjN5ZlBCWiUyRjR6c2V3bSUyQmU5clNuZVc1Z0NZR1FiMWclMkJ4N256SHZZZGttZlNZQ3QlMkZaRFRWN2c4Q3ZhZDFpS3Jxd1FjZmJEMmFoJTJGaXVUaXdqNHp2OGJYcXRMNmlMSXM0SjdNZVg3UlNZZHB3Q2JiU01BWFZMcWgxMjJDRiUyRnI2Qm5XMFJhaDlkR2dUU0tQZVk5N0I5RyUyQjBMR1clMkZ1MVhYYlpKZTBjYmhLZkhBbnJMejh3dlclMkIzd0Nhd3EySnFlMHBiRDZUNEhRM3h1eFA4UCUyQiUyRnBVVEhXNiUyQlBHbUYlMkI0MjI2N3RYYnZJWGclMkJVREpOc3F6ZHBrY0ZqZ1puT0gwT3BWYjBpcVVEa2lvRXgwSXY3JTJCa1pTdXVJbTNmRGdZSFZycnZ1R2clMkZPazU3MHBMU2oxVHZmJTJCYzcwdUNuJTJCdjJuZyUyRmJJb2wxbG1HZTloQUQ0bE1IMW1vaUQwR2d2dkRoenYybkJVMkZraWgyNTRwWU96MTE1N3RjVlJkZno4NXo5UFAlMkZ3WCUyRm1abjNLelpoSjJQUHZwb3I1UGpqQmMlMkIxd3RjMlpPRzhlTjRRb0x3dCUyQnNYazdJODduR1BheDJTVGl5eXlDS3RSJTJCM2FJdU5aUDQzNTNRRm5CcWIzcGNwZDdLbXhNTloyZTBKN0l6Mm1JVlJQZnZLVFc0ZmpJZnp4ajM5c1BacUg4TDVVcWFKWEhOZktBU2IyZ2x4bEs0OWx4Y0E2VWttZ2JtQkdUQnBXN1RuU2p0VVJVejh6M3J6T091dkVBeUpUc283dyUyQm1nRkVFYURaR0tTdzdqOUk0NDRvdGZpVkJhNFBqTWFHTVdrekJQR2IxdCUyRjY2Z1dXR0NCdUxQUGZPWXo0OTlBYVJWTkZmayUyQnROMTIyM1VZZWVHNSUyQm51YWtGOHB4cVRjZHRxN3RkeVFvOVlydW4xbkwlMkZzektycHVlTyUyQjk5eWFqcTZjZXlNdHRndVdFN1kyV0I2dEFWVkxDR1V5WENod0wzanVlSCUyQmk5RXFycnFDZGo5NHluQm81bURDYmNmZE5OTiUyRm5pcEtWMjZUSUZlb0hiNEclMkJCUHU5SzZTazdxQUhIdHpJbWU4M0R0V3FvNjlKTlR0Mk0xRkhSNnhtNnNIVUx5ZmdoQ2VSWGFvS3FmeWtOREhjTzdDZlNkbnZCWm9IMTklMkZiNjJRNklaZldLcmNoOXc5JTJGOGk5eUd2dzcwbktYRldBVVglMkJvSDN0UFNPcVFMUFdNajNOMyUyRmNFOGI5Z1dBdDd4aiUyQiUyQkZ6aWFPdXhxVURhaDE3Z2ZUeW9Md29jVnpuSFhyN0FsZktkd0xSRHlaZ2JGcnp6WGU5NmwlMkYzcFJiUmVCVVA0bVBEM0glMkZQJTJCSFJ2cUlJMW1EYWVpZHloN3FaNUtPa3dIS1NIdGIxY0VROW15cSUyQmY5VDIlMkJrcEQwdE1IMkpTcU5qWVZKRzJRRHhubFlXMGdmbSUyRlJ1aGJsd3NJeExJeHBObDFSUGVFSmdPeXRjRHglMkJPaVhTWHd5Zk1lRGkzU2IwT3o4WVNSWW1YanhkdGFmNGNKM0REcG9JamVHaDZ1ZXVNYjMlMkJqJTJGRXdJbkJWZlFlQTlVejRQZUFNRkFUVlk3amxiVHpiNm05MHdhNDlsSVg3NXdBbERXSiUyRjFnajN0QlhFTnV0dGxtTVpjayUyRkQlMkZwdE5oZWYlMkZ4VUhhUU5BbFBDb05LTEV4RnJ4WU5rNGQycTVaUTRLZGpBV0lQNHBMOWtGTGlGVWlLeVdjZ0VNVm0wTXliJTJGOUtjJTJGeGIlMkJpd0MwdjZLVEdxckVPUWo5bExSYWh2ZyUyRjdua1dacWhqQ2VlZWRGJTJGOCUyQjR4blBpSCUyRkR5NGtUaGc5dk1lOWhCN1lPcERDYktHSThyY1c4UlBRZ0VDUFE4TVV2ZnJGOWNISjRQYjV6RXJndE1EZktnRTk1UEZBSUp0Yzk5azJTTXc3RUE3TGpqanZHdiUyRkNPZDd3aiUyRnZYYXZMZE1EdExPOHltJTJGbDQybWpnODRrUTRTZzBBMEJVQkthVW94OVZ4OHRROVFKaWh0ckdtamJCVDFpTHpHZWglMkZXaE1HWU1RbnBxdkolMkZmS1ZQa0wlMkJmTnJwY1lKcUY3Z2hzaWw0TU0zZ3JCM0tRRW14VVA2T1pqcVJyR01oQktpZ29LQ2dvS0Nnb0tDZ29LSmdka0tRbiUyQkNuWExDMGlkZFVxS09nQXNSdDllVnY3bVZHUkxpWGRvcjVpd1FVWHBCSFZwJTJCNWlmMXZzT1JSZk1ETkIzQ2NQU05WRmJRZnlDNFJ6bGc5U2lidnglMkJDSEZWWHhlaVlPRWxJUHBRaHlYbEtwZ09DQzJJOW5zSzRISmE1OG9YQ3J2UU5IYmZucng2WE5zUCUyRlZCek9IQ1RkOVA1bDh3QkJCRDN5ZVFsakZHQWpLU0N0TTcwbHozTzZxaGdmRFJnYW9RTjdVTVM4NzJwaW9RT1JSQ1NQdmJxMXFrWUFKZ1Y3QXp4UDNxbzRuTWhIY0dVcWxNUlV6UUZEY2lSeGc4SDVobng2Y0xTVDVlcjhqdHFkSFNjd3NhSVBWRUIybkR1NHNpSFVTVTNzdXdkZWYza3FJeVNEaXByVXRtZFB6clglMkY5SyUyQjU0U0ttSXklMkIlMkJHSEg1NmVmNVVuUjRHTUU2SnBNbzMwZnBUSk51Y2hDMWRuQXBxMkJ3UHpBNlJiZ2FHY0ZzWGRPOHk0T2NuRmVrR3JUJTJGVCUyRjVwdHZQc3BQMmNpUSUyRiUyRlk2M1REeXJ1ckhRZEVScjg5cVdJMGNFaGc3Qk5kSWxpOEZVNDJ5MGRLZFpoSUlKRnFYeWVoUTAyaU5OZGFvSHdzMEpScDVwY0ZUNTBldDBLcXJydW8xZGh5VnltandIaDNBWml6a2twSDA1UWNra2IxaU5hS3AlMkJMQ1BKdjNFZlhxTlo0bmViUjUzM0hIVkF3ODgwTHFrT3RGNlQ5Njh4dWpUN29hJTJGMGtvcnRiY1Q2RUxMd1pqM3ZKVGZHWVZrSkVxZjlWZlZqYmtDSThicGdmWFZuJTJCeFpockRPc2xaJTJGMVdnRnhKcWdObFpXamlHUkxTUXZLcFdzaTRMRFY3emlGZWwxVGNnU3RPYnJTMjJJcVVUNklRbnlFTk56UklNekhVVFlxY1ZDVHRQSGFCa3NUWkI2MkxwVU9wR0tsT2glMkJYb2YlMkJQT0UxRjFFM0hCb1loZGYlMkJLbUhoYiUyQkFyQTJjRWt1ZDF0T2txZVgyVEFUbHNrQ1pxMUxnd1VPJTJGcGRBTFFxdkRrd1BHVU8lMkJYdFp2REs0NjlXWDMzMTZzZ2pqNHlxZXY4SHl0cSUyQjNWU1hZT3E3JTJGUExMVyUyRjgxbyUyRlhaWHFIdlV2b01EcXYwdVkza3clMkJnRiUyQnVPbUglMkJZT2I0TDAxUFFlMCUyQlBtZ2YzQVJvSFM0UE5jdU1UUEJFb2VIQSUyRkV4eVJBeDIxbyUyRmYlMkZOYjM2enZsM2lmbE5QTjFTNzc3NTdmSDgzbkgzMjJkNHpXbVdPYmtoZDFMNFolMkZ4dFNwREt5NnE2TUY2bW1ndEVLMmhsVmRiaFR2UjRvRmNWM05zRUtSbjlObzE1NlB5cllvOTIycVhZOEswRWpsTzIxN1o2RERqcW9PdXFvbyUyRkp0ZTIyOG8xVVQyRmpWZGRkZDElMkZyRkQlMkJHdXUlMkI1SzN6V1JqcEVKOHFWczR6SHh2eUZEek1ZSW5HemQ5SFF4Vm5mY2NVZnI4RFhqUCUyRiUyRjVUN1h3d2d1bkE1dlRuWnBxSjQ4SGZvTTJmTzNwN1Bqamo2JTJCMjNucnI5clpmJTJCOXJYeHI4TExMQkE2Z00lMkZhQ2dwYzhPaWl5NXFoZXU3eHlxbjB5dmNoQk1wJTJCRFpRcEl1SUIzYXllTnMyMjJ3VEw1UldXY0JHS202cjZWb1RMcm5ra3ZRJTJCWlUzcm80TjZQeUx3c1ZEbEVrc3NFVWVWNXp6bk9mbjJrJTJCJTJCcXZvUk9pRlBZS2FlY2t0NCUyRlZoeXNYJTJGQmRPZ2oyQTBZajIzdE4lMkZHOUlFRHUlMkIlMkYlMkJBSFA2Z2UlMkYlMkZqSDI3bkpsR3gyNGx1WFJGWHR1ZWVlOFdTTkI5NlB2JTJGdmQ3JTJCTCUyRmh4NTZhUHU1Rm5uSFB4JTJGSXh6VVpzRGVpamVYQzlqZFFrWWwlMkJ3RUpGVjMwZSUyRmJvZDE2JTJGa1NWbnZ0bGV2TFRNdFNEMDJFJTJGNWpSTW5zbUluMnNjekxROFlMWWl4ODczdmY2JTJGcmUxcmFhSXV6OWdESUU4WWJLZkRoN0JYYURZNk85U2owdWhneCUyQlJjbWE3TGhVTHJQWFNtemRZRHVwJTJCdVMwSVozc3BpcXhzYnBrZGdMSG04VnZDYTRzWiUyRnk4bXFmJTJCcnJiYWFuR2JUZkI2TjdTMk5kcDAxVyUyRkVoTnB0dDkwMmZXOU9JeUolMkZreHBsazRINlBHbWJzYkQyQkpDS2VVJTJGMGhwODBETHQyb0trNFk0NVllQ2s3a1hrRkJEdXZibENVVlR6aUVZJTJCb1RqamhoRmh1MmY4WnJZUnlKYUJoJTJGMzJCMVJaYmJCRzNMYXpnJTJGOUhRV2wzMXU5MjgxWldUYVNtZGx6ZEVxMFZoQ2UlMkJKSzczOTl0c3Z2VGJXTVpzSTB2ZnI2ajVlJTJCSnpQVHpuVTVmZmxYNGolMkY5WVlvdlByeGozOWNyYkRDQ3VtQW9ydlRNTjYwR3FGZjlwNWVjRVZnM0dhT0wzM3BTJTJCbDdLQWpHQ3hjc3piU29ldG9PMm1jcnUzY0ZhaiUyRlNLMHglMkZzU3JQVTU3eWxMU3RYUUw3aVJjR3BtMlBwOENOOTA5NXAydGY2aTZiQ05nbzkzTHhaM1hKbXdyRFd3azZZUk81d3lCRnlNZkNHb0huQmRZOTJPd1dEVE1HSlU4eGRVY1B2JTJCSVY0UyUyRjk5WVNxeDQ0Q0kzajZUWDdmV0ZCaXhudW5ES1FMVmhIOVFGeUMzMyUyRiUyRiUyRmVuazVZN001RFRySm8wWUN5NkF0UU9GQnhUR1R0JTJCRExsSWphciUyRjhNcE5GdktnZSUyRmVoSHAlMkYxN3RpZjdoR2dHdE5nTlhxZEhIemcwR0Jwclp5WUNsVHpqVk9SdklFUDBSNjNIWTRHZHBUeHFxa3VkazJKU2dIS3NWaGpEQlA2ZEJ6bGFuJTJGNzBwNmZmSVp6VER5UiUyRkg3STc2NkM4OU5wa0tvS05DVXRaWDJJcUdCVEUwYXBiYjcwMSUyRlZnRWdyQmtMeVhTWFZzR0UzcmxxVHF6Q2Fhbm1QdTI0b29ycHQlMkZkcjZxdjdDSGJJeXR4Z1NYb3UlMkJmNWdTRFZpcUo3N2pjWTdtUVhRZzdwWUNVbVJlQjBhNjJIQVk3QnZ4WmRkTkdraUdTMHIlMkI2RlNZTEdPeDF2NTVmdDV2Rm8lMkZYUW1qTlRWWTZKeko2JTJCcHlIaGV2anpScUdLMVZiJTJGTHVPMjlQaFFlMXlIRXlvSFJYYkxnZ2d1bVl5bjBNMWt3QmRvJTJCdThDbFBka3ZPTmxqeGRBc00zVzdxOXNwREhOUzJ2Rkd3d242WjV5U2I1ckFFUmxkS3BuVWRqeXVEcDgzemRYUEhTJTJGOWFOS2VjVVBNekVaZENBenRKSnROTkglMkJMV2ZXN1dydHQ4NHdYakE5bWo1aXpsNDFVVnE0ZFdxa1dyVnI1eHdiZUJpVlBCJTJGYWw0MmtGTUJsWXJ2dE95WW9GdmNHcVZFcFdhb2JSSmpYbSUyRlBQUDd6RlhDOSUyRmF0RUtmbXJSekU0M3A5SXBQQnZxZWdvZGdWY1VHT2k0d25ZZEVaZ2MlMkZVYmRpRXJKMFl0WkthaVlYT0swWGxaMU5PektSa0VNdnNHMUQ3bHlFY014bGdla1lKNUlZaSUyQm1adWlhS0IxZFpaWlhxemp2dmpOdk1RalNLWDB6RzZUdHBwQ0FoQlVDJTJGa0NwdnpJWXNreWFJdFhGbnBJYklpWmJ5THFCQjFUM1NjYnI2JTJGT2MlMkZYJTJGMyUyQjk3JTJCdlRqcnBwT2o4VFUzY2wxdHV1WmhzRUI2YiUyRmdZUkR1b0poRmQyb2g4WklhbVQ5RXlHcFRsRmd6czlucWdXclVSNWppY3pxa3dVTVNKQmZBY3VHdmpaejM1VzNYYmJiZkh4SCUyRjd3aDdpZm0yJTJCJTJCZWRwZjJ2WnBpUWlvQzVSMllxSndaNDdXTEhaWVlORmhGVVFNbG40djJuZFpyJTJGMWV3ZllEVVhHUThQclh2NzVLY3VaZiUyRnZLWDhhJTJGS0tOJTJGJTJCOXJmalklMkZVSnZKJTJCV3FqVlNZVjk5U3IxQXhEMTklMkJkTTkwU01NJTJCejdUcmRMR1ZNR0NRdlpxM2pBRmpib1VBZE14cWt3VThianF3UWIwWG4lMkY5NjElMkZqWXpqaWlDT3FZNDQ1Smo2bXhvQyUyRiUyRiUyRjN2c1NrNmtFJTJGN2ZJc1RTWCUyRnFDMktSZzhBTDRuJTJGZHdaJTJGaHZWTnhrb3dxUmxBNktLNk4lMkZHRHh3QjhVT0swR2FKJTJGUmxpMiUyRiUyRiUyRjN2ajdZUjdMSEhIdFhTU3k4ZEh3UHgzOHRlOXJMV2Z3JTJGaFY3JTJGNlZUbzJTaHBPSzJpSzdJaDhzdEdRZE1qOUJCWG5Md0xyUlQ4bFJ2TGFpdlBOTmJSZENPb3RuWFBPT2ZGaWVkdmIzbGJ0dSUyQiUyQiUyQjhUSG8lMkJlNjVoTlpuamdvY0NoQlkyU0g1VlBVNG11ZU5CdU1Ca1p4eWZja0RuOGdtWUdEMkk2ZzVtMEZpRTQlMkZaYTE3em11cjg4OCUyQlBGNDEwY3MwakUlMkJRUHR0NDNiYnJ1MFVDZW1uYk9xTUI0OVZnS2R4MEtnRW9EcjYlMkJDakRRT2hFYlpCWk5IU2dLb3R0OSUyQiUyQiUyQnFRUXc2SkY5R1ZWMTZacDFvTk5kSk8xc2xQZFdYZ2VEVFJCZjFCdXJHcjlkZGZQNm9NV3Y4WEZFd1k2bDZTQWF2TlVGQlFVRkJRVUZCUVVGQlFVRkJRVUZCUVVGQlFVRkJRVUZBdzNhQ0ZQamp3bDRGSkFrTjlPQmYxVVFVOVlzRkFkWiUyRnFtU01QTHJyb292VnlnYVFjQlFXeDJQeW5BbDBVOVhhbkxpUmRISlhnU1NrJTJGJTJGMXQzM1hWVFh4WWtteW1ZWTVCU3JseGViRlNUMFFWa3lpSzZXeXh3TkpEJTJGJTJGbWJldzVoUTRMT3lacWM5cmJwZ01GQ1g2TEJBSnoyJTJGWUZDTlJ1blN0T0hqS2NHVFgwVHdoTUMwVFJtMUJUTVlNa3VrcER1UnFVMVlvbEZHS2hJZCUyQkdRVm15NmlKcEZZU2xENFd2eXZZTWJBS0pJeWUlMkJ0VU4xdVdpUXVybnluTU1WRngzc01SVUNITmE5S2pGSDBvR0RJbzdxbEYxa2NDcFNIbkZ3eWJ4TVcwWDJBM2U2WWZVQ3glMkJ0SXNJWkxLbSUyRlRyQkV3WFRCNGJxMFlHJTJGRDB3bkpaRTlvNFpRVTd1THlTQjlKejdIRXcwWTZ5SktTSTJPN1d2QkZFREJUSmtPVndmVzI3eXpOVlJtUFNsUUt0TWdvQmhZTEpXblZNeGFhNjNWTGRPaTE0c0k4anBVdzFoRFlNWkRXOURVaGFsTzlveTZRbm1KMzBIQmZsVGYlMkZlNTNZODVYRHJuMVhvdnZlZ2pwSXVxMWZETjdMTFhVZXJjbkNpWUdSVTBWYiUyQkNraTEwQk1pcm9vSVN5VXNyZHFwTU5DdFglMkYlMkZ2ZSUyRjFtVXpFbXV1dWFaOU5Cb203QiUyQlk5dDF2NmhXcGxRUDdiVHlmbTdOUTRGVEYyOXl6bTZpJTJCdHJZUHl3ZE9OJTJCNVVlR0VzTExUUVF2WTdkViUyQks3VlN6cnBTVyUyQjZPTm1Hd3NYWlJpcjdjYUN6S0lOZW5WOXNYQSUyQm9FeWpLdnRmRVRnc0RYcWxRcmV1a3pHaHZjR1NpM1g3c0ZqS2VYVkRqdnNrRjdqYm5Bc2RFUDZmdXU1Ukc0QmJWTzFKRk0wM1hORGwyYyUyRjFWQVRTUTNJZXJrWSUyRkVhZ1BoZlRWbDZ1Unl5bWFQbDRFRDZEdWtINjY2YXdPc3lOOEp3TTlWMERtN3poWGo5JTJCM3NPNUFUMUp6ZzZNVGZ0cUZHdTZNRkRQV0hmaFRBSiUyRlV1dnk2QjAlMkJvMnBzJTJCRnUzN2FvMTFsZ2pQUjZyZnhxN3lQR2NsYUNSTWN5NlMlMkJvOTlORVBQejF3dGd6RnNVcFpOOXh6enoxTkRaZFJRWHVycldUYjZVQlVuWHZ1dWVuMWJ0RjliZUs5WjFBOWQ2Y1VSZzlkb3JXNVNqOCUyQjBkM3kwVUJSN2ZHMmhKaEppUFdBRWx3MDczblBlJTJCckhJbktkZGRhSjFjOCUyQiUyRnZHUHAlMkJmcVUzWmN6cHZlRmw5ODhmU2VwbWJIcWJHTUxsQXpEcXF2aWlmZEVEaVQ3Wm0lMkJJZGhGc2ZCVVZvQ3pUZE5XS3BsWGglMkJLZTRUMm10QVFHTjFkRkNzUlduJTJGM3NaOU8yRGdtc3clMkZNejBwdWRmaFJhTFlnMXFmRThWVzBpaGdGR1ZaSCUyQnJ3ZDI5TlZYSGY5YjMlMkZwVzZ6SVpHOW8wNU52WWYlMkYlMkY5WXhrOUxiSFNjNXR1dW1sNiUyRk9QQUhLa1g3NHlDRHRmdEh4ZkkxVDhYd0lFcHBOS2tLYUtWNXZoVGZQUkRudXNWWCUyRjd5bDZzenpqZ2pqbGJMTExOTXZrMXVBRjV3b1J5SVlaeFh2ZXBWNlhVM0xsamQlMkJkJTJCaVpNYkE5S1dHTlhkOXVudkVvMlliR0tzNlRadWEwNGxMSkxSWHgzSzBMcGolMkZsNHFaajRhZGR0b3Bic3VGbzVwWjF0cUtWbWswSEJrWUx6cCUyRkE3JTJGbHlRQ1AyYU16QXZ3NmRsaTc5SVJVYkh6WWk2UDNBbzYlMkJqd2MyMlhsR1lCS1NYdkdBJTJCb2xOQ0s5Rk5xSDEybGhMJTJCMThidVpaZmZ2bjJ0bHFjRVVnQzlEcnl0cDh6Q1ZZM0h3d2M0YXNKZEplVHJDcFEzZ3VVdEJQWHVqZXd2WjFVMkR6QmlkZjZjelMwZ3JYZFJxT0Uxd2ZHT3RmJTJCdGpqMDZVZEpKUFdtJTJCTjlJcE9MbyUyQkZSUERDRVl3eWNHJTJGaVV3N1NzcUF1OUdlRlpncjhGYjA3bnBSUyUyRiUyRnVKMVh2T0lWMWV0ZTk3cDh1JTJGRTElMkZUa1MlMkZOOE5EUEx3bmw0dUlyQVA5Mlp0cnQ3anlXRUdqN0lkN1NhcjRKcFA3UkU0d3FZYjdrd3hwbFRZUFZIZUYxdkhzcnhYV0htS1p4bWg0blo0bGklMkIlMkIlMkJPSzhWeG1mR09lZ3JrRUpNYmFtRDRjVmxpcjQzYUFXZFhnJTJGMWVWNG9DdW03JTJGYlpvWVlkNUJmcUJaYTkzcTklMkJkUlBZVkhsSHdsN3Z2RjZ3WmFEOVROdE9KSHdmYjJ0TXE2M1VMRERTZExQUlJodmwyOVhxbmFPMUczWVBqTjBXNzclMkYlMkYlMkZ0YmwwZ3p2QzV5SXJsckhBWjl0Y2tvT0JmVE9zSU5zaEY3eDlrQ2ZzWUxMN1FwOVEySmZMJTJCQ0VXMlNSUmRMQk02V01GJTJCU25udzVNZDJJaSUyRjVYZVplUFJTaHMxWE9CSk1GWTklMkYlMkZuUGo4dnFwWlphS20yWE9wTHNkYndobTNnaGZmV3JYNDIlMkZ1d2xQZnZLVGJkOVVPeEhFRVM5d2FOb3cxQ0ZCTHhkVTlZcW9tV21SYSUyRjY5SG8lMkJHeHo3MnNlbTlmQzFONEFHWHF2T093SG9nbDYlMkJHb0gyOG9SV3hLbE12cjI5c1VHZkswU0xLJTJGeTJhRHNsU0o5dmElMkZickExcSUyRnR4TnByciUyQjE3MkdhVGdSdHBvaGZoUUVHUDdBZnVIZiUyQmJHTnJlMkY2dzhzb3JwNU5uSkdFOEhoNVl6MSUyQjNDckt5c3NJYUQ5eXhld1JHcDJHcm9XJTJGZElDYSUyRmVFdmdZd1A3alhnaGFmSnkwMDAzVlp0c3NrbjZ6aTk0Y1pLZ0xiZXRvVU15SkNlTDFBYXJkYWswUTFPNFZqeXBpZHExVDhRenUzbmdqWUh0YlpsVzB1T05OOTY0JTJGVGh3S2lBRld4YkhEUzB2dFJ1a0gxZ24wUGJHMDd0dTRMQWlzVk0lMkZpUDlORHRWRkYxMlVUbFRya3BtSHM4NDZLJTJGYnhTcThsbXQ0c2oxdXlVbnhOWUM4UWloRTJhTnRKbiUyRnJVcDZvTk50aWd2ZTFBWVlTWEJQSk14NFhBVzklMkY2MXZTYU5LS3BBdnZLZCUyRllybWNDMnRDRWRHdWlUYXFka1RFd1c4WUxSU2REakpoS3pYM1hWVmZGOVRjZzh0SWNHNXJBaUlSbHRhNUIxMnRFYkxQMGZ5R2J5bnRHeUszWU9qSUZQZndPdEhxZkNlV2VxOW4zOXVvam8wVG1GaHdicGdDSnB4MlRRdWhUbXdmOWtwVzklMkYlMkI5dGJ6JTJGU0dvNDglMkJPdCUyQm5kbTZaVVV2RHVNYzg1akhwTlY1b09xYlI0bHVqZ1N1ZzJtMjMzZEoybElRWkpBandmVSUyQiUyRkFxaHhGUmc0cU03WjR3TE5VRHlRMEhyTTJUWlIlMkZGUm1RMEw0djNycVU1JTJGYSUyQm05c3BKN3hUM3ppRTF2UHpOdEdTMkthYUlVbGFEcFpIVk04RVFjZWVHQyUyQjdYNUNiN2dtQVY4JTJGb0NLYmJkR3VUenR1RGJTc3R6UHRreFlvUGpSUlZKZGRkbGw3VzZrWmJpOXdzZHgzMzMydCUyRng2QzdRUW1XVVElMkZ3UjZNYm9UVFR6ODlmWSUyRktaeE1CJTJGNW8ycUIyNm84Q2ZCc28lMkZvNEx3djJ5T2ZxUjBtNG9Ga2FjVk5DeCUyQmxPa0E0cDJabmJUSlhFanRscDI5d252eiUyQkZNT25aakQ2JTJCTnRIem9leEFvZDJhajBQVSUyQk9nZlVDNmFhajd5a2p1MHpndEttUTFXcUI2WDFDTlpPQkx1RzJNNjFKRDBrQW5vTnZKYmJRYnEyV1JndHA5QUt4bm5qQWZ2empIN2N1aDJiY2ZmZmQ4WDJqNGQlMkYlMkYlMkZuZDhQWERRTURLM2RVQ0JhV3BuZk84WXlNdGQ5Mld4eXhUQUV1SHZCUllJU1NuUkpJWHRGY2w3N2VhZk50aUJwbVVpcjIzMXd4JTJGJTJCTUVrNkxhSEhZMzk0cjVWZXU2UkxzbW4lMkI5S2MlMkZ0UzZMVGdoeXBrYTVUV2hkWkthRnFVQ1VYeHgzM0hGeG4wZWhpMms4dXFNbSUyQkQyMkpYbHhvdkQ1YVZ2cXAlMkY2aG96bXMlMkJGV3EwMDQ3clRyc3NNUFNnZXMyYkJKWUNRNjI3WUhrSmM2b0lsblU0ZnppRjc5b1hSN3o0TG5iYjclMkI5OWQ5SXZPQUZMJTJGQ2VsSm84S0R3JTJCc09NM3VQaDMzMzMzJTJCSGlaWlpZUlQwc3kxbjRoTDdvMUVhUWlwRWFsS1lmaDFBalREWWJkdXluM01sRlUwdUZZSGV3WjJOYnM3TG5ubnRGdmswa20wQWxaTVRESFV3S2p6WlNtT1klMkY1bGthRDF3UDdYZlZERGhqTmREMCUyQlo3cmklMkJkNHJNQWFsc3h1Smo2cmYlMkIlMkJGNzB2WnplVWt2NEtYM09WazVVNG9rUE9PNzZBWCUyRjVtbSUyQjVaWmIwZyUyQk44ZzZ4cjVOT09pbEZwZEhCZHllbjJqcWVPMmJldzBZSTNFYTE0WnZlOUthNGpTWXN2UERDWHJQcW1Td1l1cHglMkJpaXFrZlViN0lKdGlOQjhPZXlqdVp4YXdIYTJvMVVTeGVHRGF0dFRyWHNGMDhCblp4Vk1LS3c5ZlBKNGgwTW9veHJ6OHpTano5WG1CZGJoYnZhN2F4MWpZSkREcW5ZVXRFaDU0NElIMEhZemRpY0FCWmhqSGZjJTJGb3U5UTY4cjNqZ1pHM3V1Q0NDOUoyNk00bjY2dXFJJTJCV2huUlglMkY2dzJDdWo0elpZaTJUcUFETUY1Y0ZoaFBzTDlQZTlyVHVqbTZlTDY5YjdUd1F4TVlxdldWenptQnZZTGoxTWpIOWtvRk54TVZLbjlSNEdTWHcyeWl2OHZ5Mkc2NzdkSzJyV2o3aVpTdTFldk53JTJGSHElMkZhdkglMkY2WUFxV0xwUkoxZEh3NXNYMGlCSXU1TlVGUEk2NmJPOFlLOTFlUmpxY052T0NXd3JxVkd0b3ZwdXBmdFRBVHhPSjU4OHNucCUyQnlnZiUyQjRrVUpzRmU0SDNPelpTQTMyY2l3ck1jcXBSRjMwM0xpRzdTeUNSM2Z6JTJGQnFEZWxXQ1dsQTR5bXB6OEVFcDRaamFZU3NaQkZaaGRPSm1SVXh6YUJhYnRqdVJNc0RoU05HRGhrWjlpaEpodG12SWd1Z3QlMkY4NWpmNWFpeUglMkZ5ZWJvOGF1RW45cWklMkJZekV1Q2JScVpsYVZzRHBXWDFvUTk5S08yYjZiU2ZTTnNsZXhrTnFxOTR6OEJCajl6UEw2S3ByczQ3Nzd6cXVjOTlydTBhRWRKSjlmOUVEcVk3anUlMkJqYmh0WmZkRGtTQ2Z1OXhLN0glMkJER2lEZVVURmVQQSUyRnRaQVZZb3hUWkhzMFBabmw2WHNUdFElMkJCSUMlMkJuNGlDdHBlOXJLWDVTVldIdG42MjR2VTF2RCUyRm1jQjZBNVprMDR6SE1COEduQmtZQlhqJTJCQmxxTTlBdEo5MFhXMnpRQ3AlMkI4Y0dHSUJnc0JCVlZ5OVF6M25yMzN0YSUyQm1Ib0xyTU9heU1US252REt3YncydzFGJTJGaVVyVEFHQ0U3TU9KS3V1JTJCNjY2ZmNwSmRNUDhHV2xiZFl6WE9UQ2VYNWdWVnNZMDRQT0VMaFRtT0RtbTI5T1A1S1BTSDRZUjJGNkxwSEhYUEhQZmgzY1lVUzhjYSUyQiUyQiUyQnVyMG16azAlMkI0RzJCaXp3Qlo1b0lUbVIlMkIybmN0NUdzZk83MVFhT2VGNWJUZkM2eHNOJTJGeHAyR0czM3JmZ2dzdW1Fcks4RiUyRjFxOUolMkZzcFBrNHlYNFh3WGV2aU5GMHdjQkJpV0hZRjFUZzhtbW1WYTl5NUNBVkNRWHZ2VkxrZWlDc2IxVVJTMUZJJTJGcUtGSk81S1A0M2VRaktFa1BWNDAlMkJpODE5NHdoT2VRT3Vjbml2b2hKVmxqTUZsQ1p4dXdzbENZb0p0M1JkV3lxa3BYMTk3Zzl3VWFLTVRNYmJFaFJpSnZMUDF4bkpzTEU1R05rOGRYcGR2VmRBTUpacXI3M3puTyUyQmxZc2cwbkc0T1QxNSUyQjJoOEk4ZllNTmppZE9KbUl0eGxUdkVZYUdUdXElMkJiaGRrR3ZuNnViU2RqVmdwc0ZwaWlTV1NTZ0hKYlNlRFhIckxYdW9MVkdpM3dXNHRLSTAwZ3BiMVVBSksxVEYxaVdYMUNqbnlQanVqYWd0T0k2SmY2ZXl6ejA3SGZMemxaa3hiRkpKSmJwdm9mUFlGZkJXY2VEbU1GQWNHTmwwMGhHSTZKayUyQm1sYVNBcUcwVjlBNjIwbjJQZk9RanF4VlhYREdkQzhLOUpyanBtUkYxajc3MGRkN3F2dFlRVHdhdVlna0VWSFZOalN0WEdFUTElMkZINDYlMkJNcEZOSEhFMmtNZiUyQjlqSDBqbFN5SUxwSUViWXpwNXBVWWhKSWdSaDMwQ1ExRzUxc21ta3FRelNUMk11dGdJcG1BQk9QUEhFS09Zekt2bGJJN21KMGowRDgwalhrWmZVSFk5S2JySWdTYkRjTCUyQmdkQ2xPOEs3QSUyQjJsVHZlOSUyRjcwdU9EQTZjTktYTmhxam9kJTJCNjVMNWowc0dBWHNVajNkcFBxa2l3VFZ3UlJYVERacExBV3RSOGlTU3k3cGRTYkl0QVdrazYlMkJJMm5EUThEMmxOWGNuVkY1amx6WTF4NU15TkpiZ2pNRWNreUw4RGV5VyUyRkRCUXBBanZJSXVaRzVaOXgzaXJtczFHcU5iaEFxRTJUQ2NmWFVnMDBlTXA2U2VOS0g2JTJCMXRKQndkSXBSMHByVm9KdUVCQmFzZjBwTSUyRnlHQ0piZTlENTF1NGFOYU9xYWlOWThnVDBVZGUxYmI3MTEzQzRoWUN1cmVDb0xkYlhCdWs4JTJGc04lMkZwTGttek5CZEF5JTJCUGsxaHZKV0ZRSXJ2YXpvVTQ4cmpUdElMM2QlMkZ4U1VMV2t5SHhFN2Ewb2hkSkYlMkJkRCUyRmhBS1pvOG13REtiQnMwN3ElMkZUUXlSWjc4cGh0Z3ZFT3pGQzRnTSUyQmJiYmJvdVBIJTJGM29SOGQ5TUNyNUd6amxoZWw1UkgweHAxVyUyRjJpdTRpSWF5Tk80RXdiWVRsa2dKaFlreWdKMndxWnEySGRkNDRjRHZmdmU3MXFPcWV0N3puaGYzcWRXUEglMkJtNWV1MVQwaGZRJTJCYVF2NzRmbjAzYmt0czlVTUZURkN1dWpqWk9vbUFTRGVEcFFiYm5sbHRVZGQ5elJ1blRtNFlBRERvaWxCMkc5OWRhTCUyQjVycDNNZVQ5RGxwdUpEaWxSNG9wallaMkliR0xETUY5T1o2OUd0YmxRNSUyQklpbUZ2UDFoYUlMY0xydXo5OTU3eDc4Sk45eHdRN3RjVHlxeGJNcHJ0VTIzTWh4VThtWWpVcllGWjlkRXNFV2d6dzk3ZG9hbHRTQnp1d0p0aTN3MlZsZkQxbUV5VnYyNDlkWmI0NFdpRmdMODhZOSUyRmpIOFQxTWs4ODh3ejQlMkJOVWZmZjQ0NDlQdjAycTFaUWhkUTdpZ2g4dmt1eWtyMUhrUG9Hb1RvM3V1bTBqNTEzTmdNbTJZUmdrNG5IZGE2JTJCOTRnV1NMaUtRcHBWRFFrQnFaSnpLQnJiYVFDUk9HV0pmamtDNVRlUEJWd0tuZEVlN2dFSE0wUmVscUJrNVdxVmhUJTJGbHllQktJblpSQXRiZ2JiN3d4UGs1UUpQWDY2NiUyQlBqN1ZYaDFlJTJGJTJCdFd4bmhKa0RXOXdNaEtmY1NOMkNBb2NqenJPJTJCMmxjcGdNY2VleVhsUDJReVBIMzFrQ093SmtLTlFaaUlCYSUyQjhwV3Z4S1o5ZGJod2NpZ1YlMkJNMXZmak0lMkJ6b3FaVG5uS09ldmVGN3ViZTNGS2V1OVUxVlMwaEpWdlZZOUZNU1ExVDFrM2NMYUFaTGFkU2ZPR043d2hYaGp3cTElMkY5cXZYb0lhVEtjMjklMkI4NXZqWHg3dXJEbk50RUJnc0pjZG9NdjJIZ0szUVlFdlN4SmszYTZoSDFkY1lwanRtbjRnRld5SVVscjQxNyUyRiUyQkZZM25PalQ4STJ4TFNFNUpHNWt1cUNhV2RrSVNaQk5TNGF4JTJCbHNJbE90ZVFMM3ByTSUyRjQlMkJVRHZPbVdUWDlBdGNFdTMwY3paU1FpbyUyQm4lMkZEMXIzODlGbTBGeVFDdHowdzcwbzQ4TyUyRjdYaVZqN09uQXlqVmFXQ3RSZHFMNzBadGZ3RHZjalAydTJRRUEzSGglMkZ0dmtCcHdpT09PQ0klMkJoaiUyRiUyRiUyQmMlMkZ4cng0cHJTcSUyQmJLdWhRRHF4OVF1SjVOYno0N21JaEF3RWc3OFptTGFMN0JyZVlWTlV3ZWd3RXFmczElMkJwNzMlMkZ0ZXZHaWczc0dwOVo2aHVZZ1kyRW1ObHpjRlRsMmd4NExRU2tmRDNoYlpOZnNFRGtQQnFwa0d2ZHppY2R4cXE2MWFsMDNWVVVDMTlmclFYRVFKU2Y2UUxxUms3TmJCTDZFOVpsT21nbVlwQ3FnWFRCNFNMOXJKcGpuMjMzJTJGJTJGZE15bjFHdmRLOTRmYU9mU0JjVXB4c0RXTnl4VlpNdnAlMkZac0dUbW1FZVk0aGxrQkVIUWdTV3MlMkZ4Mmc4bDJzdk9Ccm96RkxrYVZGR3RndEhSZHJyJTJCNHglMkYlMkZTT2RqYUM4aVNEMjhVS2pCS3FyZmlzbUM4WVBETlowWEZPNFphaFNEZUhnaDRkRkZOSjU2Q2dVRkJRVUZCUVVGQlFVRkJRVUZCUVVGQlFVRkJRVUZCUVVGQlFVRkJRVUZCUVVGQlFVRkJRVUZCUVVGQlFVRkJRVUZVdzJGSVpWMTFidFNCaVhxVDZCS1prRkJRVUZmSUJsUyUyQnZVdWdYc0hxc0NtOVVHOVAxZzNhb1Zaa2lvTENncEdSVXJWVnlUa21ZR3ZDUHg2b0ZMVFRZTktvb28wJTJCT3ZBNndKUFBmSEVFemMlMkI2S0NETmp2d3dBUGJaWTlhSFp4eXFueWpVYzljN0tCVlVERG5vViUyQmclMkZvUHZDTHdpVURkM0hXbnJIZDNydkMzd2xzQjNCJTJCNGNxQzJMUW42NmtIU0Qydml4M05iODg4JTJGJTJGNnpCSUxiSEJCaHVvUjElMkJ2bHVUNzFSY3JLQ2lZQmVDbldUbndkWUU2Rkg4Z1VDTXdiUUR6Rzc5T3IlMkY4NVVHc2ZuOVhtUjBuOHlmUzNUR2dQUm9GS3VOVzcxZWh3YkIlMkZ6JTJGZEg3WFRXdWdvS0NJUVElMkZqVDZuckFmRnh4VkwlMkJtVmd2YzUwblRyJTJGS2JWM1k2REd3aThQWEwzRnFjQllnMUhDR29FR3olMkZUZVJNdSUyQllXJTJCM1ZWQXdhekJmNiUyQiUyRlRBMWtsbnc1a0hWZ1c1VGRtblElMkIwJTJCT05BVFplUEN0UjJnM1UwTE1nSEkwdTlYdHIwODFtcHk4NFBsZiUyRmVZd0tudEhsaFFjRnN4RHFCR3dWZUdLalBvRzZ2ZkRXYUglMkJRM1hKM2FzQmhzOUdMbXAzbGlvSkxiTTZrSzllY0QwJTJCOTV2U2ZHQVU3MFh3WG14NFNGZFdSZ1FVRkJEVm9LNnVuRSUyRjZFNzdxMkJPcXpWJTJCenZWNlgxJTJGQ3J3a1VMMSUyQlZvUTJQNU5wRXpSc0VLSFRhU2I5NXZFT1Jna3NJc1c2RGVENU1TUXIwTkd1b0dCV1E1OE1mcG9sQXZjS1BEaFFOeDRoN1B5R2FLTDI1T2hHWkEzUjVSaXdocjNSbk1GRHhFM2YxdEYlMkJwNldoeXYxTmZkZnE2TmRnbE1NNTBTSzBIZ0hVQ243WTJxRVhGSXdKZnBya3E2R3BlWDZnTVBkM0F2TUx2SWx1UnNzcjclMkY5UzRJR0JmRFV6MmRHcTNXeTdyOG55eXk5ZmZmJTJGNzMyJTJCMXllbkUlMkZmZmZYejN6bWMlMkZNandmeDQyZ1l4R0NVdzdMMXNzQjhmMFFIV2FnRkJVT0RsUUtmRk1naCUyQnNIQXF3TE5wbU5wYWxCenhoOEZ2aUZRQTI5V0RWJTJGTmJPdTd2Rm5nSFlIVmFxdXRWdDE3NzcydElhYzNiTCUyRjk5dWw0Y1RZM0RVb0dvMnNEMCUyRnNNNUpxdk95ZjloUE95YmVCZGdlbTc4RyUyQkJ6dzBzS0JnWWFHQTAlMkJCSVNQalh3YllGNlRydjQ4b3V4aWNMaGxsdWlUJTJGaVVRTDZhdWFRRVpoVnlpc2RqOHBlJTJGJTJGS1UxdkV3TVN5MjFWRHEyMmtBJTJCTWpDSEhEVVNnJTJGaWV0ZFphSzcwWE9hZE5HUDNBQ29HUERUd3hzQ2t3Y0glMkZnRm9FRkJUMkRBNWRmZ0UlMkJDcHVid1FCR2wxUGUwR3ptTkRUWjZ1cjgzMERaWU5XTXBoZWNhZEFTTUtSciUyRiUyRmU5JTJGVzBQS3hQSGdndzlXUCUyRnJSaiUyRkx6WUdubUhJSnUyTzNCS1BHREglMkZ4Z3RlYWFhJTJCYlBPViUyQldYYU9CMW1xVFFCRzI5d1M2SHNnRjhtM1U2WHE0SiUyRnVmMXFxZ0lNS016S1EyVzJya1MybHJOdjF1WUg0UjFXa1pRSyUyRkNLU3hVekNuc3d1U3JTUmQ5UVc5d3ZHNE9yRzYlMkYlMkZmYldjTkklMkZ2Tzk5NzB2bmpIVWlkUVJTRkV6MDBPUUF2dzJNNyUyRjNDRjc1UUxiamdndWx6bGxyZmFyR3B5WGFpSlo5cmdwJTJCUCUyRjI3JTJGUVBLSnVuTDhDWUg1Z01USFZ6QkhRTjNMOUQ0bDhGT0JJaTlNNUxFME5WNlhsT2t6SE1wOE5jc0ZXajRsWjNQQjVCRUhvMzVaUmFOQnAlMkZqd1BheXYlMkZ6M2lFWTlJNTFqcXg5YUJvcE1mQzZ3cnJrY2p2WlhyYWFkQXdzbnhMcWxOWG1sYmx1aVc1UVV6SEdyVlBDYndWWUZ2RHJ3cDhPOHQ1aGRQblM2NlB3UlNGaDhXNkdJMGc3a295a0F6dGVCVWZrdGd0ZkhHRzdlR2p2N2hmJTJGJTJGN1glMkZXaEQzMm9ldEdMWGxTdHZmYmFUZGRDblpiVlB3bmt2ek54eGVlMzNYYmI2ajN2ZVUlMkYlMkJQZ09aQ1VvZ1lieFFzdVQ3Z1dsYjZpc1ZEREdzeVdscW5IQyUyQkd1dCUyQnB2Ull0V29NTk5ibXZ3aDhWJTJCQ3hnYXdqNW5nWmFJWVRsc295OE9NNXZQWFdXMXREeWRqNDE3JTJGJTJCVlgzNzI5JTJCdXpqampqT3FKVDN4aSUyRlZwbzVBb3JyRkE5JTJGT0VQVCUyRiUyRkxxeHNMbHZCdDVmWXh4eHhUN2I3Nzd1M3RCZklYN1JGSUM5WXIlMkJLNlNFRlg0djVmVWxJSUJ3TVdIOUNUUENoVHF0dGJtZzhsUGNwM0pWME9EY2szZ2VZRk82dU1EQzJZNGR0cHBwNjNDSUJIRDRhdXZ2bm9jYk82Nzc3N3E3cnZ2cmo3d2dRJTJGVUkxJTJCamtyOW4yV1dYclk0JTJGJTJGdmpxbm52dWlkdHB3bHZmJTJCdGIwR1Q0a2sxNDN1RjdCOHF5OW5EdjExRk9ycHp6bEtlM3ZEdVJYMmklMkJ3RjN3NE1IMU9rYmVDS2NBR2dkYlolMkZEQmolMkJXb01TTmJSVHRRT2djS2YxdVRJcEMlMkJZWFhCZTFUUjYlMkZuenp6WGRsJTJCSHRYJTJCTnQwWFhSd2dRVVdxSTQlMkIlMkJ1anF0NyUyRjliYlNPSm9Qa1R3cmtXRFlvOFRHcUdza2FHdUZmbkglMkYlMkIlMkJhdXp6anFyT3YzMDA5dlAyZWN6enp5eldubmxsZE56SE5xYzN0SnpSZ05yUFpVc0VlRmpnUlVNRUJURkk0UjlZUVowc3VUM0xCazQ3R2tKQlJPSG0zR1ZRRDZZY3dMbGIlMkZIcE9mOGQxMFJHeXhlVGwzeTVHUEslMkY2cXFyV2tQSFlFREpuUSUyQkNXMjY1WmZXV3Q3eWxlczFyWGhNSHEyeVFTVXl5RFFHT1F3S0Y5JTJCVUFWb3N1dW1nY21CNzcyTWVtOSUyRnF0NUIxMFIzVWNFWmplNSUyRmZTcXhVTUFBUm42dHlrZyUyQjFpVk5veiUyRlklMkJXWEFhbGdwa0owVEMlMkJ2UmNGQ2xOTFNlSGI2NllzZHlNYmtDNE81THhlTjNEVndDWndFTGV2bVg2RSUyRjIlMkI1NVpacXp6MzNyTyUyRlRhQ1E3VUluU2dHTlFIUXVDS3E3biUyQlBrVlYxd3hPcjZYV1dhWmZKdVU5RWtDNHYycEVvQkJTMENsb005d0VURlQ4eE9RUTduUCUyQnV4NFkyQyUyRkZMQUYlMkZVSHk3OUZSS1lhbXRvJTJGMGxQeTgxY21ud3I5bllHSTVQQ2Z3Y1lHVHdZNkJjWUJMJTJGcVR4NEU5JTJGJTJCbFBIUHE2enpqcWpPc29mZU9DQjZ2R1BmM3g2cjJKd3JQdUp3RyUyRjIlMkIlMkJPMmxsNTY2ZWo3c3N4clBmZlhOZGRjODR5dzVKTlVtNTVEYVRFRmZZS0JTTm5RZEhCVnlCdXRBNFAzcXFtVG53eldrclNLZ3FrRHY0MWdnbk1oZjh1QXdsJTJCU241ZWNJa0RDMDBxT0tNSW12NHYlMkZwNSUyQjFqVmdQR3dleW9CUjU2MUJPdiUyQnBWcjJvTkg2UGo1eiUyRiUyRmVmdjluTnIlMkYlMkZ2ZSUyRlc2JTJGMGhpeTFSSXVqeVlCR2paUWtibSUyRmRkZGVOeThEMGY2MUJnQWpmZUNKekJWMXdhR0E2c0NUeXZaaTNCaVVYZFQyNThQSkFTdGFDeVVHaXJ2U0dzd0xwc1F3bTNaWlNYdU8zVWJYUkVvVTZ2ZCUyRiUyQlBRT1hTcENxU29xTWlpaU55T2ZiWW9zdDRvMTcxRkZIVmJ2c3NrdTF4aHByZEx6JTJCaVU5OElxYUExSEhDQ1NmRTF4ZGFhS0VZbFpzSXZ2U2xMNlh2SVlyc0Y0aG9yUUxpdHZmWlo1OG9GMGolMkZ0emhXZEslMkJnQjlBRXBRUEtvWmZrOXVPQkMxUU40dnprY0JieVNZeFg3VG9Ya0RSWnp3c2tBTldTaHg0cjZWaWFhSW5NYiUyQk00R3dnTSUyQkwxTUd1TUY2NGJqOXRXQnB3V3FTeFFkMDRtTEw3NTR0YzAyMjBSTDU3enp6cXYyMm11dmZEOFREWjdTTjJqSHRnbDBqWFFzZyUyQjY2NjY3V0VGSlZ4eDEzWEh5T0hHQXlNTkMxdHQlMkZQd1NpSHZEeSUyRkxYMVBJb2xBUGNtM1lCd1F3ayUyRnFaJTJCRlFNOEJrWWIxZXQ1WWtHSFpMWWh3TlptS0RJd3RNS1lkRXliQkpSektNc0clMkYyM1ZKS3NxMWlZMlA1YlN5eExMV3VEMVQ4eTB3ckI2JTJGZmczbmFOOHMwdmlHYXNaaHJsbk94eFJhTG9zVDN2dmU5MWFXWFhob2R1N1gzMkZmV0dOV3pBZEwyT0xaN3daYUJzVWIxb3glMkY5NkRpSVdKTDUlMkY2YWJib3IlMkZUeFFMTDd5dzdTakx1MVhnSUpHdXY3YkZGR2hpS1pnQXpLcnRnbGlCbkhMOWhsa3hiUjlwa3VRSGpRVzVRQjNPY2c3S0JzV3U5NWdCJTJCMTNmcGxjWWJOeFllb2hSbkklMkZsdDBHcEMlMkZ4enJDS2xZdFBnTUFnb3FhcnRFUDhOeTJ2RXZnbUZYMyUyRjk5ZFd1dSUyQjVhTGJIRUVybXpOdEhuT0xaVm02U3JvWXJ2MSUyRjd1SGhnSHBVVE82SWtpeTJHYnJMOW9QREQ1T3UlMkIlMkJseVU0V3BTeFlCVHdKU2lya1U3ZUlOV2tMbDVMQ3N1MjlIMG8lMkZKdDNvdkElMkJaU0RpNnpmY2NFUHJFaHNkbiUyRjNzWjJOVndmU1pRTXNjdjRVVHRSJTJGZ3QxR0s5RTJCMGg4STNzeTYlMkJYZlc2ZWJsME9TM2VXbmdJSFZaanAlMkJzY3JXRk9Gc3RIenJxUEslMkIlMkYlMkZ2cFJ1Znk2MTcwdTVudlZ5bTRneTVpdjZTT0JNdGZWaTdhRW5FcGNFQmozWjQ4OTltaWQzZDd4OUtjJTJGUGY4dG5QcFREY2N1N1VPMzRFOUJBMFE3MHNIakhPWERtQW9RMUVtUVRkJTJCTkxxRG9SeENoRUUyWktDd25hczVTTXhYZmh3R2hDVzQ2MW9tQlE1UkpNbTZzWE5pRjl0ZjdhRmxZUlFhRVFmbkZMRWVWb3owZ1VOSDlFZlYzTEV1MjIyNjdhdDk5OTYzT1B2dnM2cUNERHVwNHZVV0RGSCUyQmc1YklCeHlBN2JHVnVEWUp1NUppSGR0MTExN1hPNmtqd05SRXBlbSUyQkxKcUhwR0lRU1dNZ3BjdWh2TCUyRlc5Q3dJMDhrdHllWTVKRmU2bUEyN2tqb0puckp6eGhuSzc0VE9mJTJCVXkxeUNLTHRMY2ZxSmRZdDRMNGxqSDR0Y0RQQktvTzRFSWJsS1dRbG1ncVR2S0xFZCUyQk42RTNQWVp5V0lOSXF2dkdOYjlSRmVlbDFnNVVsb0p0aHNqcWg2WUpLRFB4WXJ0RzAlMkZCbkJWdUxzJTJCd09IQlNjSHB2MHpDUnJ3QzdyZ3hZSEpGOE5mTk4zZEVGZ1ZJMlo3RnRKSFAlMkZyUjFwQXlOZ3hnSjU5OGN2WElSejR5aG9YcjIlMkJ2R2NGUCUyRk0zeEdQdDBnS3dRb2Q4SVpMU0ZUd2pCeDZRaiUyRmpaRHhONyUyRjV6ZXJsTDM5NUZOd1plR3J2TWV1MkM4bDUlMkZjb3JyNndlOWFoSDVlOVJLRXhDODJ5QndUcVI5aWQzdGxzNkQxTmxCM1hTMDc3eGV4YU1BZ05QSGpyZU4zQzZZYWxUYmJqaGhuRlElMkJmS1h2NXoyclUyTzY5JTJGJTJGJTJGdmZWMjklMkYlMkI5dXBaejNwVzNVYzBLb1dJVHp2dHRPcHJYJTJGdGE5YzklMkYlMkZqTnV2NDVycnJrbURtRFo1NVF4ZVcyZ2kzNjhrS1BFd1NzUXdLbHVhZFJSMVVCOW5uUFBQVGZxYVhiYWFhZW9LczVmRCUyQlRNbFpyeDlVRExTNUZFVmxsVHdyRmxsbDVyY1hKWmJybmw0akdxJTJCWVRjSERSQnN3bktDS2ZmeDdFJTJCVElPUlJQSGtzNk1FTDlrSkRlQlFxNGR2T1dQNVM2WVRjVERhZlBQTlc4UERRMUFjeTJ1alVTTGtDMSUyRjR3dXJpaXklMkJPU1pQOXdQbm5uNThuUzZKT0ZBWUZsZzIlMkZreVdFcFJ1UnFEUUxSZnpiNzJmUmJiWFZWdFZMWCUyRnJTV0slMkZuNElNUGJvcE84VGtaY0lUN2p3czA0RXcyT3NYZklvOHdPdGQ5cCUyRkt0MGpEODN5SXQwMndZbVBMQlNNbmhZYXNNNGJ5bSUyRlNON0tNaEF4R2FtalFlSVpRSDBIYTNuT0RiNWI2WUQ3V1ZhRTNMNSUyRlVUeW0zb0Z0ZThPTyUyQnpRJTJGaTdrZzZHMXlaOURTeVBIVGtrS1BxbU5OdHFvJTJGaDdMTCUyRjRPMFMybXVqcmJJbDVUQmMwREREenRaZUFWVjF4UnR3QlpUTk1saHhnUEROS0NBNWE0cEJERW5qSFR2a1dXcE9ERE1JRlZMY0JoJTJGNXlEYm4zaDVoeG9MdExKYTlNRkNqdnV1R042anJuUGNUalYwR2sxN3NQUGZ2YXp1RThKV2NnMlJvdjZqVCUyRiUyQjhZJTJGdDdidFp1N1hjVVlPblp1V29ic0IlMkZZNmtra2tPMW5JUnd3d0tpMW5aQk1JT3JLRlg2UDlBNUo3R1lidVd3d1laSTBmS1d6OHNnTTZyemVoUU9nOXNoSVM4em9namhNQzBscHcwNmNLYURZcFIyMGkwM2pnbU1hMXRMQ25qWHU5NlYzb2NVdFZPWnhzSFVidmZoNGtQNjFhOSUyQjFXR1pLQ1BSVHp6aENVJTJCSTIxWFNWTjNsWGtHcjA5b24xdVpNU283VTM2MmRzbU9acTkzUGtrc3VtWDRQYTQ1RFdJM3lmb1BBVm5WUHNnNmFJdFpOWGFWZnAwZ3I2JTJGS2dRT0pJdnJOVXhpUEJUUzl5bFglMkZPOHJsYmdiU3BnSDM5WG1EYUolMkI2SVladW9waFNVemltRXo1ZlFGR0ZSQnpnT1Nud2xRSTNyJTJGeFpkRUZQZFVkT0FTZlBUVnVieXhmendoeiUyQk0lMkJ6ZFpTTkRrN0xYZFF3NDVwUFZzNyUyQkFNYiUyQjJYYUdSVDhhMlpBQU5UVzZobllLSlJNakNuNXdKTkRyMkVwMm1oVEhDVXlKeiUyRkJqd0MxM3c1MVVRSnRzU1c2aU1wVjhOM050RUowQURLQWttUjRzVFhCRTRYQ0gxemdTem45cHlFZ3ZaNXFzZFlQY29OU20wZnd4JTJGJTJCOElkb0xXVGxHRVFHNkdDbUVyTCUyRjAlMkZkM1VGUkslMkJkS0pJSFdNbUtnUFNndm5iRjlreHM5MFNCbHBoNlF0VjBVMXBZYWs1d0lsekxxWlNFTTRqY2ZLc3pNSnlsdVR0MFhRS3JsVTN0cWc5Rm81SkdmWDkwY2xnMEZZZk4yZ3FzVkhBOU0lMkJ5RG1jYzhwc0ExR3VJdWIwNnhVT29DVE4lMkJObFBmdktUOFFiY2V1dXQwN1pjWUp5eSUyRlZ6Q3VSbjRqZFRrVVclMkJIcjZCamh1TWslMkZ1cFh2eHBENGxtWGlFaFdrejd2QnRDeHdDcEtuMU84YXlMNDduZSUyRm03WkJ1VDZiYXRnSVE1JTJCM3lpcXJ0SThSelpaT0hsbk9WNTFLMHNwNzQxd1dCTEhjSHBibENEOVlWSFJuRk1VOE1uQ3FZRmtwRnpGOSUyRnpENXRhWUVSSFhweDFQalRnUkc4UGFndE45JTJCJTJCOFViVWJtSTlGeWdvbDY5alBRaVp0cTZjS1NyS3l3Y25uZm9qQUslMkZONzd4amRXYjMlMkZ6bTZ2blBmMzYxd1FZYjVOJTJCVHlQUTN3MmxQTEdsVHZwZVR6UnlteEcxcnFQaWNtcFoxT2slMkJrOTl4eHh4MnRaM3ZIUCUyRjd4aiUyRmJuQTZjeiUyRldDOGNKd2tjTDR3MERtZ0xuZThPczVEQTl0cWRjdjQzSzlvRWdoVzFEdFhXbW1scWJZNHhnc1RCamxHMiUyRkp2MGRKd0tsSmlxT0dUTTE2NTJuckgybGtKc3hMSGRQSzFxSyUyRlNqeCUyRk85MlNaRmdjSkVOTDJmNHNHUERvWERrcEYzRmszS2JUWjVxYWJibHJ0diUyRiUyRiUyQnNSMk53bFFOSlNsUyUyRnRRSHd3V2U2M2RFVjhaamlmR0hHSnphTldlMjMzNzcyTXNkSHZlNHg4WG5hSXJHQTVHJTJCMXZaY1dNUFdGWUxQSnM5aGt3UmRUMHl1MDJERWIwTUdRS05rR1VhNFdYY1NBMnVibFJGdmFBT1RpU05MdFhGOXlIY2M5azZyMm1WYk91YkhnWFczVHVBZ1lXbWJ2bTlPMUk5bmZxWWZ6UEdzY0hnJTJGb2RaUnU5S2dlc1NjdVhVdHpxdGYlMkZlcnFLMSUyRjVTaDUxU2t4JTJCQkNkR2l4czVjbXNGMW1GUXphMjdzZnhkWTRIT2g3TTJPZlBiJTJGTWhIUHRJYWFrWUhIMUVXY1JLNTBmZHRxbUg1YkVCbWpXbko4NlBBVkJSJTJCTkRyVzBrZjRiTjRYcUpKQlAlMkZSTzZsS3htdVBBWkZJaFBNMTYzVHZPS2lmWTUyR0ZBWmU3b1gwOXR6aW8waU9DTWttWkxZcllyNm9TUXdrYWpmeWdEaklDUmpOeFdXRDhycXV2dmpyZXRGb2RwJTJCZHclMkJlV1glMkYlMkI3T08lMkIlMkJzS0x1SXpIaDBGbFRoeWF6bGhHOGFzQ1lLQTUyb0l1ZDRPMXBIeEtqdyUyQm4lMkYlMkI4NTlZM091SUk0Nm9KOWl5OUdoMkJnayUyQkRnUG5Qb0dzUWZscmZHZjFDRkZPV2lkUkpGb24xUlJGOXh6cnFkSzF1TW5VY29yN0l4cW5SVkg2UDlCNXBGMmJxcW9RRTRHbGE3NkVjMTJ3S3YyMmZpSjNaanR2anc2Y2RiQkV5alBSVHd5Y0NwajUyb1BTQVFjY0VBY2xIVHZUY3dzc3NJQ21ldU1WMUVsYVRZTVJDMiUyQlE2M3JXaHNGSlNEcFpHMGhESkNyVHo5Qjk4cDJKVEtuYnhNcktjd1diS0dYSE1VaWxQellQTktzUG8lMkJQY1FNb2lpdnV1Z0QxaGJmbyUyRjBBM1BnVHVzQXhQbGVqNWdJSiUyRmEyd0w3QVZVVTJxNkR3RmxYRlpKUFNQNlVIMmRFZDZHYiUyRmFjU29pZWNkUEZBYjdiWlpuRlF5bW9SbzBHcGw3Q3V3YUdkdWhJNGxaR1B5VURhQW4lMkJKeUNDJTJGbVFpbTJYVkVSWUlhJTJCY2olMkJIQ2lmU1FrS0YlMkJ4MGxYVHBKd3hNN1lucTJjOSUyQmRxdyUyRmxGVlVjSzBxV01kSE5ZemdFNnlMTXZraEoyc3RTUTFKbHE2SnFKOVclMkY3U0RDWndPbGd6bTZZYVRHSjNkZU9lZGQ4WW1mclhRY0xkY0hZT1JXa0xwdlpvRkRBTXNlMWlDOG80NFFUWHVVM2RJa0NEJTJGYlRsWkFud1NXbiUyQkxQTEslMkIlMkJHeUc5UVljRk56QWJSM1RrNSUyRjg1RGd3MWNxajZJYyUyRnJNZUZ2eTNmVjhFVnVxbUpTQmlzWXZLRWRkZkZyTUM1Z2VsSEdjVXRBWVlGSEsxOEdYSCUyRnJyMzIybGpiZUtXVlZrcjdpeThMckVORUo3MnVFTnBVaU9SeXNHd3MyemczJTJCVzNNWG1heXRuJTJCcGdRclU4ZTg0SDZrS3dsVDViR1lTV095S3lMVjFONUsycGFTayUyRjF0azNROGpkT0N0VndFVlFSd3ZYR05KbmM2cHpZcWMwVERMcGdQaWh3MnJ1V2YyNE8lMkJJJTJCJTJGcmExNzQyTHVIZThJWTNwSDFuUFFpMXNqaFlIbms1WEhsSlRXSG1pY0lBd1Fka3dKQWZ4VCUyQmczbERia2h1RiUyRkhGQzVhd2hWcDNsV0QlMkYzYTY3Q3pkMHVGS2VNekVVWFhaUWZkejYxZWxmallZREJwSDFOdCUyQmc2Mmphd1Z4d2JtRDc3VlUlMkZNVkFndHA1d1hzN1lrd21FSG40b1RHRzk4UGdSUXpkSCUyRkxib3dPV3pUJTJGeE5KdGVCRDQzZmh0OUg4VU81VGNvWTMwWEUwbUpNYm5CRm9zSkZrT1NlRWFVTUVqUXZhQTVOeUxocEFwdjhERFV4cVNBMlRYSUNseDdsZEQwS0kxSTRWWURENWF0emclMkZlN2hHWm0zSnJ5Y2h5R0hjZVlZQ3lKQ3NRdXAlMkZLZTc3NzQ3cG1aa09wWEUlMkJtRGtRaFR4SUdQZ3QxRnV3dnE3bTRyWVFNUVVGa3JsWDFOY2JDcHJDeFdNSCUyRnd4N1lGSnN3Rk5CckkwSU1YcFhoNDRIaUhzb01GQTZHaDBHY2pOMEszTExEZEZldSUyQk1VMmF6THRvbktaQnFkc1ppNTUxM05paTExJTJCRFNRZExqaktuWGVUZXREY29UWTkwUVVocXNIS3ZpdDVuWllIbFl5clViRktpaVNUbWYlMkZnOGtzRFI0T2QlMkZEQWhaMnZvOG1SSlVNNnRhUyUyRjBXWjAlMkZ2ayUyQkEyalpHTUUlMkJGN2tGS1VkTnloTnRYTzNYN0NNT25hQkJSYTQ2R0VQZTlqUEZsMTAwZlNiUmlPZmpabURrdGd5U3ZVQVdoV2xLd3JtQmxoQmhMeFNOJTJCSjFZV0NxMWVCaUlicyUyQmh1RzZNSkR5NDdiM3QwVURUaDVvSW9sSnIxbnh6SWl5d016U3ROT2NxY05haXNBQUtYekpRbmxkNEJjRDZXanl1aTUxM3JuWVlvdWxubE9KTTlycUt4Z29XTHhxSjdWejclMkJROENvNmslMkZ3T0YzNGxXaHlIUVlQbkZuWkx2SDljQml3NG83dFB6aExkRDNhJTJCZmN5JTJGdExOMktQbDdUQlQ0YlZvbXNlUm9nRmxvU1hZNUdCeDQlMkZFMGdJUjR2RWI1T0xNeFhCU3UlMkZYamJVc3NRcDZoWUhKaEJldm4xZSUyQjhwVXhHMEJWZ2RaemdoaWl6OFBnWTlKTW9LTnYzMUpMTGZYWFdqbGp5ZTVEQ2FIb2RLRDVUYm9KQnZzRkdjeWJCSXBHeWRTV2wwVm4wMDFySTBwR3JFaWw2dUpRMWdQeUFhY2JGRlZQMjFLRWFsaHE0aFRNTEZqMnRJV29Pc3dvZjVQJTJCRDJSTlRUYnh1aCUyQlFHa1FNbSUyQjlidm85RHA4SVhZazZtYU1ycjZRY2s2Qm5rdE9DaExpVk90TjZ1WnpEbmxCJTJGRkFxS1BNQ0JTeTdLUWVoMXN1a0dZMCUyQnpsZXpna3A2dFRTY0hzQXVkMyUyQjRZbkYxQzZKdjBmS1BxbFZkUlVRWTZsJTJCODU5ckt6eVYlMkJlYmI3NThmM0lPbGZCVEdKc1lNTzJjRGc2OWdzOUdwcnk4TGo5S2RidU8lMkZsNE5GR3FYSVU4TXFJd0N5OFoycGdMRVlwWng5a1BrWVZhWFZ5aVlGZ2lqcTdNVnIzZkx1TmU4NWpYNTlXJTJGU3Q1U2JURlNPSDljOW8zcUNRVTVYRnZjZEtVTCUyQlhUbTl4c250bmlPcU5jbjN1JTJGVFBwSkhubklra3NSN0F1cGZmeGcyN2E2QnVEdVQxM1JJeUxhODRpSVhSJTJCV3lrTFNneE9peTkyQldiU3ZzcWg2bWdZSkRvR0poSVNyYlpacHQwJTJGU0hoTGFkeWs0JTJGSnZhY3pNdzJjQWNTOWw4U0xUVXcxcGJnN0NDU3B0NGNwYld0TU1PSGlqMmtsbUhMbyUyQnR2Tlo0Tk1VdEp5cFNZc2RWVCUyRjY4Y3lhcEF3QyUyQlFPY0MxZENncW1DaG9NdEpzTDZCYXolMkIlMkI2N3Ayc1I2ZGZTd05YdCUyRmpNb3FUWkIlMkJjJTJGZkNzTiUyQjc0MEpnOGlJaW9RdDh0c1E5dkhaS0FqRkxKenBXaHY5dEpKVngyODFuWkhDZ3JrRGJaRUVhczVZY01FRlA5M1VPWGkzM1hhcmpqNzY2UHJ6S3BDNlI3a3g1b1RPalNkZGFWRmFtM3FxdzFRVlRwc3FxR21UZnB2VWpxSFdXQlRNR0VobTV0b2dQJTJCRyUyRjBWQ3hubkdmVTZLcjVSbFJJcmNCRlhYNyUyRlNlZWVHSzE2NjY3NXUlMkZuejJVUXpEa1FFT2I1YUtqTTZHeUFkWFQ2VGRQUldydGc1b0psb2xTTnBSWjF2cVZTWFR5YjAydGNHUnpMbk1VVTByM1VVREl3dFJPNE5idk0yNjRIa3JSTWRVJTJGQmFRZUhta0wyJTJCWUVnb0pxcGlaOGNnYWtNcDZqQ2pITHNGVXdKTkg3Y0xKQXZrWXNpYjB3Nkd2bFlWYzVVdmxpZ3BsJTJGSXI5Zkl3dzQ3ckhycVU1JTJCYWZ6ZiUyRjBweVNwa2ltTXhQa0IwSDR2cDhIZmlvZ0lwaktMempKczZvRVowSFBVSENONDFjeXFhVzYxS0hSJTJGS1lvdXV4OTFNelUlMkZIeW5VNUZnYXJLTWc1RXFsWGtiZUhvaCUyRmlVaXk5WnpuTjIlMkZDSnd6TWhWNVlIeEllYTFlRmdibDlFd0E3VlRhYiUyRjNXQzJZblJFd3BqcVU1V1BJUXVIWXJhTWRYSSUyQnVBTmNSJTJGb3pYU01KVFhzTHlMJTJCMmlabHVPMDAwN3IlMkJBMDZIMnRHbWoybmhNMTB0TGlhRmlqT1ZGOHZueGs0ckpEdWtkZTZQanV3WUdhQzc0WjFRdkc4WDZCbFVqZmRtJTJCdVU5Y05aYkVLU3dtRUpORXhsUUpxZzkxNzhEZWVlZTI2TXRtbHJCZHBjJTJGZjczdjQlMkJQNlpieW11OGYlMkZ2Q0hxJTJGWFhYNyUyRjlmeUFwZ1NYa3JFOTUwcWVzbnRaQjVLaTE4VEJCa2ZhVXlVJTJCbGF1WXNHRzZvRFc1WnhFVkF6NVpmWTAwVXdmcEtvQUhLelRlVEk2V0tHcllyVCUyRno5NzMlMkJQQTAlMkJDSmdOZiUyRmVwWFclMkY4OWhFc3V1YVRqbU9pWXM4NDY2JTJCVFBxWjMlMkJuTUJaRGJOTTI2eHMwV3cxTE1XJTJGcVZmVGZ0RlB5Y01ybUY0b3QwRWglMkZQWkExNDdsZjdmU0wwaXdxclBISG9GOFA2eWsyVGpqUyUyRkdJS3c4TlAlMkJ0NCUyRk9NZkh4dE8zSCUyRiUyRiUyRmRWNzN2T2VHSEVEVlV6NWtpQnZQTURuZE95eHgxWlBlOXJUOG1OSkxxQ1YlMkZLd0Z4MTdidkd4UmdtQyUyRnUyV09GMHowdEQ4MFZRV0RoMmlzVUxZY0xBT0k3UGF4JTJCcnA1WGNUVzVLRWFnMlRQT1NIMnE2Rjl2WXFnd1Rubm5GT2RkTkpKOGZFYWE2d1IlMkY5WWhNWGVQUGZabyUyRmZjUTZqNG1qVSUyQjMyR0tMJTJGRG1SUSUyQjNrWnlWSTAxWEtxeGNQZjJmZ1ZNdldPZkx5SXZseTdBb21EeldnREJTU3BLbjBsV0lacTlZVVVTM0JIMHZvWFlFbXFkS01vQk1kMSUyQnNOTjl6UUdsSWV3aWFiYkZKZGVPR0YwVHJLd1klMkYwMTclMkYlMkJOVDZXbUt2RDdvTVBQbGpkZHR0dE1mVUUlMkZFM2J4dmUlMkYlMkYlMkYzVjJtdXZuVCUyRkhZaHBrdSUyRnBwQlpQVEJaaiUyRllCZmlWSUglMkZJSWs0SlJrT1haYnlrTU9BbzkyU29udG1VUGxUJTJCYmxzSWglMkJQNG5ZdWFyNmZndDZoVm50YmRGeUh3VVg1MjRUUGZlNXpjZUNCSmo4U3ZQT2Q3NnoyM1hmZjFuOFBvVmJpSkE1ZXRWUVY1WDVtcFk3Sm9KUjN0MFM1TjRPc3c4dVg5ZVhBOUgxVE9Rak9KTWlic2l5aVN1Y3c1cnZwMXBSQUdRb080d01DV1pwcVRRMVRXNSUyQlpDdGVyVHMzeE9Fc0pnUzklMkYlMkJjdlZpMSUyRjg0dmlZTlpTaWFuVW9oYnZUVGp1MSUyRm5zSVduVDk1Q2MlMkZpWSUyQnZ1JTJCNjZhdSUyQjk5NDZQNGNBREQ0eCUyRjMlMkZLV3Q3VFByenJ4VWxMUyUyRjRHV3olMkZJNlp4MGNjSFdNOGg5TCUyRnM2QzZUY3NKVkxIRDFUaGNTNUM3aFNSSjUwWXRUQmRUYmZjS2ZXZVZOd2sxMURnYnZYQVlsRU9IdTROeTkxNEhxNjU1cG80VU9UUXJVUXJwU1lJJTJGeWRjZGRWVjBXSmlTYjNwVFc5cVBkc0pNb0NOTnRvb1B2YSUyQmhJYUVYZmZuc0VYSSUyQjQ3Nm9FUiUyQmIxQnlVdm9CeTRTMGJibEVNN1hEeVZoUTk0YjJ4bkpLZlclMkZhRXNLMyUyRk5qbTVKUGd2NkV1MWxwYkNrUkpqNWwlMkIwRURWazlXamJ1ajIyMiUyQlBBNFVvMlQlMkYlMkYlMkJjJTJGNG1KVno1SkZIVnZmY2MwJTJGOGY2MjExb3AlMkY2JTJCQUVOekNKdHRYQnVRMVhYbmxsZGZMSkoxZiUyRiUyRmU5JTJGNCUyRiUyQjFSRjFpMERtRFRRUGJ5WUV0cW04OVdid3FNRzNQWURSVHRTZWMlMkZzaTZFZlc0TnZDYmdmbnhxbE9LZ0FDQ1FsdTY2JTJGSkZERU9SJTJCSUxlUUJiajNIV2NWOFgwbXdhVlglMkZ6aUY5Vnl5eTNYWWVFa0hIcm9vYTFIVlhYSEhYZkVOQkt5QUlQWUJSZGMwSHJsSWZ6cVY3JTJGcUVGSUdpb2JPT1NnVTFlNjgwT0pFQnlXTzE3d0o1VXhveTIwcFJCMnNGTVVuQSUyRmx1dW1XRzglMkJ0b0phVTVuMnh5bGlCNXhZd3Z0RlhRaG5QSnB6ZGk4bGwlMkIlMkJlV3JQJTJGN3hqM0VBRVVVNyUyQk9DRDQlMkJQZiUyRk9ZMzFUT2U4WXgydEUxcnBTWmNkdGxsMVFZYmJORDZyeE5MTGJWVSUyRmwxemNqQktFTzZsNU00UENGRWNNN1pYeURISzglMkJpMHFKNXVjUFJxVU9CMzBOSmNFY2dpelBlelRvT3pBVWN2TEphZXo1ZHVKbk1YeEo2Q0J4M1h5ZEpMTHgyZDBIWDg5S2MlMkZyVlphYWFYcVglMkYlMkY2ViUyQnVaaCUyQkQ5dDl4eVMzejh5MSUyRiUyQk1pN2wlMkZ2R1BmOFQlMkZGMTU0NGJSdE9zSEhCQllFbkJlWUglMkZoZUJ5V1dVUHFNa3pkVjRqbmZZeUNrdlpGRUxKdTYzUUN3Z1N3ZnptVGxmJTJCWE1QVDZRdzdpZ1lDeW9uTUZpeW5WMGNTQzUlMkJlYWI0NkR5NXolMkYlMkZ1VHJsbEZQaVl3TU5KN2Zud09ONzc3MDNQczdCYjVSdFR5RERCRmlRUVpYR093UFRRVkwyd1JLdXlVcmd6TTNYMjBMUSUyRlVKYUFsbFNhcjhrV3FjelolMkZxdU92bHVrS3pobzRGNW43ZUNnbjVCY09ieXdCRzFzd2tibTdERUVrczBEa1klMkYlMkJ0R1A4cyUyQlh3YWdMRk1DU1g1WWZNRGQ1cm5OeFlqaXMwJTJCc1RxWXlubTRtWlJ6bGVEbVBoN202OTN2NFUlMkJMWEF2UUk1bVVXNHNLQmdxc0U2NXdMb3NKZ1dYM3p4V0JjcFljODk5NHglMkY3N3p6enBoR2tpSjJaNTU1Wm41ZDN4STRWVzNFWml3TVN2VzJMUVlsJTJCVkFzaiUyRlNjTGdwTjFwTzhKJTJCODlPSkRFZ0t4QVA3ZDhlemxGcHZodlZMOVVLMGZGZ3BMS1VERHNZSW03Wmp1U2tCZGFhS0ZxNTUxM2pvTlBEcEc2RlZkY01iJTJGdTVSWVdqQU41Vm40SFYxdHROWW1YdW1wS1R4aXI1NVFpWENKd1F1RUVrcm82RkJUTUZsQlJ2emR3UkhXRVQzN3lrNjNocUlyeWdleTFNaGhORUtNT1NpMEtoWXNPa054ekZpdlRLV3hhVUREWFlLTGxoNjNyJTJCJTJCb3NnOUVrOExBRkYxeFElMkJKT3MzaEtNbWNwM1UzS25DZ3FhSWVOQkI2QjZXM3FSWUtsRUJRVUZCVk1Pd1I5NWFFY0dFdDhXVFZ0QlFVRkJRVUZCUVVGQlFVRkJRVUZCUVVGQlFVRkJRVUZCUVVGQlFVRkJRVUZCUVVGQlFVRkJRVUZCUVVGQlFVRkJRVUZCUVVGQlFVRkJRVUZCUVVGQlFVRkJRVUZCUVVGQlFVRkJRVUZCUVVGQlFVRkJRVUZCUVVGQlFVRkJRVUZCUVVGQndReUdOanpMQjJweiUyRnBwQVRVRHg2TURTWjYlMkJnb0dCZ1dEUnd5Y0RuQmg0VyUyQk5GQUhZYiUyRkdKZzNMMFN2YlJaWVVGQlFNQ213ZWd3JTJCancxOGVZdlhCZXFTJTJCbUJnZmZCcDRsMkJ6dzZjUDdDZ29LQ2dKMmpSYkdtMVVlQ09nZThLJTJGRkhnYllGTkEwM2lmUTk3Mk1QJTJCdTloaWk5M2Y4QnIlMkJOJTJGQkRnV1haVmxCUU1BSVBhM0dad0swQ3R3bThQUERyZ2ZjRk5nMHFpY2txJTJCa3JncDVkZmZ2bm5ISHJvb1pzY2ZQREJMdzJEMHY5YXIxWGhjZjRaJTJGTCUyRkFuUU1MQ2dvSyUyRnQlMkZqQWpjTVBDWHcyc0JmQnhwQTJvUElLUFQ2dHdJJTJGR2ZpY3dDMENEV2J6QlNaWTFsbkd4YyUyQnN2UExLSHdyOFRmcSUyRlJkdDVhV0JadGhVVXpDRXNGdmlFd0YwRFB4WjRSZURmQSUyRjhUT0piUDU1YkFid2Z5RTcwb2NOUEFCUU83RFNJR295OEh4bTJzdXVxcWh6MzJzWTlkYm9VVlZqZ25QZGVpNWR4bkElMkIxZlFVSEJMTVNqQTFjTFBEanclMkZNRHZCdjR6a004bUh3enElMkZFTWdDJTJCbXJnYThNM0MxdzhVRE82JTJGR2dZekJhWUlFRlh1dkpBQmJVbm9FR3VQeDd2eEhvdXdvS0NtWXdGZ3FrNzNsbTRKbUJid3I4VmVBZGdma04zOFElMkZCeHA4VGdvVW5sOGhrTyUyRklBRFFaZEF4R2dXa3dTckJFJTJGR0ZndmklMkJzdExNRERhUUZCUVV6QUVzSExoVm95WFI0NE9jQzZYdnVDY3h2N2pvdHklMkI0TSUyRkZuZ1dZRkhCSzRVT0lpYmY2ekJDUHlPMXdmbSUyQjRnM0Job1VDd29LaGdqOE1wWkk2d2J1RzhoeVlQWDhNckIlMkJFOWY1cjBEYW52Y0h2aTNRTmxna3l3WU9HcjBNUmdtV2tnYklmTjklMkZIJTJGaXF3SUtDZ21rQyUyRlEyS1VEMCUyRjhJT0I5RDMlMkZDTXh2MWpyNWd2RHpnUjhQZkV2Z2VvRnJCazRIeGpNWXdTcUJ3djBQQk9hJTJGNjNXQmxvMEZCUVVEUkFxSHJ4eEkzeU9IUzhqOG00SDVEVm1uR3piZHRHNTRnOCUyRldnUVNLdzRMNllHUndIQXRTU3l3ZDAyY1NSZkljbjRLQ2dqN0M0TE54NEZNRDNhQmZDUHhMb01GbHJCRDc5d08lMkZGdml5UU1MRVRRTHIlMkJwNWhnWDM2UUdEYWQ4dXVYbjFUendna29zeCUyRk94cXNDd29LSmdoTERQcWUlMkZRSSUyRkVValZMR3FFOVp1dHpwc0RoZGozQ053aE1DM2haZ29zTlpPQ20yUmdQSTV5RG5xTyUyQmZ4NEdLeHBwTllPTENnb0dBTVNTZkdZd1BjRyUyRmpTUXZtZTBYSzNFM3daNnI4OFp1UGlMQ0FFWENaeXBJSTVNdXFieERrWkFza0JvV2JjWU9idWZIRmhRVU5BQ0xRNTlqMFJTb2ZJckE0WE9NYjk1NnFUJTJGRVlwM1V4MFglMkJPckE1UUpaQTdNSmt4Mk1FaHpmNndQelk4aWhmMnJnb3dJTEN1WVUlMkJHYm9ZdFlLNUxzNE10QVN5cUF5VmpMcDN3TCUyRkdpanolMkZZMkJsbTEwTk1ONkl5MFJ5TG83S3RCdlRUdzBjRHdEU3I4R0kzRHNpVG5KRmZKaiUyQjVQQUp3WVdGTXhhV0NMUjl6d3QwTEpKU2dXbDhsZ2xOQWdQTGN0WVB4Y0Z2amx3bmNCVkE0Y2RmcSUyRkUxWnNDS2JPYmZwOWpJTnd1OGpVVyUyQmprWUpjaXR1enN3M3llYXE3MERSZkFLQ21ZMFdEMFNQMWtxdXdUU3hQd2dVTHJDV0k1bU54dCUyQk92QWpnVkl5ek5TckI4NFVpSHk5SkZBSXZmM2JWbGhoaFdxTk5kYW8xbHh6eldyMTFWZXZIdm5JUiUyQmElMkYlMkIwdUJZNldNREdJd0FvTTdPVVBkSXBXRVd3YWtnaGtGTng5YWN0SG5uQmJvUnF5WHVLZ3o2WHUlMkJFeWdrYiUyRkI1ZXVCTWQ2YSUyQk16RCUyQnh2bm1tNjg2OXRoanE5SHdtYzk4Smo4ZVh3enNOaUFOYWpBQzUwOWk3YjhEODMwU3JXVE5GaFFNTFJZT3BNc1JKbmNUb1ZTSlh2UTlsaTBjcUM1JTJCNGp1enI1dUJSVFhUd1k4VmYlMkJjMjIyelRHbks2NHglMkYlMkYlMkJFZCUyQmJGaElmRXhOeUFjank5dnRBdnVON1FOVkpNajM2ZmJBNXdVV0ZBd0ZMSlU0aWkyNUZBR1RhdURHR0N2RXp2OWdlZVltNDU5UVBFeCUyQjJHd3NrOW9laUM2ODhNTFdVTk1iYnJ2dHR2eVlVVm8zUlFJTlJ2bFNTakUxMVFINmFTR0JFcm01d0JLZDV3c0Q1ZUlWRkV3WkRCWXVPalB2eFlFR0gwNWtITXZxNFpBbExqUm9VVGE3cVRoeVdWS3pHVVNVOGRoODZFTWZhZzB4NDhOTk45MlVIMGZMMXZveDg3OUpJSDhmR3ZBcDBQc0pQaiUyRjFsMFEzOCUyQjhpczVBb3pDb3VLT2c3Vmd3VUdyZmtvdSUyQng1QkklMkJINnVFaHFXQ05qb3kyT1ZBdVhnNXJYdUpETTBtQ052SG0zYWZmZlpwRFMwVHc4VVhYNXlPTGF2SCUyQmFqRHhCRGZzJTJGTEtLNmYzb2lXeVVIMCUyRllKbm9lcEJHOHIzQSUyRkhzU1ZiWXM1VzBMSmdVbXVKU0tEUUtQRFh4SG9Cc0p4N0o2eklyeXZ0NGFlSExnR29GRWluTVolMkZGektrTVJqZE45OTk3V0dsWW5qNElNUFRzZWJNMWxVTGdjaGFIeDlvWVVXcXM0NjY2eHEwMDAzVGUlMkZIQ3dMSHF4TXllWmhFOWdra001QlklMkZLZkFia3R3WlZkbW02aTBZTUNnN3pINHFOMUQzJTJGUGhRRkV1aGNHYUxySkVZamo2RXlGZm1pQVJNdVV6Wk1RWFBBVHBKVXFTVkIlMkYlMkI4SWRidzhua3NlT09PNmJ6d0MlMkJYRDBqdHdTanhPYzk1VHZYeWw3ODhmMDRxalBOdDRta0NmOTBqQXkyakR3a2t1N0M4enJkUkp5czUxeU5SYkpjVWtvSlJJU3BscmElMkJXamFxRnF2N3gzNWpGOGd1clRrN1JsR3pxWXVjVDRDeDlmR0JCZCUyQndVR0ZzSDNYdnZ2YTJocEQ5NDBwT2VsTTZQQVVrdEpXZ1BSZzklMkYlMkJNT0Y5MWxQc2Z2SXB6JTJGOTZXclpaWmRObjBGV3J3SEpOWUVpbDNSZnV0SCUyQlBEQiUyRmI1M3BlcmdxVUY4Mmtnc1dsOXJhNlQwczY0S0NDSU9QaTAzNUMlMkZxZTh3SnBka1pUJTJCeVltZlklMkZ5R1lxSG1YblY3a2tYZkVIdm9MQTJNTFNHa1A1aTRZVVhUdWZzeWcwMzNKQ1A1ckxXJTJGNmclMkJOMUNqeCUyQmVPT09LSWFydnR0a3V2STRjM3paZnJJbiUyQiUyQlRnT2FTVW1MSllQUDVvR1c4amtzU2Q4ZG1EN3o0OEJTcUcwT1EwNFJFZG9yQXZYUm9nbmg2eG5MMzRNS2pZblN5R0RubklUWm9PMlpUc1RCNk1sUGZuSnIlMkJPZ3YlMkZ2YTN2N1hQM3hKTExISGxvb3N1S244dlBTZXhOYUdkJTJCTXFYbEI3M1FOY1BrZWFXZ2VzSHVoNjZYUk5xUnlVVlBUOWpxYTA5aDZET01xdEg5RUw5SHIzWXpXRFJOTzlDNVRNVUQlMkJNVHNKUmdQWmxaU3dTa3Y0aUQwWHJycmRjYVB2cVBYJTJGJTJGNjElMkIzeiUyQnFoSFBTbyUyRngzeDVyQmQlMkZ2OTNRWlhZMEtyUkdjRXJ6eGJJZVQ4ckhrd0p6bFRZJTJGWk1Fc2hQd3JZZUlYQkY0U2VFMGdSJTJGSzlnZm5GVktjUXUwR0tTYTdvdWo1YUUlMkJuTlZUQiUyQjdCVll6VCUyRiUyRiUyRk5XRER6N1lHajc2aiUyQjk5NzN2dDgyMUoySHBzUXFwbjNZJTJGZzFsdHZuZjh2UWtaTlBSbUwlMkJGT0JhWHVFbmdXekFJOEpOTk5ZJTJCNXZkWktZTG55Y3plRFR5Q2YwdTBPZTAxaEZpRjJZVklTbVlXc2pIaSUyRjNVJTJGdjN2ZjdlR2p2NkJFUEs0NDQ2ck50OTg4M3dRR28zMmclMkI1TGRZUGpBNGxVcTBVV1dhUTY0WVFUWW9LdSUyRndOWk5welkyaXBOQkt5aEZQWTNFWllJNnd3RFJ4OXlEQ29BUnRsc1VCbXJjQmd4bTl3Z0Y1bnlHVzhJNUxEc2R3cEF3Y1NnZXFKazBwaVJQMW5jY3NzdDFUdmYlMkJjNFlycmZOSGtpY3lpTFczMSUyQjZUcTc3ZWxZZzZ6cSUyQmQ2JTJCOTlxcU9PdXFvJTJGTE44UHFLdWZzTjRZQUJPWVg0dWd4Y0hGZ3d4VXRWQ3FtU0RqMUFxTGNkWXFtYXptUUdJSG9nSnpGbXRyVElycW1BNHNWbWdDYU02NktDRFdzTktiJTJGak5iMzVUWFhubGxkVkxYdktTcG10aEJQbUZIdjNvUjZmJTJGaGZ4ZkdOaE5mR2lnb2N4dXQyWjZ6M3ZlVXkyMzNISnBHNVo2VndlT1Y4RG8lMkJremJJTFFzR0JJa0hZY29sWmxHOVVFVjh5eWwwZ2xyb291SnlTeENJbVRycEc0WVdBcWt6enp3ODVGTFZPZWRkMTVycUJtSnYlMkY3MXI5VjN2dk9kNm1VdmUxblQ5VENDbG1hUGVjeGpxaDEyMktHNjdycnJXbHZwMENEeEozSkVqd1Y1aG5IWmhxZWZmbnJkJTJCdUp6SklMc05ZSDVQWUhwcyUyQlFBQmRNQWpqJTJGUkIwbUx6R0FTZWtJd0t0Yjg1RGJSTENRRUx3eXJlSmdvbDhGSCUyQll5Q0dZNUhQT0lSRjZlSTFrYyUyRiUyQnRFNGFCQkMlMkZ1NTN2NnNycEVlbHdZZVBaNnV0dHFxJTJCJTJCTVV2eG0yTWhpV1hYREo5anNSakxLU0lXYnZUN0dLTExWWjk2bE9mcXZ1aVdFbTk1QllLOGJQZ2ZjWWd4JTJGZFpNRVZ3OEdVcWN4amZFRWpaM0l1JTJCNTVaQTRrS0R6M01EJTJCWXlnNkh0bUoySXRJSU5TR0p6aVglMkYlMkJQUmZsbDExeHpUZlhBQXclMkYwSEpXNyUyQiUyQjY3ODIxY0dsaUhmRE5LJTJCZ01EWGJPa0h2bG5Jazg3N2JScTdiWFh6cCUyRnozckVLcXRFWFNUdEpuNUZnWFRBRmNLQ1RRaldhNGwxSWxVcnRTcFNvQzRQd09tM1BhSGxDQlRNYmx0UzBQbThQRnNiMUN5NjRZTk0xTVlKUGU5clRZcFhITyUyQiUyQjhzN3IlMkYlMkZ2dGJ3OHY0OGVNZiUyRnpqZkx1VzBmVkdxMTdKZkd0QUlUWnFpYjElMkY2MHBlcXh6M3VjZTNuSHZ2WXgwWXJLWHVmU1ZhWGxXNVFsamE5bjVLJTJGWU1DZ1RCMHQxQzdDWmExdHNDSiUyQkl5UXolMkJNemszbHdGM2FIT2t4dGVjSUUxWW9reVZsQ2kybXl6emFwTEw3MjAlMkJ2blBmejZwd2FjSjExOSUyRmZmNWQ5cVZEbHliSzklMkI1M3Y3dDY4NXZmWEcyODhjYlZxcXV1bXIlMkIlMkZ6UVVXV0tCNjA1dmVsSmNtTVlqUnU0M1clMkZFQyUyQld2SkR1VWZxNlNNRmZZWkV3ZllKUzF4dXVlV1lxSHB6emJYYVBYTUpsdEswT0pibzV3WktJQ2JGYUVlbVJxRkpTdnZwT0VpdHRkWmFyV0ZqY0xqb29vdmEzNyUyRjQ0b3RYcjMlMkY5NiUyQlB5NjZVdmZXbjFqR2M4STklMkIzUlB1b0tCdXBpRFpSTFByNDJxNjc3bHE5NFExdnlOJTJGck5WSGhPbHolMkZLZHVmSlhWQ1lIRSUyRkRBaVNSM01UTjMlMkZzNEF2Wmw4Rm9kb0VXVExHNXd3SzFmaWJxRzJ2dzBjT05kRU9aRlolMkZ6ZVRmcXN3UGpaNGtXJTJCdzJPOFk5OTdHTXhNc2FpNGZqMlhVZ1JuaDYzcUdSTWZSJTJCWERVend1NzBXUzh1UUQ1eDc3cm5WU2l1dGxHJTJGajdZRXlCSEtvYTVWZWwlMkZkWUJxTUJ3VWxMUGlJelFLNDhUZVFVVk9lbllHWkNWVVBXejBHQkp3YXlGcFRteU05eFRzc1JVU1JKeHhKTU9ZZVZiREg0TkVGSVBVYWREaiUyRjg4Tll3TWptOCUyRiUyRjN2cjFaY2NjV21mYXN6TGJOVWM3Q0VHbTBmYzNnZjEwUGNCdlgzTHJ2c2ttOVRRSWJpUDhFOWtsN3p1VEk1RHdCU0sxeVk2VUF6WjRGZnlJV1lua2RKcVZTcFpWWVliZ2drRUFGS1BxWWFWcUhSdWJOa3ljOW5uWHd3dERTY3dqc0hjbHFQeHk5SSUyRmhHM3BhenNSSEhqalRkMjdKZVElMkZDcXJyRkt0dSUyQjY2MWZycnIxJTJCdHM4NDZlYmdmNWExdEVUaGVxR01sTVR0R2l0VkklMkJzaEhQcEpiWHF4RmpRQVd1UG5tbXdsNzAlMkJCdDRpWjNLZWd6dEd4SkI1OTRNVSUyQiUyRm9ERVNxayUyQnZJMU05TCUyQmxRTUJ5Z3J6RUF1VWxFbTdSSmFvdiUyRkd1aUdZbEh3JTJCVWlsb0Y2ZXJHUFdJQ2dYTEg3SHRkZGUyeHBlZXNjclglMkZuSzlqNWFnbG1hallZTExyaWclMkZkNUFOYk1uQ25YTjI3M3ZOQnJnREUlMkYlMkZCOTc0aGplOFlkOFh2JTJGakZTaEduNTFRR0xaSGpQb0lLVmJtT2RJQ0pGT3NaOEJUWG9pbjFVSCUyQiUyRmlxSVhUQnhtYXlrYXJ3bFVMa09ycFB3Y05WSHBXSG93JTJGZTlGaWZwZDI5dWcyQlljJTJGdCUyRiUyRiUyRlY5cjZCZ2JUM25LVTlyN1NUelpDNlNacE04RThnVk5GSmF3bndtTTIxTEM1TDN2ZlclMkIlMkI3YnFnayUyRjV1dG5lQ21WSXdiZk1EVENuZEJCZVlOQUJwSGZuN3phaWMzd1ZUQXo0TVZTclBDQlQ5Wk5XTXBRa3olMkJGaHV2enhRU1EzV1U3OXJQVm51U0xGZ1JYJTJCOXBuU3ViciUyRjk5dGJRTVRwMjIyMjM5dnUlMkY5cld2dFo3dERlZWZmMzc2TEt0OXRQQjhMNUFoUUhNVXQwY0M4TWxQZnJLYjM0cSUyQnJxQVBZQldKb3FRRGExWWR5ejlnUUdyUGVpM0t5SDlLWUVIJTJGSWFJaiUyRlVDWEVrc3ZFYUN4dEQ0eTFFV1RDUFg0Zlp6VGZzJTJGZ3JDa3lBRG1HbHdmeTJSZ1UyJTJGc2hPcFVLcFBuYkRaZGRkbG43YzElMkYlMkI4cGRiejQ0UHJjJTJGemVmVkRBMlRRWmozRzdjcHRPJTJGUE1NOXY3bUZFemdJSSUyQlFQWnk3cmlXOU5xTFkxb1V3UVdZbnhUdFhrclI4c2xEQ05weTRZQkF0WHA2MGZvWWZFUkFsZFpRN1ZMTm5YNUhlcVJFc0RnMFBqQXc4cSUyRmtIVFNpayUyRm5RUXclMkJOTiUyQjNlZSUyQjlkUGYzcFQ4JTJGcldsZVBmJTJGempXOFBHU0tUM0hIamdnYTFueG84blB2R0p0dEd2d1Fpa21JZzZ4cWp5OHNzdlg3M3RiVyUyQkwxcEwlMkZXMlJ4RnVGdkg5QTJSd01WcXhLMjdSVm0ybzhFZGloZ0ElMkJrelNqSnM3NkI1WVdYdyUyQmJqd1JieHlKMmtUTFVVSVVVOFBQRHJRNEpYcmFQb0JaV0hjakpZaGZJT1dneUpMSGZ2Q1loREdQJTJGcm9vMk5Ka1ZxRUM1VWI4Ym00dk45MjIyMWJROGREZU4zclhoZmZLMW8yR1d5NTVaYTIwOCUyRkJLRUhwa2hzRDQzN09OOTk4NmJjaEtZT0laY0Vrd0NwS1NsUmhUV2tlNHgxRSUyQkpHVWRFZ1p6WW52QyUyQnozQlRGYlFPdERBME96dzVLMG5IS2o1OGV2VGhZSXpZdHV0aFRFTEpSJTJCTzUyQk5hVjdpa2xLcVJjRFhpNSUyQnJaN3doQ2RVejMlMkYlMkI4NnZqanolMkIlMkJPdnZzcyUyQnNSSnhTOVk4bUpOQmxjTFRNTmxyc0d4bnJTUng1NVpHdjRtSWRrUFJFMVRnYkxMTE9NN1F4aU1BTEhSazVhWElyV2tvS2R5NEpKd0FsTHpRMWRjREtlSndvRjhDbFM4eE5rOWs1WiUyQjNNWm5NWHFmV3ZmTElWQTdhYzhBN3lKYmlnJTJCR0V0aEpYcjU0MWhRJTJGWVo5Y3gwWWdONFNhR0RzMkJjMyUyQkFZYmJCQ3RGOG1sdFJyVDZOcXh2MFNBS25xSzdJMVdvMG9mczZqbnVmenl5JTJCTUFvdHFqJTJGOTNjazhHJTJGJTJGdld2dEQlMkYyWlZCdHFFU1ZuVWMlMkIwaThIcHU4a29UREpGRXdRJTJGQkhwWUNxajBBJTJCNEdOTTJrWWxPY0RkZWk4djcwU0NuRkVtaUFYUFlkUjMyRDZWSHVNbUYyMGNzYnpLNk9ma2tsRlFWaWRLTVVOMm5RVFNWdEYlMkJXMTQ2bHlKcmFWQjNPY1A2UXBaZGVPaFpFJTJCJTJGclh2MTd0dDk5JTJCJTJCYjRtMmwlMkY5eVVSUzVYRVowQ3pweG9LYnVTMGpVWGhmYW9mSGxsaVR3VHZlOFk2MGI0N2hvT0czdWpiandCcG9JQjV2OWNpQ0ZsdzhMbjRIMGxwZTFjWiUyQndjMVVGOXFSNmZjSzZTWWNwSFhsZDZJSUJ5ZnRNTTFFJTJGQ3NrRXRUSEJwOVk1MmNNdW9BdGhWaExMTWg2SGxRJTJGOGRSQXFReSUyQmp6Wm14UDVvaHZpVnIzd2xGck52ZWozUTBzdHZFejN6VzFNQnMlMkZIQ1lOaXVWWjEwUmZ2c3MwOXJXSmtZRmwxMDBiU2YlMkZHaFRBWEtXWEU2eGUyREJCS0RZZlRxSWxnUDlMUDNLb21IQjFLMEJBNUkwa203UWJMR2pMejd6ZmFPTk5zcTNneTRDTjdNYmJCRExsN0hBMGE4SjRER0JSSEw4T2F5RkR2OUtqVjVUJTJCMGxlR01VN0h3UkxaUkJwTlFZMktteFdpT1d6NDlXaFE5STlnenBhZ3FqSEtpSG1yN2Vvb2llbFBVdkt1Yk8lMkZFeDJFY25RTVNManZ2dnUyaHBYeFF3U3Z0UjNYbkJycVV3SFhlYnVaWkdBUkFFOEF1ZU1hQjlVTHlvQlVMMCUyRkxFVHRhUGc4bGNIc2dVZ253cnJ2dWFsMXU4JTJGQ0hQJTJGeWhldFdyWHBWdmo1a3NwSDFVNENBN2lMZ0JkYVBRTG9uV1I3U0xieUtaNlUyMFJLWEh1akRRck1tWDBtJTJCdFQ0TEJSMjk0cFQ4bzVVZTBnR0k1bkhQT09iRWJoNGlXQW1QNTY0RUdVNUc4endYeWl4Z3c3ZSUyQmdjaENGdzlzRGtocElFMEV0aDIweTZ1dUpnUHdpVFVEOGdQMk9hTTU2YUh5WVRwN0J3UXclMkZLRmklMkJXSEtsNzB2ZjZVTFBaMWhtZjJ4akpHdDZySUpjdDk1NmEzWHd3UWZuMjBTNkY0TlNQNkpNckJZUklJTUlxUUxyb2g0eHJKUE95Z1Zwd0xLTVpHMUtRTzZISlZFSGE5RCUyQjhmc2tMZEtJJTJGVHZnZ0FOaXhHdiUyRiUyRmZlUEExQ3UlMkJXbFJGTThBeE1MYkt0RFNkMUFEWmhPSU9kcyUyQnElMkZIaXExJTJGOWF2NWJETUo4VWxNSjdvNm9RUXBrZVJLWUZvd0R1VmpSc21IUWdpMHpxd0VwdjFtRWVHVktVNER6bDhUV042OTR4U3RhbDFsdmtHTGdNejZiVWZsUlNZJTJCV0ZMMUNUMyUyQldsUkN0Y0xSU0tVeiUyQmJzc3UwVUlaM014eklYcmg5a0hOakk2VEphbDlrMEhPc2gzaEZCZnBPdXl3dzZwamp6MDJIaGNpdmRwN0RGcXN1dmNHQ3QlMkY3emRPeHpNM0J6eGJENWVNcHpHWjU2VE10VHNkQWxHQ1pudlpqcWkyekdRMGplZDRpV0M3UlZFSHFRTDE4aFZJVjFNUFZrNSUyRjg1TlpsTm43b2Jwcm5OYlg0d1VDTzI2WkJTVWpiVFNnU3hKcmk4JTJCbEY2Mk1aYVJCVllvVnZRdEd1UVlHVnNuWGd3WUY1MzY0MkZaWiUyRjBZdGVGQ3NkS3JPYUo1bTJhS25HOFN6eXhXS3oxQnpHanFqdEFZa0Y5N2UlMkYlMkZhMTFaa2RDaEU4SkVlOXRjVG9ISWxCcUplMkxTTjRnTE9GWkNmNkxkT0NtUXh2eDVNQVJ4YndVZHU4WG52dmM1JTJCWUtXWDRkRjZ0T0o1WWZCSnI4SVJKTVV3blIwZWl6bGhES1lWZ0syY1lnQzhzWklJa2g5d3drYkJUMVNrdUF5S3daWWJTQ2FvWEFFdTB6Y1I3ZmxtV0RmYTVYWVJoR0dKRGFsdWp1dSUyQjhlJTJGVUhmJTJCdGEzb3I2SnRaY0xEUiUyRnhpRWV3dE9YZTlUdmhkN3hRTjk2MVlyOVludXFHRjR3QjN2OXZCcVlUeXVTZkR1Z1dhMm5UdnJEdzA1JTJGJTJCZEdzNDZRJTJGY3JObkY2Nlp1YkYyVDBjenNvaks3R1h4WVZaekNnMEtLVEttT1NBejR4Y0FPTVNUTlR4N2xldGF6bmhYck5kZlV2Nm5zS2hHZTR6cElIJTJCQ2dzVmVnOXRVZGczQ2RqM3JVb3d5NHJNWmhBRXVUdnpEdDMzVGRWek1LQkhqcEpQUFJyQk00bmZoQVlQc0N3NTEzM3JrMWxFd01lbkI5OXJPZmpRbWE5VzEzSVQwVDliRm8xeUFIbndUcVlCVTBEUjRqdEZRR0drME5sZEE0NjZ5enFpV1dXR0xFNnh5MyUyQmZQQkVydzdXQXIyZnphQWYweGtsUlNFcnVtR1paWlo1dnJ3ZTZtZTAyJTJGJTJCYk9Bd0lSZjdTb01wNkFKV1VYN2h5M0dhYm95d2psRDZ3ZiUyRiUyQjk3JTJGVzhESTJsSnQ0NWpPZkdidEUxR3ZvZENPVjhTS0xMSEpsZUF5T3o2QWdpVktUUU4wMjNFUkVwaDJPY2FVMlB2Q0JEOFF5clYwMFAyb1N0UzBuMnF1VFRqb3BmOTBTWVRacFhWaU5yTWZrOHhOY1NMJTJCVkJjdiUyRk5TeGdwU1Zmck9WalAzVjdzdzdDdHVsRW92WDVkRUwweXMxVnZmclZyJTJCN285SUQlMkIlMkY4bFBmdElhYmpxaElkJTJCT08lMkI0WU03eDdIWHoyMkdPUDZQajh4UzklMkJFVXRVcE9lRFJmRyUyRllGSHdLZld6T0p5UU80R2diSHBsVU4wNE1VRTBrZWJuNUpOUGpnUFE5dHR2SHhzTU5uUzRFSExuZUZZdnh6S096MHUwVGdtUCUyQko2bGxscXElMkJ2Q0hQMXp2YW1IQW00MDVnZnhwYVRBMm1CUElEZ3NVdk12RnVzNVJRUVBNJTJCclF5NlVCOUw3RGZ0VzdHQ3lLOW1JNGlCY0h5U2lhNCUyRjNOcXhzZUphUUJaYjczMVJ2aEtScVBsbmd4d2cwOFQ2SlJvY0xMUGlKU3hYQ1pTSUk0RGxkTlNHeHNkTkVRSFI5UWYyblBQUGFzTEw3d3dodHo1cyUyQnJMcjhCVWswaE5LZmw4TkVxTEJUWkIlMkJvN1VqdmhaRWJXM3Z2V3QlMkJiYVVnMUhiYUR6eWhtR0hmTEJVbzlwZ1pDazNMR0RGaVF5bjQ2JTJCMFRrRURtSXk1eHNlYWRyckRqd2FqS0hMVUR5dmh4Qk5QVFBzNExxcXBRM2Z5d3glMkYlMkJzTFdsM3ZENzMlMkY4JTJCTnY3THRtVjJVJTJGNWtyRUdKaGNMdll3Q2lXSGJ6NTl1cHR0aGlpNWpwcmx5R3diUkI4Y3lzMSUyRndnMVNUaUNPMGwyVFRCUHZoc1ZGcXpraFQlMkJVc0RNJTJGeTJ5ekliSmdwZ01obmt3Z3J5bkdxdTJKTTQyZ0pZb0hhUkUwYUxwREltMkxhTWYlMkZlaEhyYUZoSHRRYjdtWUJXYzVzdXVtbThTYiUyRnpuZSUyQjAlMkZyVTVLQUhmTTB5WTlsd29NcWVaNkdnRVBsckElMkJsMU9xSmVhS24xNGhlJTJGT082WERIS0RVZTA5ckMlMkIlMkZtV2FJQ0ZSSXVCOXFjVXU0dHBVa1QlMkJ1UVF3N0p2OWQzSGg0NEU4TDczVkFmaklhdFRSRHJPSXAzQTAwUXBYeE9EUzdBcndmR0MxTlBxUFE0a09ab3Vpd2tzMGJNVzFQN3VJNSUyRiUyRnZPZmRDVHRmVlUlMkZXVlkzdjg4Z2NOOTk5MVZmJTJGT0lYbzRnd2ZXZUxxZyUyQlk1ZVNZZFNpZUglMkZuSVI4YWxveEliVjExMVZSeUk4dGNEU1FXRW9QbkcxQ1FpRmNnYkF2WVQ5R0tXaUVudkVsdEFyN0RDQ3ZuJTJCY05aUHBLJTJGWXNJQXZMcDhFJTJGSjVoV29aS2ZXcmZhNEZFdDZXM1lBYlY5ZExCcWY3JTJCOTclMkZYJTJCNHF6a0tZTExJenEyYzklMkJkbXRJNklTV3cxN0hmbXVRY3ZCWnBlOUJWaGtIZXEzT2NhVEIlMkZJVXZmR0gxJTJCYzklMkZ2bEh2RTJnQTRxeVdJdkRTUUdIOHFSU1dLbyUyRmE3dDd5bXRlOEpvb0hzJTJGMjBmMVRuQkpiRERwWTd5bU1rQk0wMWNtaVNZTEVPRTZRRnBmM2pteVZUS0doQnJrejdCQW9IdzBjJTJGJTJCdEgyYzRGOEpJTW81RFVXSkpQR2ZXaENlZzN2dWVlZTFyUDloYklWNlRzcyUyRjk3eWxyZTBYcGtIRHZEY21teElORTFaJTJCMjRVUVFLVkNpUiUyRlRpY01nTzBtaW5qZGRkZlZJNDhpYnNNMklMRWlETnlXcnlLSWxwNWpDVld2Q3h5bUFVbVVPdTNic0VYOHBoVnE3b3hvWmN6aWdPOSUyRiUyRiUyRnY1ODV5cGxNQlRDUTVZczF0Yzd1VDQwNSUyRiUyQjFONDNnOFFnSUcwa2ZRYyUyRlQ3ZEtBZlZHZm9HS3A0bWVhTnRFWSUyQkpHR3FSV2FieXclMkZHYVp0WXZjN2JycnJ2WENhWlRPTEk3cGhPUmlLVUpDNFFJQnJnYzNjVWZ0cFRHb3B0Q3dPSXRkMDduOGdOQzRJRUNJT0owd2VVN3luZUwlMkZ3c3AzMzMxM3JBJTJCVW5nczBJRzBiT0pVZ0NJeE95YnlOalY3bm5zT1ZWMTY1OVd6JTJGa0dmNlgzbmxsYTFudSUyQk1sTDNsSiUyQmd4ZkYlMkYlMkZBZENabjlnbzNPdDlGM0hjVGtTVnZscnRuMmNZeWRoTk5CUXlTckhET1o0NThsUThzYThlcUM2VnV1RW9ETHdxVVcxaXZwS25mMzdEMEx5TW9UdnZGY3B0Tjhvb0pRV21JUEF0ZFpqRklGUDFTWUZ4eTNIenp6YkdBV1NZNkpBRlEyM2NxWVZrVEI2U0ZGbHFvT3VLSUk2SVEwdiUyQjQ4Y1lidDRhRCUyRnVEUGYlMkY1emU5dTZrUFlLNVVyUzV3STElMkJKc3A0TGVnWG03blQ5RTgxYXdrJTJGbzI5QSUyRnNORmdzTG5RWDI3a0RYbnFoaTI5SGV3S1MzMGpGWFZVd0NVb04lMkZIbXlSMzFqM0liRkV2SCUyQjZ3U0pOJTJCJTJCUzNUb2NMWktoQUZKZnkwRGcwODg0ZjF0aXl1cU5qazZJWnRLRHhYQ0N0alpscktrZDBGdEtJemhRNDJYeTFITVNWcVUzeFRqdnQxSHEyZDJSQ3hablkwcGhNb1cwbHJicnFxckh5WTZ1OUQ3cVpTUTVFclNZSzRYZk5IdFZLVXE2V0ZjbXlzZTMwUFhXS09DYTlsWEl1dmVxdCUyQkpjT0RjeXRLdGU4UE1QSiUyRkliSnd2MmxKSExhcHpsZEc5c2dFcTJmRmhWVHE0TUN1NjBZJTJGY1FuUGhGdk5sbmhyZWZNWE16b3FYUnlXaXE0dUJSSFMlMkZzUjB5WCUyQjg1JTJGJTJGeFAyYkxDaXYwM1p2dSUyQjIyMXJPOVE4WEUxdWYxbUp1cFlkdlhCY1lhVWtpWW1TMUJrWlhVNncza09qSndzRWhVaSUyQlR6R1ZFaXBzYWt0Mkt0R3pqNDNDYWp0Nkw5cWl2ZWxjY1pSRiUyQjVYdUQlMkJvMUZMJTJCeUxaZHlxclp3NFZLSzVUbmd3JTJGVUc0VjVXaGJTSGpCQlJmRUcwNG9PRDBYNklLWmFuRWtMY3dJTSUyRjVkNzNyWHBLTnFxYkMlMkYzemdSbkhmZWVXbCUyRmFJZG1zb2lRTCUyQmxqZ2ZIMzBIRmRjc2tsZFIwYVN5VzNNQXklMkJmck9iM0pMT29NYVhrNFNJbzVIbDR6cDBMZkg3REVKdnBkcUN0a3Y1OThycm02NEJLWmZVc0E3bmJQdnJQQnVlMzRqWlBCcXN4VVV4b2hsOTFGRkh4WnZ1bUdPT1NaOUhGOUZVaWlQcjFTZzdLRjlOWmNmeHdtZlNObjc3MjklMkIybmgwZmxQUm9iVVBJZWFZcm1rSEZ5cmFWOU1ZM3ZySGFacHR0MnNjcFVPRERqYlZESUI4T1I3RWxWZjZlT3JrRm5MOVBCUnA4QnRVRHJnNkp0TG5vRU8ycmNyMVREUk5xdm55Y2ljdjZTVVBuMGp4UGlnaHJMSEJ3bXVsaU9GVWFBM3p3Z3g5TTIwQUQwcUNXSldtNzhzRm9UQnBMck5iNm04Y3lxJTJCT0JaVm42N0VRdHJMMzIyaXR0UXluWTJRSjFyVXhJOGJlUlVwQjlxTDZabnV0Q054d2EwRVNPVkY1VUVYTzZuTGFXJTJCdTBta1JuVlJKOUtjRyUyQm9MNSUyQiUyQjM2QSUyRjV4QlZ6UzBhbE9TQTlRcGgwMmdocmI3NjZ2SG0lMkIlMkZhM3Y1MjJoYUlYT3dYMkMzd05SR0V5blBtdmZIZUhvOU1BSkJ2OUMxJTJGNFFyWEpKcHZrJTJCeEpKeUtmJTJCY3klMkY0eGplJTJCRVQlMkZEWVRzUmNINW4zOTNQcHBmVERUZndzNVpjY3NsMnRNMXhmJTJCMXJYeHUxU2VtNUJ2TEx1TWtGTzBTM1dNJTJGRDRFZXpEN3FtMVBkWHFlRkJwZU0wZ1JNJTJGZmJmbDdMQ3B4UWVPdkl3Qm44QjRZVUNLNlFUOENBODg4RUQxNjElMkYlMkZPbTBQdlRhWkFja3NyQ3ducCUyRm92QXp0NmU2SGlZdW14MmJsQjlVeklxVHRHTyUyRnFtUHBDdUdOMlFMTDJKOXVlcWhmYW5XdjdRVDJna3dIS1JaYzdpRlVZZmNSNVF6VzJsV0R4T0tTVXJycmppQTN2dXVlZng1NTEzM3JEcnJPaU9YR1A1YnpJb1ROV0FKRkUyJTJGMjVMM1RrRGdrVWlOaiUyQmNBM2lpVW5RRFVydzRWUnprWDVIVm5wbnR0dDNMZ0NTQzRNS1hXeVJSbEE5QkpDVnRKJTJGSUZMM2hCOWY3M3Z6OW1tb3ZtTmVTRVdUNEtsV29ETGElMkJLVTVXdnkwd2ppcU96UjN5diUyRmFXbWJnSUh1UGVvQ2prUlpPVk5PUDFua3BDTnprZFFneTlSYTJxaDloSG5vVWJ0ak5xJTJCSkNMUlY3N3lsZTNYdzBSMTI3Nzc3anNUVWgwVThkUHpycjN2Z1Fha3FhZ1RUcEYlMkZZMkQ2WHVsUGN3SiUyQnVKczklMkZYQlcwV1Njemt6djZFY3dJOTV3d3cweFhjTHl6WE9CSEpSTkE1TG9oVklLQm80YkFpMFZPNm9jYnJEQkJ0Vnh4eDBYbmVVSEhYUlFybTlxSW9lazFzb3VxdEdnNVpBVExiTSUyQmZvNTRrak0yUjBxSVpmR05GM2ZjY1VlJTJCVDFPZE5qTmVPQWNzVURvZiUyQlhLcURjVGFVVjNvUFVMeUpBdWlaSmIzQm4xaDZlaUlWZEhnVFc5NlUxNU5RYXFKU1dhUW5YejdBZklEelE3eTN5dmFyUCUyRmNJT0glMkIwOXdoZmFmYVV0Tlp0bWZLd1AlMkJTbDFld1hwMHNoQ1BienNDcnI3NDYzcGhac1hzWEk5OEpsYTBFUVlJNUYzUkhxUTBwQ0h3UGxOVzZtJTJCWTVZUm5wVHVpTExuJTJGNHd4JTJCZW9oRDhSJTJCTXhiVVZUYUU3YWdqTldGb3NJV0hmcCUyQlh2dnZUYyUyQjF5c0lKRnVmTlVBUEV5eVYzR3ljeHZ3M0JnZkwyRlJYWnpRNjNpd2ZPaCUyRkxab0dQcHFpclNwUDdCM3AlMkYlMkZPemIzJTJGNzJ1aSUyRkpNcyUyQnlkWml0UlJQV213UEpEUEo5OTlzSFdWVkJ4a01TSHp2ZWclMkJ5ek56UlFLVERkeEc1cU4yWSUyRllLblZIcEJvVVVDWjA5Wnpsb1VkNjNJJTJCbmcwMzNEQ21ISGglMkZyZEJYb290Q3RFRlhCUU9ubWRnTUc4YWloNmVsSmxuQ1JINEhoNnhCaVUlMkJwblhDcDJIMTZmTzIxMThiZjBRdk9PT09NOURuN05kVzVlM1U0SHlRRkxuSkY4NXdieDM5VUtVU2dRZDNyQm1rbFk0NEw1RGNaajByWk1zJTJGeU5KNGJGcklLQjVvZyUyQkQlMkJROWF2Ynk3RHJhWlR6VGRkWElwSG5vS0olMkZFb0hsMzZYdm1nNlp3WlNDWlpJM0pLU0U3U2ZNdmtyVnh1MHJKQTgxTFZLTXdIem9ReCUyQkswYSUyQkclMkJzNGMzeXdwcHVwN0FtbFBtbFNwdW1oRUIzb2dLMnN5U3dESHhmS05qNkFqU29lOWRDQTU5ZFJUODglMkJjR3pqVnNQd212WkFpNFVhaXJLZjF5ZmVyVGplYll5ajZxUURaS3dLSkFudEpzZWdHJTJCeUh2cW4welgzSEZGZFhtbTIlMkJlZnpkZEVtdDVtSzBrUHRGNml5Z0QlMkJxQUdwRnhxSUIxblZrUFgwUHpBY2hqM0d5NHUyZDN4UXRUSkZHcGFwSnpKU3Z0YUlEJTJCRTF0YTl0RyUyQlJocERNMnNrT1JnbVdHaEpGUmVEU2ZsV3JyYlphJTJGQTJqNFdsUGUxcjZMVWclMkZNeFVRbGthNWVqUlg1d1ZTRnVjOXclMkJyTWo3Vm9xakswQnZWQkNWVTVmOTFnOFhzdHcwMUNIcmRvNE5keFpaZ0xpJTJGSGRHS2p6JTJGYmFpNEolMkZzTjJ3elJTdFpTUUlLc3hLc0Z2cUpkRUJkaklQS2d6RkxHJTJCaGlxa2JxalYlMkZUSXNYaSUyQkd1dnZmWnhqMzNzWTFPSjAxNjFKMjZlUEtlT0Q2cWZjRnhZQ2JGRkVuTE84MyUyRmNjc3N0OGJkb0FNbFJXeXRFZG5iZ29PRUcxNFRSVXNjNWRQR09WZFBITXRmU2licjNtWUV3VlRXVlRFNjZ2N2JUZGxTJTJCckZsSmxqJTJCc3VXRkYwNENFJTJGWjU0bk52Y1Y2VWUlMkJhd0V4MkYlMkJJRW4zQncwRFV2UlI2TmNGS2lMNlAzR2ZmZlpSYzJhOE1CanBzcHEydyUyQjh6Q1BCcmtBaFlVblRzZDQwc0VzZHpFRUklMkJEUWpwVUpqdG9xQUduMGF0VDBZJTJCTUhsT2pvdnpiaUthYnV0RHZ6bWkxYmlQT3FDb2w1VCUyQkQyUko4d3QyaTRaT0p4eEQxMExkNTJaSmJtbmNEN2glMkJGSUJMMjJidHprcUlvS1FmeVZ2ZkxRJTJCdG4yQjZ4dlpIcVZDYk9rRloyUGUlMkZpeTY2NkhnSEpMTjZiaGtOMnRrbmlzSUg0bWFSN01sTVJ3bWlCcUYlMkI1WjY1NEVXcnlDWG9mUGpONkh5Nk9aMlJINUIlMkY2RFdCMG5Yb3FrYnJvemFkOFBzc2c5dFIxRmU5NmxYUlFrNyUyRkI1cGsxQ1VhVnFoUDFhNksyU0pGdXFUZWZzQUFsTFpyRWh5V3lwUjlBNGRrMHRaWXYxUFVEbUlXSHcwR3BIWUJOejNMZE5uSXVwdWE2Y2N6SUZsTDU3S0FBd0tuQWdaQm9WJTJGc3h3enVRcVAxTWRCSkxwV3pSZWN6b2hKQlJrc3lrNGtVQzVGUjZtSG5kN3FiYlk0SGJseSUyQm92aWJOS3BVdkM1ckJrQnVZT2t0ZFdRWXdVZFhYN2J4MWZXajJ6QWZZT3BkYUNKU05XRldnZm80SFRRMzhYU2NaTG9KZm82NEg3cG1RSlpIWmtEcXRUWU95eUU1WTFrRms0MyUyQlRCVU1HQVl5ZWh3RGlkclNJMnFQMThncW90MmhXJTJCTGcxeENTVlR2VDg1Y003S0s1N1R3MzBWVWRZTkwlMkZnUWJjWWEwTnpjcHJENmd0Q3FSSWpKNk1ZSkZGbXlmT3ZpdHdWcUU5Q0FSU2VrNlY4N0lPenN6MnZxaGZEVnI2dEo0VFpsYkJiNndiamJJNURVWTBNY05xRmNqSXRvVFQwWlQlMkZodG1kU3l1YXlJRnBHVUFpb1YlMkZkVm9HMFZZT0tlRTAzV0JOdE9ZZ1VIT3J0V3FvUGhmZ3dpZ0Q1NFNTYzF3dTJLWnM3bVh1TXdEUnRpJTJCeGltS09ONHdLVE9KbDluSVNEQ09lUEI1YUg3WkttWjU1NVpoeVFEaiUyRjg4SFR3a1Q5SVR0bG9JT1JMZzVHS2djTXlHTGxvMEdCSlJtSGc1OHNab1YzS2FBQkd6bWtEdFFKM25OWnpEUlRPYlZtQ0hNUmFtMjlXNUxEVyUyQmpGaDFIUDRpRVluMm9vcVg4bFlzcyUyQmFwVnI3eGc5MGt3OExQaFFZOTB2dEglMkZqQUJ6NlE5aFBsQ0RVNVlabkFITHZwZlZyWFRCZlM3TWVIUU1BbjBWTFZ3UHgzMU1ublklMkJubHZSemlCcCUyQnBTTWFjQ1hEenRpdUtxcjJ0cW1oTlBqR3NWcEtTdVBVQmljV1VwQlRqQWNXN0JHVGJNRkZwdURuaklSTSUyQnp6MGF0bENoNm43UldadWFSdDUwMDAxcFg5R0FWTThIc2xiUGIlMkZoQmRLcm9Ca3N2d2t5NkdEb2ZDYnFzdEY2MFBpSkZWTDBVdkFheTZWb3VEenNrVDhmalppQzY4TUlMcTFWV1dTVWRSOGZhVW5jWXJVZm4xZEk2N1N0YWxVeGtRQkpOVGR1NDJoTXpIZndVNlFjWnBZY3RaTW9Qd3FxSUZTZFRvYmJmJTJGZTUzYVolMkJSTmFmemFZTEJLSmZvRDNvd0V1MXk0VXNYb1NZbTBETmJKZlgzYUxROE04c2JmSjRkeUtLYk5XdiUyRktZQWxtYVZaUEo1NjVYMzR3eCUyRk9qNjhsbmFYZE1FSWFVNzZ2ZklDaWclMkJPWmZQS0Nhd2EwWVpZN2pBa1JwcnlsRDZmWXNFSzltMmpCcWE2b0JJbE9zVm1vbDFPWElocjR3UEpTSTI3MmZvS0FUWEtvQzkzc3BNS0JpNm1iNVdPZ3B6c2k2bE01a05DUTQzcFFDdmU1QXN1eGR0dDFoZkcwVE5weXl5M3pZNjhFanZ6RllZS0paNzlBMGJWOFg3bE1lczNGeSUyRnNabXZqNldUbDF5bUVwa2NSeWFySU1Lcm12WHhCeGlnT1NSRnBLYllYeFYxaGhoWFFpblJBS1dNN3E5SnpvMUdRRmh4emxvbFZxMWhpd3piaGoxZlNSTnlRayUyRjQ1QUlYcU5BV2lHSmhQU0xSZ2RKQiUyRnR6ckJFa2tyTXBQOER5UVBVVmhxMlphOUlZYnZ3WEl1ZkNlUmZHZ3NrSU8yNlc0RXpyVkJmQjNMSHRYU0ZtZEFDeFpLdHJUdTUlMkZ2cnI0N0pOYmx2ck9kSEF2Rnl1bElmeERrWmtBMDYwc2hwa0JKSkdPJTJCb3FOZERnNUQzYUVYT2dNcG1uU3NGZU1BJTJCMGNaWTZNUUhiaEtVMGlTN0MlMkZtJTJCUjdxY2Z3c04lMkJnaVdmZDJ4R3k2NWVFbTNwc05KbiUyQkNabnBJJTJGUkNjbnpsMlpTcDByTEpEcU51TzlLVDhBb2hkWjZHWXhFNURqQkpXdGFoMnNkTkpiV1IxUkVOTU15N1kyQkJwOVptMEU5dyUyQkE4dHEwa2pUdFZBVTMlMkZCNW8wcEp6d0xRNExMRGZsc09YNzZSb2pzJTJCbm1SN1RjejJVaEp1c1poUTRkVDZEbHhIUTFxSnNNMms1QWZnSTQ4TUFEMDI5S2JCcU1YSVNzSCUyQlV4MHVCRGkxVCUyRmJFNERONmMwRTFwQk1VdmFNdmdNTDZUaXRNdlVvS1RibWk1Skc2dGg4eVZ4QTdUM3VmVllvNFBSQmlTVGFKNmt6WktmVWJDdWJNOGNnZE5SNkt0ZmFBOUklMkIlMkI2N2J4eVFsbDU2NmZTN1VOSXFSeDhKZzFuRVFDS0UzdGlMUHlObk5COFVyWSUyQkxWZ21UV1pjRE5BY2dWY1JrRTglMkJyUG43SEgzOThmcDdKUmxoU3clMkJScmNaM21aWiUyQnhXODNySXdQVCUyQjBSeVoxUlFSTkpsaXZ4WWFpaDZQMk94eUNLTHRBZWtyS1oyVGxZUGg3TGZuRlRaVFNRZjREdFQlMkI1bnV3JTJCRERpcHpLaE9HQyUyRm9NbGJFSnBMMmV1dXVxcTJEcXA5YjlyUXJwSkxnJTJCWmJoQjMxbHQ5TXlDYUlzTmtJZm43REdZekFrWlhYUnJ5SHpqVEV5b2hMeGZTSyUyRm1GRkVjVG9uOUJvRUdaT1R4YmM3em1NbGclMkJGUER0SlkzaWJaZGRkbGwlMkJQVmdTbWFpSFJldlYxUFBmZ0NvUk9nZExxRzM5QlE1ekVib09HSEh6OGhNaVJqTVJISDdLb2I0M1dFYVhMNzc0NG1NSkRPbUFKTXpxaThhc0pZU2tzNXBzMkw5Z1pzSDU1aSUyQk5PalJOQU00NjY2elljc3IlMkZnUVlrSWZKZXlocFBCUXcwSkNYNXRjeDNxWnhPY3NCVCUyRk9lVDhSV0JReSUyQmVOZU5iZ3FTZFZuNWhHQXRzTllHRFhYY0VmY2I1dUlSQzYzayUyQlRid2tVTkU0NFZQNm8ySE4zaSUyQllPckNTTEdYYXl5QjEyRTg3N2JUOHVsR1NoU2h4V080UEExS2V0bVhRSkdGSmhkVXMzOUpyeExWRFgzRE5yTkR1bUJwSUNUeXNvUE14JTJCSWdPQ0owYmZGSmlZQk9kbkRzVWRNJTJCZWMwRVJLeFlVTkVGZ1ElMkI1anJNbzQlMkYlMkZ6enh3b1JhNjIxVnJwJTJCJTJCSks0Tk1iVGhtbVFFTUd0UjMwRldMaFphS3hpeWxTTGVnOE9OZllNVER2TFRLVUtIZ2J3WTVtQkxDRlZaRlMwbmolMkJuTFc0Y2hTd2pZa09aN2J0c3NNRUdNdHQlMkZGNWhlbDNSYUZNOEZZMEdxVWJzMGlkYmJXbkNuJTJGd05KWCUyQlFkRG9Nb1dCcFNmVUQ2OHFxcnJ2cmNoejNzWVYlMkZObnBPTU83U2dSOGlydzdtQnB5dWNhVDFydlN1OWc5WkhqUjZ0ZjZTa3BQMnJVeVNNMXNlRmNYbWdYdThjZkxubHc1cGlvcWIzMXgxOUJRV2pnV1pNeFlyNzVEdmlOZGRjVXkyNzdMTDVOYWdRJTJGakNVdVNXdzVSZnFpQXlmZU9LSiUyQmI3MnF6WFhRQ0JLa0hiVWo1aks4QjlmbGZDNEdZaWlWRHVrWG1yNmlCekliR2VLYXNsQ29NWnhQUnJ5d2NobkoxS1dvV0J1UTVkZkxvRjRvMnM5OWRyWHZqWlB5SGFURDR1d1VNNWoycThtVGxYZDkzRkRiJTJGQzBrOEtBVTdGOEVlM1MzJTJGNmF3QnNEZlhmSGFONUFVZ1B2SlVRem1JZ205S3J6S1lOUlFUJTJGQVI2VDVRYndtRjF4d3dlb2IzJTJGaEd2WUNiZXVQREVIRXpNT2I3bFZPd1olMkJoQVA1UFd4RzdTUVRtdTF3a2tGRlFnJTJGSVpBVG1Xc0g2U2NMQiUyQkRENlVzcThrZ09kR0IwcklzYmRlZ0o0SldVREJScUpmVTFpWHBVTUpLU3Y4SHlyWWZoaHYlMkJmS1ZUd3Q4NiUyQjkyNHRDODRQakR0SUt1b1h3bUNCcm1uQkVwYWxRMHRLdEd0ZnhjdGtEUU15eTQ2SCUyRlZYUlBqNkpWJTJGUE01aFZnQ3dvbUN4WVNhSzU4YnFpMnI3b29vdGlUYTMwWEtCNlNWT1pLc1JQU2kydVBBM05WTjVoTmljRFpGZ2lnUkZ1OUxSRVFycWJpWUN6bSUyRk5PNTFJNkh3ZEJKQ3NWOGglMkJOSW1JR0trMFUlMkJhbm9mQVlWbGNoTlZzSzFrc1pSMEM4UUdiWlZ6cnZ2dm50MTlORkhwMnNOQlZiVVN4b0VsZ3MwcUtqSzZ2NTEzOVc3amVSMFQ5b2ZOZVNIS3B1QUdDcXBrNDJndmRaeVVWQ01ENGFFJTJGdGhBVG1jNm4yNUNRMHNqd3F5ZkJLcSUyQmQyZ2doJTJGTlVEQW9HUzkwejByNUlMQ3lEVVVFJTJGb1hTTnBROVhSMVJ0diUyRjN0Yjg5cmI2TkoybXBoTW5EZnFZVmxBaWQyNUFkdFN3OUdvZHhMM1VaME1GWTBVU1J0cUdRdGJ0QThEMDA0Y0RTa21qNThOMnE5S0NoRzY5UE40VXlyWkhDaWI3QlVvMWdWSXAyT2hva0d2WFRDeU9WRlJRb0tCZ0V1aHJhVkpLUyUyQnh4NTc1UGVGMVlCN3FOZVVESzRLOTU2Sm4wdEYybEs5MkZwTzE3ZjdqbFNIZjFZWm5LRXZaME5FbUZzeWVVaFNQb3Nsbk41ZDJoJTJGN1lTeWElMkZFZlhTZWRqQUJKSm9QVVJLYU1LN1pjUGFqSXdHQ1dScFAwY3RtcCUyQkJiTUxsazdxSmNWVmgwamIlMkI5NzN2bXFwcFpiSzd4ZFdVcE12eWRMSlBXUHdJYm5oUnNrekk1cVlKdjZQQmxydENCYk5xTHpLdkhLYyUyQmlpZ2xLVlJtODRuTDhyVVJPWW95NGd6V05jTFBwJTJGSm1xQ0RBbjlXUGhpVlNGckJWTUJnb29CZnZHZE9Qdm5rNmxuUGVsWiUyQkR3bnFhTmhwQUtLVDgxaCUyQnFDaHklMkZyNDYzWHY4UHFsbHVmdHV4bmIlMkY2R2dZTiUyRiUyRjg4M042TWYlMkZHMHZrSXhWdDJxUzZuQzZiMUp3eTclMkY0VmNQJTJGMEdGOEN3WkYwWHpINVlZYmhmNHIzRlN2clVwejZWMzFNbVIlMkJydE5Mbm5yOVdwampYJTJGckk3SSUyRkVZejN1OXAlMkZaZ3Z6N3FSVTlySSUyRnM3QTV3VWF2VG0lMkJwaXRWWktJd2U2VGZ4SlF0S0pocUhMN1FRZ3RGNXpiRk5qJTJGU2ExN3ptdnhlYXlMWGlQWlY3ajNWUkdmaXZUY21hSG1hZnJ5Um1YZGVRVEcxakZZUEZHb2ZxaERnQkpBUFJ0MGM5UVVGJTJGWUtCWTgxQWxSYmxWOTZ1STBuNDIlMkJhS0s2NFlkVW41YzRGQzclMkZ4RkV0ZjVmWVlxNmpVSTZCOVdQd2pJRXBxTllObWwzMGlFVmxBd0NBaVU4Qk1wbks4cUJMMVBYcXl3a1ljY2NramRTbUs5UHl0d3pvQlE2JTJCVEE2d0x6QTZHb2xGSUVzd1hxSHRGWiUyQkcwU2JGOFZXRkF3V2ZEWExCdW9kYm0wRHozeHBJQjA4JTJGdlEyWEU4czlUZGV3SSUyRjhUWHR0OVZMV21TUlJkSjclMkJaTG9nbnpIbkFFTmcyVFZkQkJRVFpRWlhZZyUyRkEzazhCNzNmeFZjbTdGbFFNQkVRJTJCNnFTcURpWk1qdnFZJTJCVkZ5JTJCb1VMR0VkY1EwWXNMZzlXRThKJTJGRCUyQm5CTGEzb2N4dHJjZWZnTkdNYmswOVhqakk5UUdKODJ3MkRFZ3VnRFFZdVRqTVpBVUZ2WURlUjQ4MVlsJTJGcEZobzBpRHJuOTBsT3VpTExNcTRBZzlVbWdiMUViam1uUHh2SUdxcFdYWFhWNmwzdmVsZjF5RWMlMkJNdCUyQjJUQWZxNnprQnpyTDNCJTJCYkY2NG10ZVBKbk1wUUtTUW02VE9SaEtJQlZNSndRcU5FQ212U0ZFMWtPWXlvNzAwVFJNZmVMTGgwbWMwRWZSZjBtQ3BrQjdmTEpLZ0U4N1dsUHk3JTJGdm00RnpLbnVBNmpxR0lETmF1ODVVYURHZGZvZWF4Z1VGT1F3JTJCbXdXNjdrV1o2JTJCMSUyRm1zZ0g2YjB2REdUVjlCTkt3cmElMkZhNGtsbHFodXZQSEclMkZMdng5WUhUa1ZZMUxYQmk2cldHbEVxWWljZ0hJJTJCcldnZ0xXQzhHdTVGSFdobXM5WHhIVSUyQmN2QSUyRnd2VWNkaEtRUWZpUWVsOTh1czFraTVKN1cyV1V1czVUbktyRmxVeTVnUU1TTEYlMkZWTWFaT0NCUnY2YjlkNklMNWg2b2xWVVdOZmh3SnF0UTBTM2s3cldmQmFyMHNIc2dwJTJGVlVGZHhudmNmOTJIUFBQYXRuUE9NWjdmMWFZNDAxcW85ODVDUHhjYXZVTFIlMkZUcVlGRFc4JTJCNm56QWcxVSUyQmFKWnRFd0prQWlicEpiUzZibVZsZE1QdkJhaEc0RU1GU1NGJTJGVVMlMkZBaXY0N3JWTCUyRmFaUFdhUU1zMkxYNGtqRThsREhydHBOZ0xMcmlnZ2pRQUpSNXh4QkhWQzE3d2d2dzVGVFJrUjh4NkVGOUp5TXQlMkZ2SWpDdW9IRERwVUowa1ZJNDBGelZERDdRSjdDaDJLeU9TSHc2c0M4cVdHZGZLSzNCWDR2VUxhQjR2UWFnVTQzWEslMkZ0YXFnJTJGJTJCY2xQNG1BRWQ5OTlkNndrbVY3YmVPT05xMU5QUFRWdkJrQkNvSTNYckklMkI0U2ZhakNtMGZqRUNaJTJGc00lMkJJQW5qcDhHSWxzTnNXVER6UVhDb0tpamg3c0dCbk02dXgyNkNRemVyYTREMUkxU3ZPdUt3ZFJEbXkycGJjSiUyRjczT2RhUTlFOFBPOTV6NnZPUCUyRiUyRjg2aEdQZUVUN2Q3M3RiVyUyQnJ0dHBxcSUyRmIlMkZnU1E1JTJGR0VjODdNV05CZjFBWWxhMjJnJTJCckhoeG9PV1pmUlVCNFhnc21IbFFpTXlTeVZLRUQlMkJmdGdkMzBQZ1lsN2dWaGN1VlZ6d3kwWkIlMkYyeVVpajBUZ1lMYjMwMHRXdmZ2V3JtQ3B5NzczM3hzRm8zMzMzalg5WlNmeEgzb2VycmJaYWJMJTJCOTBFSUxwZWU0SnFSQURYMVAlMkZjbkFXcnpKUWxJQWZCalJsdHNIbHJEJTJCekFITHg3V213cWl1TUp6TzJsVFZBeW81UmNPayUyQndpNXF6ZnR4bFlLZGliQklCdCUyRnoxT2U4cFE0OE1BT08lMkJ4USUyRmVoSFA2cU9QZmJZMWpQendDcktXeVJkY2NVVjFUcnJyTlAlMkJQOUF4bzVtYXRWWVNZUmlGYWY2amxjRlVtRzNZOFBIQXRJOTZYUlVNTnl5ZGhLdFZIWlVHTVZhRlF5RjVwWk9WMlNCdW5lbEY4OXIzMVl0ZiUyRk9MV2tETVAlMkYlMkZ6blA2TXl1dzVXVTk2S2FQWFZWNjh1dlBEQzl2JTJCQkJ2QlpQUkdidGFoTjh3Z0YwMWprWXBpUUQ1cGxNQnBPS0wycVdCZ3JWcDN5Wk9HazgxYW4lMkJscUtqR25rcWNLaGEzR21sN2hKYUYlMkJ2eHgxM1hHdTRlUWlpYWllY2NFTDE4WTklMkZ2UFhNUEhqJTJCMGtzdmJSOGoxdEk1NTV4VHJiZmVldTNuQXRXdG4lMkJuWkZGMmhWa3U5SGRHd0RFaUt5S1ZzZmRUdXQyRDZJWEdaQSUyRm5EZ1Y4SzVOdUpPVm1qa05YTiUyQmpINXZTQlFNR1dxUSUyQjVUaFhaJTJCNkNXWFhOSWFhaDRDSlRiODVqZSUyRmlhMjFFMDQlMkYlMkZmVDQ5N2JiYm91V1VkckclMkJ1dXZYMzM0d3g5dSUyRnglMkZvV091bk5sV2FxU21IQWFuZXAya1l1bFZLVWt6T2ElMkZXdmg2cGgzUnlDU1VIVVZjMTFvc08lMkZCWGJySkV6dlElMkZHc0U0WnlMd1NMTTZxNCUyRkFUQk9aJTJCdTElMkJxTmIzeGo5WVkzdkNFT01na0dvUnhhSWNueTE4bjJ3UWNmYkQxYlZlOTk3M3ZieDVPVjlMclh2YTdhWW9zdDJzOEY2dWdzOTI1V2doYXBQaUFwTURXZEVONU1KMWVDckl1NllQQ2djeUVhVks5SDVqbzlqd0VvdnpaeSUyRmozUWUlMkZoOTlBSnpudVpNM2xVRzEydmJRb1ElMkYlMkZ2R1BNWnIyMDUlMkYlMkJ0THIxMWx1cjMlMkYlMkYlMkI5JTJGSDVITCUyRjR4UyUyQnF4ejN1Y2RWZiUyRiUyRnJYMWpQejhJYyUyRiUyRktGYWUlMkIyMTI4ZDV1JTJCMjJpN3FrOUg4Z0s0bUFlVmJxa2xoSTlkb3Vac0xwaXJROVBUQU5Sb3BlbGNGb01LQlVwc2clMkZLRkFDcHhibHVTJTJCeFRvSkRnNU5XUGlZc2ZwJTJCWkZ2VWFCTnJYNjhJTEw5d2FVdWJoM0hQUHJRNDc3TERxNzMlMkYlMkZlJTJCdVpUc2pzUCUyQnFvbzZxTEw3NjQ5Y3c4MENSWnd0bG1JbXVLWURKN2pwVzBZJTJCQ3NBeDJIRnJ2NWolMkJXVXRHU2FTZ2hsNWpscGZBN0N4QVdUQjU4Tm40TUwyRkpLSVQ3eWp2eWM1elRibTRVNVVHbCUyQk5QUGtOeXA0Q0tRTTdldDEwMDAzYlEwbkQlMkJHREglMkZ4ZzlleG5QN3Y2MmM5JTJCMW5ybUlheTg4c3J4cjhqYVB2dnNFNjBvU0w2a2YlMkZ6akgxR0xsTFpQSkttNVpDNExDRHdtVU8ybVdRZDFrZklmU253bVVYR3FZRERLbXc0Y0VWZ3dNWWhVaVZoUkJ4TWNhaXJZN2dYV1FGRlZQaUhMcnlzRFZTbmNJTkEyQ3ByUmNiM3V2JTJGJTJGJTJCY1JESmNkSkpKOFh3JTJGbVdYWFZhZGNjWVoxUU1QUE5CNnBScGhTU2xmeTBxcVIlMkJRcyUyQmJMMGtiaXRaWmRkdHYxJTJGb0FsalZ0WkxxZzlJY29VMkRad0sxQWVqSXdNTHhnY08xV2NFc25RTlFOMldYcWdJR1F1VXI4aDVuazExMUFlTmp1djFIZTk0UjJ2NGVBalUxJTJGJTJGNjE3OWElMkYxV3hOTzNmJTJGdmEzT0NqeERUV0JpanQzYk1OJTJGJTJGdk9mYXBsbGxtbWZ0dzAyMktBNjc3enoydiUyQjNTRFE2NjN4SjlRR0pUNGx6YzlCZzlxcFRrNzQzYjkxZDBBeGxLQXclMkJsZ3NxSEtZcWh2bjV5MGtMcE8yNWlCZkJLeE9mOWVQWUY0d2Y3ZXYxJTJCT09QciUyRmJiYjclMkZXOERFUDIyNjdiZlhmJTJGJTJGNjM5ZDg4ZlAzclg0JTJCTzZSZSUyQjhJV3RaenB4d0FFSFZOZGRkMTMxc3BlOXJQWE1QRWd6Mldpampkcm5jc0VGRjZ3JTJCOElFUFZFc3V1V1I2am5XcnElMkIyc3l1Vms0cXRjcDM1TSUyQnFHY2wyOEtIQ1NvY1ZQU3BQclhreWtGT2x1aGdvSG1CQXJDWHhySTc5Tk43JTJCTTQ4Zzl4UE84V3FNTGhiTlg3VERXMkRFelhhJTJGUUxXWklkZE5CQjdYRCUyQm1tdXUyYkUwUyUyRmp6biUyRjljcmJ2dXVvMiUyQnBKZSUyQjlLWHhMNSUyRlIzbnZ2WGQxeHh4M3glMkYyOTg0eHZWbFZkZUdTTnVTeTIxVlBzY2I3amhodFdqSCUyRjNvOXYlMkJCZzc1UHB4eG1TNUdDWElDSXNxZVpwNE9BZkp5azRxVlpVU2Rtcm9OV2glMkJhSDQxbDZnUE5SRjZ6V2FZQ1MzNlRHajBSVHBUcUs3NmYlMkZ5SyUyRlg2dCUyRiUyRiUyRm5jY05PRHFxNiUyQk9SZFprNmpmaEwzJTJGNVM0eTJYWHZ0dGRYdXUlMkIlMkZlZW5ZZTFEeks4WWxQZkNMNmpiVFhaakVsbkh6eXlmWHpucWdreWF5RW1iUmVZOGFBTklpTG05TTBuVnlGcDJabGxLQUhXSHE5UEpBZmgzUFM4ZTltJTJGWGhkODBIbFZaWG5vUGNSdWk4WUxGaEc3Y0dvQ1RxRmZQV3JYMjM5OXhCJTJCJTJCOXZmeHNFbFFUTHQ1eiUyRiUyRiUyQmZoWW1kbzY3cnJycnJqa3UlMkZ6eXkxdlB6TU5OTjkxVXQ0cnduTUJaQ3dOU2FodVUyTzhCU2RtRWF3UFQ5bFVabVBVdGdnUDhSdlY1Uks2MDFkRlVVQ3BGZnF6ckZQR2lUdmZla3dLRjNJWHVDNllPZkd3cVVyYVhhVUw3TEo2RSUyRiUyRjN2ZjlYbW0yOGVCeEQlMkJKRTdvaEolMkYlMkYlMkZPZlY5NyUyRiUyRiUyRmRaJTJGODNEVlZWZkZTQnFmVVJQa3Q3M2xMVzlwaCUyRjV6WkUwa0RZNUs4TXhxY0pLNkNkS1BSc3VHZnZrZkRFYTU4MXJEdmRrS2VoOUxKN2xlRk13RWgzVWxmRTU2SCUyRjQ3U2Ftc0h4R3ZraVl6dlhDOWlrS09LSSUyQlNySmY3NzclMkIlMkZZd20yeHg1N1ZOJTJGNjFyZmlZNlZGN3J6enp2ZzRRUVR0OXR0dmoxbiUyQm5OeDFXUFlaNEVCNWt1OTk3M3Z4TVhCbXQ3N2ZKRFVuaE1JR3BDOEc1Z2YlMkYlMkI0SGJCRTRXVG03ZWJvYkliamFBZjQzMW96eXFaZWpoZ1k2Wnd2SDVjY3dwR2tiVnF3enJCd0pwdllhNUdONWNoVWxCNVlMY29vOWNaWlZWWXFvSGF5YkhkNyUyRjczUmdsYTFxNmdVSHFuZTk4WjF6RzdiTExMdFU5OTl6VGVxV0tvc2NjUCUyRnpoRDJOZGJjaDBTTVRLYzZySDRMc0M4NE92UXQxa0J5U08ycndPenI2Qk14VXBURTRPb1ZxaDBobmRsbDdKMUdjWnlvaG5NUTFyNGJ1Q1pvaGcxVjBaN2NoWUhjTDY5V1VhWEglMkY5OWRWSFAlMkZyUjFuOVY5ZktYdjd4dEFlMjAwMDd4YngzYmJMTk4lMkZwMXpiakFDNVRIemc2QWclMkJXUUdKR1VtMHJaMGhSaUdRdXZqZ2ZLJTJCQkllN0Jpb3BRWEJvJTJGZDcyS1RSUXBydkJSemNYeDg0Z05sdHElMkZNdzFPSGNtRU1YbE9zNHpFV051NFFCOUVCbkFVNSUyRjYxTll6OCUyRkRKVDM2eVhYSWtRWWglMkZ5eTIzSEJGMVMlMkZqbEwzJTJCWmY5JTJCY0hJeWdQaUJSJTJCMDUwUU5JaEltMkhjR3NtNUtUcHgyNEE0anU3S1pEJTJGb0Z1WkRYS0Ztd1BWYU9Ka3RMWTNpQlhNSGxpU0N5cW9hTkElMkI5JTJGUE5OMThzR1pKdzl0bG54Nzk4UU1xT3FGOEVxajNLNkclMkJDWG14TjlaSkU1Ykx2bXJPRGtWbGMlMkZkJTJGYyUyQmNySnJUcmplRzh5JTJGcFMwalI4RkR1TmdaUERRSE1CZ29zZ1l2VSUyQjNkQXZINWNlQmN1ejR3RWdWRmc4c21QM2dUNkwxNnJnbUpMNFNSTXJXejNIenpUZEh5MGZVTFU4ZnlXRXdvOEtXVkp0Yld0SlFzdSUyRlFiR05PTklkc0F2TlVEV08xaCUyRktENG1idE5kSm1VTXY5VUh3bncxQ1lTNGtOWlRKa1J2TUpXRDUyNiUyQnZsTmRHTWR3ZUtlckdhaW5CejdvTFd5N1V6NHBwUnpiRUp6M25PYzZKMTFJUmpqam1tOWFpS3hkbVNkWFg0NFlmbjI2Yk1uJTJGTlEzOGFObUI4WVlldGVMQ1JXa09WTCUyQnR6ZWdkTUJWb3ZCZzklMkZudEVCSzV2cHZ5a21JeUJJVUJWVHdTcHJHbkRTUkM3ckNjcDZWMU9FJTJGbE5KUmQySWJXR2lWYUkwVWFjdFIxeGNwT1hMb29ZZldxMEVlRzFnUXNGR2dzaVA1d1dFaGpTVmVaQVh4RTZYUFRGVTdhNkpOM3kxbmElMkY5QUZsbTN2bDdJVWM5QkxTdWUwJTJGMXhnY05neFJVTU4xaEowbk5veGpxdXFWTk9PYVd0SDFLTUxVSFoyVnlsJTJGZGEzdnJYMXFCTjV4OXJBTWhobHNHVHJjTjRGR3BDNnFiVlpSdnhFNmYxdThrSEFQaGdZRlkzYklWQXljTGUyT3FKaEhOTEM4bXI4dkRGd0pyUUhMeGhlV0VGOE1GQjFoWTdyalQlMkJJWlpURElQV3NaejByJTJGazA5JTJGT3RZWW9rbDh1MlV3YWdHZFlIbFN1VUhTWDkwVHVvbTVNNXJEdDklMkJkVUhnejBKTEwlMkZXJTJCOVdPaiUyQldubkV6VXdtZExVdFljRUdyaG1tc3lnWVBpaFpWTSUyQkFVZU9WdU5JNDBmRjJlcWcybDVzc2NYeWJaVEJhQlNjRlpnZktGWkdVOTFlQXNmMEhrdWx5YmIzbGF0bEJqb3hrRHJXMG12RVRKUlJST3piZ1dhczdRSU5RSU9xVEZCUWtDQ2ZVQTVtaHk5SmFrYzlIZVRYdiUyRjUxekYxakplVTViZ1lqRlNPeno1ZkJxQXNva1BPRHhlbGJINURrb2FYWEp6SVlXWG85SVZDenU4c0RLV0ZwZnJvSkR0WDRlWFBnaXdJdHZUamFCMUdKb0tDZ0cxeTdyc0dmQkhaY284OTg1ak5iUTA1VmZlVXJYNGtFTlkxUyUyRjM2MWtySmUlMkZYaGdZTUVvc0V5cUQwaVNQdmxzd096d3ljRDAydWNDeDNKNEs2MnB5SmhCN1B4QVN5cldUYmVlN3FRSDF3ZSUyQkl0REpsNmhhVURBc0VNbXR0NSUyQlAlMkZxQlBmJTJGclRVUlQ1Z3glMkY4SUE1QW9IU3RHa2ZhSUMyd3dBTHAlMkZhSyUyRjVDZ0ZZNkMlMkJaRE40cElaMEtXJTJCTEwyZTA5aXY4TnVUMlF1ajhTclFiM1h3JTJGbEtnRVlIUVhrbE9GM0V2VXEyQ1lJWkJqbVRXaWE4dGFhNjNWcU16bTFNNlNaRjN2czdLZjJpQ2cyVjklMkJvR1dtczFaU2FSS0RpOUt6b01iUFZvSFV5M3c1ZXFpTlNFVE1TQTNOTjJUcHBYWTJzZUtjVmFJV3pHaXNHS2hNY0Y3Mk9iWW9za1RMSWNxV3ZhY01SdU9FdXRZalJuNE1JJTJGeUR3U3cxbUVpM3NJWk96UnliU08lMkJqV29DZVh0VGJITmJGUkMyWVRaRG5PVUs5elpka21RWnFJbVd2bGNGb0FsQ2JwM0ZBNmtLUk9JTVQlMkY1REI1OG1CbEswRkJiTVpjaUZkN3lNNnZpaFR5Nm1kUFZjR293bUNoYVRPZFg0d2MlMkJaNm44OEdjbmpUTHhVVXpFVm9LMVV2YkZodjVsZ0dvMGxBT1A1NjlWN0MzMFFWRUdsJTJCTktUYlBCQ0s1cWVnWUI1T0RheDM3RW5VRDY5RWlTZUJSd1RvJTJGUzY4THlmTndTdzFmZ29LbWtFcXd6MGhrNkElMkJHR25NV2RBSGxBR29vS0IzU0psNmZXRHU2amdvc0tDZ29HQmF3RWUwZXlCOWtoSTJ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lUEFzb0VyTmZEUmdROExMQ2dvS0Nnb0tDaVk4VmdvY0prV2x3JTJGY012RFF3T01EWHg5NFF1QkZnVDhMJTJGRXZnbnpQNiUyRjdlQlh0ODY4RkdCandnc0tDZ29LQ2dvS0JnNkxCcTRSRWFHeiUyRk1ERDJqeHVNRFBCdjRpa0lIeiUyQjhCN0E2c0owT2QlMkJHZmlCd0djRkxoQllVRkJRVUZCUVVEQWw0Sm5oN1VsOFl1QUxBbDhjJTJCTExBTXdPJTJGSHZqVHdGdGElMkZGMWdrMUhUYiUyRjRqOElyQVZ3UnVITGhnWUVGQlFVRkJRVUhCdUVHdjglMkZCQWhvJTJCJTJGdUhEZzB3S2ZIY2diczA4Z3o4dzNBbThLJTJGRUhnM1lGTlJrb3ZmRER3ZnkwJTJCRVBpWGh6M3NZZGVGdjU5WlpwbGxQbnZVVVVkOTdyREREdnZPSVljY2N2OTg4ODNYOVBsdSUyRkhmZ3h3UHQ4MGFCOHdjV0ZCUVVGQlFVRkRTQ2dIbVR3RTBEdHcwOEt2REt3QnNEcnclMkY4U3VDUEFwdU1qb255SjRGZmElMkZHcXdLTURHVnhQRDdRZkt3ZDI0Sld2Zk9YOEJ4MTAwTXVDd2ZTOThDJTJGanFiMjlEVGJZb0ZwNTVaWCUyRkdoNyUyRlBYJTJCJTJCZ1F5dlR3WHVIRmdNcElLQ2dvS0NnamtFbnA2MUF6Y0lYTCUyRkY3UVBQQ2Z4a0lBUGhpNEZFelBjSDN0ZGloOUV4VHQ0VmVITWc0JTJCWCUyRkFyOFQlMkJKRkFJYTNuQmU0UXVFWGdZb0VNRSUyQlNaNmlXcnpPOTVSdUNYQXhrNDdlOTk0aE9mJTJCT3V0dDk3NmhPYzg1emtyelQlMkYlMkYlMkZMdUY1M2l4YnMlMkZmVTZQZmFkJTJGZUY3aHJvUDBwS0Nnb0tDZ29tTUdReGJWR2k0eWVsd2UlMkJNJTJGQ0RnUjhPNVBINVolMkJBOUdmOFQyR1FvOU1vJTJGQnNvTyUyQjNuZ053UGZITGh2NEVzRFh4VDRwTUJGQW9YZTB0OSUyQmVXWkdOWXdDZjdQQ0NpdTg5dFd2ZnJWajh2JTJGT08lMkIlMkI4QlpkZmZ2bkhoNGVuQkRLU2VKUHk5JTJCZGtKRjBUdUZjZ1E1SmVxcUNnb0tDZ29HQklNRiUyQmc3QzNoSkdHdVZRSnBZNDRNZkV1TGx3UUtSJTJGMHRVUGlJcDZadUxJeUhNcm9ZUGJMQ2ZoWDR1VUJwOGdjSHZpYndrRUNlRmZ1elpJdFQ3V1hwYWhnRnZqWlF1bjRkaXdldUZTajlueEE4JTJGMXhPQmhMUk5pOGFJJTJGT3hnYkxxQ2dvS0Nnb0tDZ1lJQm9VSkhCOFRLTVJFMTJQaVBpMlFVRmpxJTJCbTJCNnZTZ0NidHBNdSUyQlZqQ2RlRTJUNGZDalFkJTJGR29NTGllR1doZmxndFVTSEVZdlNZVE5ZeHk4SzY5TXZCZGdkMk1KT0ZFeDUlMkZHU2hod3JPMFdGQlFVRkJRVTFNRFR3enVoWHM4akF4OFh1SHZncXdOZjFlS3BnY1RNdnc1ayUyRlBEU1RNYlQ4OTlBM2lKayUyRkh3MzhPTEF0d1clMkJJJTJGQ3RnWW9sUGptUTV3bFZpcDZKNklkaGxJTkhTQUZKbWlnWmRUTGo4bTBtTXBLSXhFOE1WSTZBNFZoUVVGQlFVRERub1dBZ3pReHZDdjJNJTJCampDU3k4SjNEJTJGdzNZSDBMRFE0eU9QUU5OSDJTbm9nSWE3RUZPYWhIeUpvWnZ6NCUyRm5VRGhZcDRRMmF6aUxqZmhsSEMwb0VNUjVseEJPUDVkcHVvUk1GQmdReWtVaCUyQnBvS0Nnb0dEV1FVYVV6S2hVdDhma3FpMkZESzdudHY2YUNJVzRaREx4eXZ3NGtMZW1hZUxzaGJ3UU1zSFFZeDZrTHdSJTJCSnZBVGdVSmNVdWVKcWszYXlQQ1p5eGpMTURvOGNMSWhMeDQxZWlybldqWHUlMkZEdnE5SjNYQm5yJTJGQ29HdW85S3pyYUNnb0tCZ3htSE5RTFZ5Tmd0azlBaHZhVXNoaSUyQnVyZ1l5VXBvbHdJbVQ0ZkQ5USUyQkN4dCUyRjZPQkRDMjl2ZFR0NFhrcUdwYXhrUXdqaFIlMkJid285S0JDamlTQmplRHdnNU9rJTJGcUxJMWxKQW1MdW9ZWVo2c0dGaFFVRkJRVVREdUV0NTRRcUc2UExDNnRLZDRiJTJCT2tXcnc2OElWQklLbmxyY0RSdFNTOFVMbFAxbWZGRGgwTFV1MmZnYzFyY01ERFY2c205VWdVVGcyTzVkeUFqcUc0YyUyRlNHUVpxamZHaXJhTWVFMkltekdiZjZkVGZ4aG9QMWdmQmVEdDZDZ29LQmdZQkN1NE8zQnB3WktJNzhnVUliVjVZRW1TN1Y2a2laSCUyQm5YVHhOVXJoVXBrTGlVeXFnaHc5UUZqJTJGQkRpcmg1SWQ1UllqSjdCUXFoS2F4SjFoJTJCcWh6RUVaUmpsNG83UkZrVVVvWTIwMG85cnpOR0t1RzltR3J0bUNnb0tDZ29LZVFNQXFWVnpkSG9hR0VKTWFPcktxQ0l5UjJGaTRRdVlWajg5ayUyQm5LaGJhalpnNFRTR280ZUV5aUQ3TUJBM2g3aTJwUmhocVdtemZTRFljUVRvODdTZEJoR09SaEo2aDNSR2ZudWJrYVNFZ252RHlRUVYzaXlvS0Nnb0dDT3d1U2hOazZxajdOYW9CQ1hDWXp4YzFhZ2lVWGFlcXF6dyUyQnZUTk1IMFFwUFFIWUdwQnBBZVg3TEZlSHJ3cEVCaVdhRTJSUlR0azJySlFsd0ZZNE9CNkppbGM5cEU0YU5CWldzTmsyR1VJSVM3WXFEcTMlMkZiTHRkZk5XJTJGbkxRSjVPNVJ1S2tWUlFVRkF3aTBEdmtUd3FTd1d1RjBqOHl2QlFPMGVGWnVHdDMyWFVsNnRwc3VpVktXMGRHVURDVyUyQmNIOGlveHN1aFBURFlxTlBOQTBZWVVUQXpPclJDUXNLSHpxZjJIckR5ZXUlMkZ5YzV1U0JNJTJGRVRJdlBBYVF6TGtPcFh3Y2hoTkl4eSUyQkozSiUyQktkcjA5ayUyRjM4YzZDZjNQQ0ZSeVFRMnNrdFZXVUZCUU1LU3c0ayUyQjZHWWJQTm9HS0Zab2sxZTBSY3JvMGtQQllLRXJXemxpZHpidVJwOGNra3ZSQmZ3b2tsdGIzQyUyQm1JR0Q3UzV4ayUyQjZ2WUl1Nmt0VkRCNUVCaWIxQjNYUFFMUEMyUUVkV3ZFMml1RmtSaEtqRmFUJTJGMlF3N0laUkRyJTJCVkRrMyUyRk90bUlydXQ4ZjNQZUdVakF6JTJGaVVQRkJRVUZCUU1JVXdDZVlaVWp3ckRCJTJCcDZ3Ynkxd1dhZUF6VVBENGFoallONXIxUzlsQ2VCZVolMkYxWVlKYU5YdHVTeVFtRlVxTnE4VDh2Z1VUQTJJbVZYSSUyRm5ZZ1QxekglMkJWdG9vWVdxcFpkZXV0cGdndzJxWTQ4OXR2cktWNzVTJTJGZTUzdjZ2cXVPdXV1Nm92ZnZHTDFSbG5uRkZ0dSUyQjIyMWNJTEwxdzklMkZPRVA3OWhXNEpjQ2lkY25Xb2h5SmhsR09SandPd1hLa2xRZ3Nsc3pYMTYzdHdmdUVzaGpWN3hJQlFVRkJYMENBNGlSc1VXZ2VqbWJCNzR3MENTb2dyTFVZeDNTSnh2ZXlxbWJ1d2xXaUV1OW1mY0Y4a0RZQjklMkZ2NzFNQ2k1QjUlMkJzSEFVRjVnaEZkbzJXV1hyWTQ4OHNoR0EyZzh1UFBPTzZ1ampqcXFZOXN0TXBBbTRrR2FxWVpSRHIlMkZCSXNTQ1lLeFFHODBkanhQanRhQ2dvS0JnRE5EUDBDYW9pbXl5MEpiaUE0RThNZml0UUpOSDNWdlROQUQzU2pxUzVFbGklMkJMd3A4RVdCVXBpM0N4VG1xbnVrQ29ZTENsc3lpR2kwMnVkMmtVVVdxWTQlMkIlMkJ1anFyMyUyRjlhOHVzNlIlMkYlMkI5cmUlMkZWUWNjY0VCJTJCSFNVbUEwbTR0aGQwTTR5UXQwVkJSaDVJWWNGaGhudEQyRXg0V2xoYXY3djY3MG5reVZQeCUyQjl4QW50V0Nnb0tDT1FmVmM5ZHUwVUFvbzRyUm8wOFd2WTIyRVVKY1ZweUpESiUyQm1RYlVYbW1TSVpuOFNLTXhGT0txS0x6MFIwaGRaNWNya1N0b2ptcFRpNXA4WmNKNDBUVDA3c01NZ1dtMjExYXBMTDcyMGV1Q0JCMXBtek9Ed3kxJTJGJTJCc3RwNDQ0M3o2dzYxUkRIcEUlMkI3TEVPd0d2NE14UVhmV0xmT0xabzBScjhxNEhtaFBEQnhtTUpLMGdMa28wUDNYTFRPVGtTU1RreDVKV1FtJTJGamQ1T01rUkJRVUhCakFSOVJjcWEwdiUyRnElMkJZR25CM0taVzhrVEhVdjV0WUkwQ1A0cnNHbUE3SlhjOFNZSjJVUlcxUHA4NmNETzhKRXl2RiUyQmdFQmNQbEV3azdGY1dVY0Z3UUFWdW1Yc2RBdm0zdmUxdDFYJTJGJTJGJTJCOSUyQlcyVEoxdVBycXE2dVZWMTQ1djBieDFzRFRBdDBYWTRIWHE1ZXNyMFRYdndYRmtZRzhyTU1NeHA5c1BzWlBOOEUyZXQzNG9QbnR3WUd5UXdzS0NncUdDb3dMR2djVVZ0SkdRTzJja3dONWZlaDd2aDVJMThOZ29lOW9DZ24wU3F0bTIxR3pSeWFYOEprMCUyQlRlMHlPamhkVkpmUnRvMDJzZmk2WmtiSVBxbEs1TVYxYjV1bnZTa0oxWGYlMkYlMkY3M1cyYks5SUNINnBSVFRxa1dXMnl4dUU4UGU5akQlMkZEWFJDNVB4VUhZTHJ6SDByZ3djWVJnOTduR1BxdzQ1NUpEcWxhOThaYlhFRWt0MHZOYWlCWUlVZVo2bnNUeFVnMEJlMjRzWFR5aE5kV3pqQkklMkJlRUxYeFlTeWpxRTRMSHVIMGZ2V0tLeWdvS09pS2xMWnUwUEhYZ0dyVnl2QlI0OFZLVk5FMmd4TVJLTSUyRk1aRk9kQ1ptdDhGTzFaOGFQTEM0Vm9hVlRXMTN2SE1qcnBISTA4dllVRkFDdm4lMkZBbklYejd1dHBvbzQycU8lMkI2NG8yV2VURCUyRiUyQiUyQk1jJTJGVmk5OTZVdXJSenppRWZtMUwyc3JHVWhOQXUxUkRhUEVWVmRkdFRyaGhCT3FNODg4czNyQkMxNFFOVlMxOSUyRnd0VU9pWU1XSjc3cDNKTGhpYWFudXBqbTJNT0N6UW9vVkd6JTJGaUE3dW42ZmsyVWFpSWRFVmo2c3hVVUZFd2FCa09UaUFxMmFDVm5RdGtyVURWYlFrNTFXRzRKcE92UiUyRjBodGx2R3U2SElTUWZzOExRSFM5M3c4VU5zQVlTNHJTT0d0MUJ1TWtIU1Z3SUtDWGlFa2RXcWdFRlc4N2g3NzJNZFdkOTk5ZDhza0dRNDglMkJPQ0Q4YTh5QUZ0c3NVWDlQcUdiazBpd1cyQ3VvV2swakhpZEFtbVdzUDM4Q2l1c1VGMTg4Y1hWMldlZlhhMiUyRiUyRnZyVmdnc3UySDZ0UlFzUHpWOHRPRFlPN0dZZ3FmR1Z4Z3BHbTR4UEJSMFZOaFd1VTl2TE9PR2VubWh0TCUyRnVmanc4V1czN3ZKWUcwaG94R0M2ZjY1JTJCaVRMTlpLU0syZ29HQlVFRFVhVUJQOUw3UWtpJTJCcDVnYnNHOHJ4d1h4dlF4T3E1MnVzRHpuaG9NQmZpUWl0ZktmRjBRN0psNkNJTWJBY0VTc0cxb254U29CQlhRVUclMkZRTWZHc09mQmpOY2xvNEcyNSUyRjc3NzQlMkJHeUxEaThzc3ZqNFpNMnU5QTk1TmlreFlwcWFBbm5kQW5BJTJCc2VJOW84eG9tRnhYc0N2VWZkb1BaN0h2T1l4MVJYWG5sbDlDYXR2dnJxMVh6enpaZCUyRkhvV2tmVmFaQ1F1a0hRS05GZW9ROGZ5NGwyVmw4dnhZSkhVWVlUM1N3aWlORVg2ZmNZYzMyTFlsV09pcHByeUYzNGxhanVRd2RqQ082Z2tYQ2tYYWQyTktRVUhCSElXVlhWcmRDWGRaU1c3Wm9vR1VCJTJCWXJnVFFXTndZYVlLME84OEZrdkpUeGdoN1Q5OUFNNmJUOWhVQ0YyWVMzcEJRTHRSbWdwSzhYRkV3bEdFYXVmeDZFZU4ydXVPS0sweUswbmdqJTJCODUlMkYlMkZWTzk0eHp2eWV3NFpFNSUyRmFaSk5OM0YlMkJnRGxDOVVDSnREaSUyQlpzSEtDUkFkR1IlMkY2JTJCeURYV1dLTzY5dHByWTgybXBaWmFhc1RyazJRYUk0aWoxZmF5JTJCSko5VjYlMkZ0cGR5R3NXdThVQURTdU1hNHlyJTJCWGgxQWZ3aFVDQ3dvS1pqR0VCWWdsR1Q3JTJCU21HWFZYVjU0T2NEWlhCd2hWdTlHVUJ4SWl1NW5GcGQzQlRJbVBwdW9CV2FBbkpXanJKR3RncVVWczh3NDRuQ1lnUVZEQU02RENOZWthMjMzcnE2Nzc3N1dxYkh6TUN0dDk1YXZmclZyNjdmbCUyRmN2c3NnaVA5dHNzODMlMkJzJTJCaWlpOVpmNCUyQjA1SlRBWkJVTGt4ZzdlWXRxODN5JTJCd3dBTDF6JTJGU0RqQkZlSk9NRVRaZDZROEolMkZ4b2duQkJvWCUyQmoxR0NQa3glMkJPckpHN1NOZnVzNmdRVUZCVE1VQmd2WkdXNWtnNGd3MTVtQlhNcm81cmNTNURiUE9SbkQ1JTJCNUFoZyUyRnhKVGUyMWFmVWRhRzFOS0NsdFBYRVFYVU1MeWpvTjBaNGpCNzk2RWRYJTJGJTJGdmYlMkYxb214OHpDVDM3eWt5Z2FUNzhGVzFsc1RhVHRFVUt6YUpLbFNhdkRzelNaN004bUVrNnJwOFFyVEclMkJVYW5zWko2WmlnY1RZazlIbU45YTlSc2xBcklmZ0Nnb0toZ0N5dDRpR2tkRWpRJTJCT2N3SGNIV3RYSTVPSmVGaHRucktqZE14bFJNeG9VZnRNaWo0JTJGdlUlMkJQandFREdqMTVOM05jeVI0Z25zVFFqTFpoTjBISkZ5RW1ZTjk0WERJbTN2dld0TXlhY2xvTXU2cWFiYnFwZTlyS1hWWFdQVDB0dzNmSGNPRWtnVFZkSTROeGhQT2tUdDhrbW04VCUyQmI4Y2RkMXolMkJtVVNmNWEyMmtMT2dZeUJOSlpRRXVUQ3dYaEJTR0UlMkY0emxnMzNyWXJCUVVGazRCVmtkUlFOWHU0cnZYQWtwa2h4byUyRm5CeEolMkZFa1RTNGpCJTJCVXR4OW9tUTAyWjdWbW9GTVN3RnRLWVM0amdtVTNydGFvUDNDYnJWUUNncG1NMHpTMm0yMHZVWkNhaCUyRjR3QWVHem5OMDc3MzN4cnBLSCUyRjNvUjZzM3ZlbE4xZjc3N3g5RGYyb1MxZEw0SjByVnZpMllIQXRGVkZPZHI0TUNMWklrUHhqSDFIeVNIU28wMXFGZlVwRHklMkJPT1ByMDQlMkYlMkZmUnFyNzMyYW1xUWExRW5ySzltbVlyVVUxVTY0Nm1CSHd1c0cwZU1OZ3RQeGxOQlFVRWZZTVdwWmc4YU1HUm44THFveGZHYVFJYUk4Sk8wMUQlMkIyT05IVTFFUURpOW9pcUZMdFJ3TFYlMkZlRHg4VmVtaVg1Y0RCJTJGaVNzYllSRVNMQlFWekFVTFUya1dvZU4xUlUydjMzWGVQN1RtbUN2JTJGNjE3JTJCcW4lMkYlMkY4NTlYMTExOWZmZWhESDRvR3hpNjc3Rkt0dGRaYSUyQmYzZkw5SVhHcGRrWnhtdlhobklXeTJzMUV0QlJ5RXFndTBkQTQxQmpsMUg5dHU2NjY1Ym5YUE9PVEd6YmR0dHQyMHkzaGdwakNUakpFJTJGU0lCZG94bWllY0l2USUyQnNLVFFhaE9rNVloQlFVRm84Qmd5WmhJZFRnWVFBVEVMd2kwdXRTdlNFYURMQ3NhSEFQTVpOUFh1YWNORkxJejBsJTJCcDhRd3JkVG5lRzJnQXMlMkZKNVhLQ0NoU1dqb3FDZ2Y1QWg2VDdycUgxejRva254Z2F2azhVOTk5d1RDelhlY3NzdDFSZSUyRiUyQk1YcUxXOTVTeXphdU00NjYlMkJUandLVEkyJTJGV29SejBxWnBKdHVPR0cxYTY3N2hwYm1nZ1AlMkJyJTJGMmZtRjVOWWw0Z3VoJTJCSmdxSkZZd0s2ZnJLYkl5b0hjU3pkY2tsbDFUSEhudHN0ZDU2NnpVWlNmUSUyRndtMktMJTJCcUhOZ2hQa2xwbnZFUDFqRnYlMkY2NyUyRkdNQ3dvbUxQUTBUelY3S0diMlNqUVRhMFdoN29tdEQzcWVzamdJanIybDdBNXY1bkdReXVVVkk4RERVaU1Lc1hJUGhYbyUyQndpYWhkblU0MWclMkZrR3UzeEwwTENxWU9KdmkxNTU5JTJGZnVVa09ycTRMNzMwMHRYNzN2ZSUyQmxvblRET256JTJGJTJGakhQNnJiYnJzdENxSFBQJTJGJTJGOGFwOTk5dW1yeDBkb1NwYVp0SGxWcTNsaVRqNzU1T2hsWW5pTkJRVWNmYTYyM1dRZzlhdlQlMkZqYUJQREEzQm5aNGtkQSUyQlgzYlpaZEhnWEg3NTVVZlRQZ24lMkZxNGYwek1CJTJCallPOCUyQmdyUnFuNWQlMkZ6NFNCZzFuSmJnVUZNd3FwSG85aWFDNnFVSmZiakEzcktLQlZ3UiUyQnJVVmVtWG9Cc1BHUTBaUFRjMEpjQmdVMU9WU0RmbU9nTU5zbUxmWnJBQ29vS0JnQW52M3Naejl6aHgxMmVOJTJGQ0N5JTJGTWFHamY3N0slMkJlSHYlMkIlMkZ2ZSUyRlJ4M1N5MSUyRiUyQjhyNGFQb3dFWGg4R1VQanU2cG5QZkdiMWhqZThvYnJ1dXV1aXhxZ2YwSCUyQk5CcWltJTJGJTJCR2hWdlJSaVkxZWtZJTJCenZPcTgyY1paMmFvODY3TGU2cGxnSFdRa2ZlSVRuNGpHWFVPbDdVUTExdlEzNjBlbGFwNHRZVlBocyUyRnc3NkRLVkdoSFNLeWlZTlZDM1IlMkJvbER3eVhyQkw1VmgyJTJGQ0dTdzlLTnVqODhUSnNwa3dFOEVpbHNURWRMMXVLblVEdEl1dzRDUmFuS2t3YU9nb0dDNHNkYnpudmU4RFYlMkYwb2hmeElGOFFESk4lMkZDRTJGeDMwbncyU3p6VGFMaHM5blAlMkZ2WjJKdU56b2puYVNxRTMlMkJvZkhYend3Zlg5WWlDTVppQUozYXRDeiUyRmpoZWZsb29MRlcwVmJqNG9USFdabHRXMjIxVld4NWN2VFJSemUlMkJKMUFGYlFKcWk5dmxBeWNLQzJVbFRqcThnb0VrREtRTGZtTkJ3WXdHc1NEQk1TOU5mcEdQbHpLNDFPdHhnJTJGdXJZQ0c5Z2M3cnFxZEs2M1ZEMFI2cHdZRkNjUVVGQlRNRGRDdTh0Y0xVRmxLeU0yVmZtZUI1a1hsNGVZaUVmeVpkejBmSyUyRkthYmJsb2RkZFJSMVNjJTJGJTJCY25xNXB0dmpob2plcVZoYWpueTdXOSUyRk8lMkI1bmJmOTVrQndQeDRXeG9FMlBERmRaYU5qVjhIbmEwNTVXSFg3NDRiR3RpTjklMkI2cW1ueGlhMUJObkNaMTI4UTdHVzFQYmJiMSUyRmRjTU1OMWQ1Nzc5MzRua0IxaVlUYW5NZnhpcllaVlVjSE51bENaUWJ6OE5PVUZoVE1TSWdaU3llVjdWVyUyRndFZlFRTFhHR211NG9mWGxraXB2NVlHYUc0b3RHemhUelI3RjMzaDdDZ29LWmdaTWVMSXhUV3IwZWlaT2VpRWFQcUpnZWtGQ1c4WVBkZzN6OUVwQ1lvMWR2JTJGbk5iMVklMkYlMkJNRVBvaWRtcGhXSkZGNWp3Q3k1NUpLTnY3Rk9yVk5lOUtJWFZhZWRkbHAxd1FVWHhQSUJCeDEwVVBXODV6MHZDcTBKckpkZGR0bkd6MlprZk9xZXI5azBJNFhPcCUyQk05YTY2NVp2V0tWN3lpJTJCdmpIUDE0OSUyRiUyRm5QNzNndDBGak9nRk5OJTJCOGhBMllXOWh0dlVqRHNqc042NTN6NTlNVkFFb0tCZ1JrRm9pbEYwWEtCVlROTDJqRVh2VTZkRG9URWw4QXNLQ21ZT0pFcklvSkltcnMlMkJmVmIlMkZWdlFsTyUyQkllb1Z0bzRUcVlzaGxJWWtpMU1taXBFWHhwNFlxQWFZSzhMVklPSGZxWmpJbiUyRkNFNTRRUTBFekhXOSUyRiUyQjl1andEdiUyRmJUdzhqQjZodHdNUFBMRGFhYWVkb3JhcW9VNVJUdWNnUDQ3Q1Y0Nmo5SHdOWUdXZk1XYVhEblJlSlo2b21jUlR6MWpxMk43R0cyOGNTeGpJc0h2MnM1JTJGZGZqNFRienR2TktQT2t5YlkzWXdrQ1RnMHB4Smc2Z0p4b1VEblZ6dVJJb01vbUZGd1UlMkJtM1V4ZE9jJTJGUHE2SXdqTWlJeTNoSW9FMFBxdmZUM2dvS0M2UVV2cmNrTTZWbWVINmdlbURJVkpsUmQxVTJZSnR0Nm9iNWVhZEl6WVp0RUNYQiUyRkZLZ3Fzb3lrc3dKNW1SUXpaSHlwQTBZdjJBUkdHcThDZzZ4RHF5SkYlMkZnOSUyRiUyQkVQTHpCZ2VxTWwwelRYWFJNTkNpSXFRZkpWVlZva2k3M3olMkZFM3VvbEczc3pZOGxDWUxtcjQ0anc2ZVg0emdhaER1ZCUyQjRzRFJ4aEp6M3JXczJJWkFvWVNnNm4lMkJlcUNRR0ElMkJoaU1Kb21XYU1NY1kxcjFYJTJCV2IlMkJMUHBYaFZGQXdJNkNTTklFemtYViUyQk1TY1NBNnJNQ3RMZXRkSXdpSFp6bTZ0RmRGS2dPaGNGQlFYOWg3QjBxZ21HNm5DOUtGRDdHem8lMkJvVzFkMENWTFlIMnk2cFVXUThJcktHeW1MSVl3bWduYlFrZzVEbjI3VEpZeWxIZ3JKZ09lQjBKbFJRNDdkRWxubjMxMlROJTJCZkx2em1ONyUyQkpWYkszMjI2NyUyRlBoTW1neW1RTjR5dFg4SXNZV2xIRTlWOUFjQjNoJTJGanMzcHh4T0VQNWtiYmpqdnVHSCUyQm5ScnFqWkFncTZzandmVW1nVUd2eUFpMjg1SkpMN3JqSUlvc1FqemQ5VG5LTkxPSWlxU2dZYWhBN2J4SEklMkZkbDBJYnZBWlpQa2xaNnQ3QXlFbWtWYWNWb3hObjBXclhpRTJSUnlMT0s3Z29MeGdaSGdmcE9ZSUhWYlZXU1V1cTNDTW0yZm1tQVNIS3pvbSUyQjdCc1NnY2JwSERDUEdYcDRJbVJMYVM2dSUyRlBEWlJWSkN4am9UTVZqVXI5N2cwREdXQWR4dEVqSCUyRm5JcU4yWktzM1JuWGZlV2IzJTJGJTJGZSUyQnZGbHRzc2Z5WXRlbjVGVlpZSVhwY0ZKZ2tjR1pBMVhIWFhYZFZuJTJGJTJGODU2dFRUam1sZXZLVG54eCUyRlI0TUhpYmFUSjIlMkJxWkFrOFBCSmdKTnU0aG1pTTJpSnclMkIlMkZmQ0Y3NnclMkJ0YTN2aFc5ZHFOa0Uxb0VNNUpldU5CQ0M2Mzh0YTk5YmJsTk45MzAwUEM0N3BXeVhWRUZXY2M4bVFVRlF3c3JUUmVxQ3phJTJGaUZFcTU3NkIzVElVVkhkVlNKR0I1TUx2cGszU1hKVjJnVkZWVUREWFlaV2RDTzR6azVTYU5VSU82c3pJWGxJYmpQRXowZHBnN3NsRSUyRjV2SWVIMWtTUEVTQzQwSVlkRiUyRk1MNTRBSVlGUEF1S3hETFNPanpVd2xaZiUyRiUyRnJYVzJaSCUyRjZHYTlsT2U4cFQyOXlVeUZtUjVuWHZ1dWRIWW1ReCUyQjhZdGZWTnRzczAzOU8lMkJpNWlOczNEWnhLYUZ0aWtVeFA5TjFBJTJCOUl4bnUlMkI1NTU3eG1QTW9MYkxJSXUzbk05NiUyQjdiYmJmdiUyQmFhNjc1NCUyQnRmJTJGJTJGcW0xMUdoWDhZMmc3JTJCZ1lPakFhaCUyRk5LT0oyMTZLajE5b1dQRSUyQnFYZE1YRWRsMXJQSnFWQWJBQ3NQZ1h3VGJCWE1GREE1ZUVIVHRTM1J3ciUyRkRLMGw4d1dOd2ZhZFhlWHJtUGclMkI0N1JwVFVhOTRrcWVHdkNHVDRvTWxXcGloampPY0hrMkUyTE9BZHMzaGlwREhXTEx5dVdHbWxsZTVyRWlackFmTHJYJTJGJTJCNlpXcE1Ib3lWNXp6bk9TTyUyQlolMkY3NTU0JTJCVnV1JTJCJTJCJTJCJTJCN1dPJTJGc0hIZnhyQnBMd2xuVCUyQnJRT25BelJwREhTMWxSZ3klMkJiNUZnYmlNT1lVNVpiWXBvSm0lMkZ6bmlrc3hyTnl4Ym91dFF1cHBSbktSZ3FHQnhmSGRnUG82Z09Ld0VpVCUyRkhrams3Uk5Wb0J5bWpUcU5Wa1VWQXdVMkdBcCUyRkhSRzBySVNmajUzRUFUQUdyc3lST1FhdFl3WUxwNVY3dFJ5SXczbCUyQkh6amtDTEVUWEJoS3ZkUjd5NHcxNFhUQWhublVDQ1lBc3FEVmNKdG5tdzFEdWphMHJIcXB1V01WSXh3OWU5N25YVmZmZmQxekkxeGc5RklNODg4OHdSMnhZbXUlMkZIR0d3Y2V1bE9UU1daYTl0MnBPQ0pkNTNUQ3ViS0FGbDdsOVclMkZ2SXdOSURhWFh2dmExTWYxJTJGdDkxMnklMkZlJTJGRzUxakllSEo5Sk1yS09ncmVJcjJDSlNHMlhUUkVsZXJQRDNaaTVZdzlPbUJNaUdzak91TkJuTXlrRXdrVmhFS1RCWVVEQnVzb29saWVUTUluTjhhS0EyYUNQbkdRTmxFbW4xaXQlMkJ6TnNVaG5RcDhoSGZ2cmdhY0hNaHg0ZnRRSFk0Q3BDJTJCYiUyQm1ncTl6MFRoUGliR1JwNGYyVXJ2RERUWkU0T3JlJTJCUllFWFdQcWxOY1lva2xxdWMlMkI5N214dnM5RkYxMVVuWFhXV2RGYjhaakhQR2JFZTFkZWVlWHEzZTklMkJkOHZVNkIzZiUyQmM1M1JvUzBlRHRvaTZZU1YxeHhSZFFldGZhQjEwZ0lVY0hGWVFDZEtTTkpuVG9lemc0eFB5JTJCU1lwTkNhTTRUYlZMJTJCZW8wTVh2Y05RNTZlcktCZ1dpRm1iNUNTRXRzMGVOTWU3QlRZNzVVbUkwdGMlMkJmTEFldG40bkFaTE41emVPMXpwdyUyQmJtTDVpOU1PaExhVGVoVzZVZkVxaW1ENTRmS0VURlc4TUFta2lZQ3hrQ1V1TlJBVDdhUEcxM0dBMkhCOHIlMkJsSW90czR2bVk1aWJIcHNvcFl3ekZyWHVVVXZuVFlGU3kzbkozTWVFM0RqcVBjJTJGcm9GNlJrSmdtcU1USkpsZjFmZlJOMjJXWFhXSnhRMTZocHM4M2NUejZvNjk5N1dzanFsUSUyRiUyRmVsUDcydDRybGNRT2V2bDF0cVBZVE9NY3RDbXVsZG9VSG1TTEd6YnhpMGpTYyUyQjJWNzd5bGQzT204UWNPcm9peEM2WVZsaGRTcFZrRkRYVkxHRVVjVzhPY2hWcWxTdHVycUNiR0xwNkhmWDlTSFN6cWJKcm41Y01IT2JWY2NGd3czV1g2dm1ZekYyREJ3ZXE3a3ZyNDU2UXV1eWF1eld3MjNYWmpieWkwcTRaQTd3JTJCSHd5a3AwT0ZESWxiNmVvWVh3cXFEclBHUXJpZGdZYjJlYmRBeHRzUmdVb0JLT01odEtMWUlBOUEwJTJGR0lGRzdaWkpOTnFwZTg1Q1hWZnZ2dFZ4MTY2S0hWc2NjZUc0MGdJVEE2RlpXZm16NmJrVkhwdkRnJTJGUW00OHpESmVHV1BLQnZCaThEN0Y5ek80ZkolMkZPJTJGS05CWmUxNnpaNDk5dGlqOWVyVTR3dGYlMkJFSTBFbHY3TXN5R1VRNzNsb3hqV2NwQ3hsMnZoUnFGMUZ4WERLMkNnbW1CZ2ZqWVFKV3Q4NHVUcGM5bFR4YzBsZUM5VWxSU1NxNEJiN1R3QXk4U0xaUk1qYzBEU3cyTWdoeThpZ1puSzA5TWhReXRab1c4ZURKTTRzVE53bE04TmQyU0E3cVIzaVhWOUhGZENrZXJQa3pydzlCU2dFJTJGb1NBMGE5OXN3UXdnajFVQnkzUFE4STNRJTJCTUpEWGg0QTdoZlFZSTAzSEk1SlhZTlZWVjQxcDZOcFg3TDc3N3JHUjY3dmU5YTdxSXglMkY1U0hYWVlZZEZ3Nmpwc3hscHJpellIRmZuaUZGd1FZdFMyTlZhRTBia1VXdUMzMEZyZFZWZ3gxaWklMkZ0RyUyRiUyRiUyRjN2bHZueEVLU2c1JTJCOFQlMkZ2bnZmJTJGJTJGYmVuWHE4ZDczdmpmZkg0YlJ4d05kVXpNRkZoNzZZRnJReXFaTTUlMkJIZSUyQmVhYnIybDh0NEJnMUtxclZGQXc1UkFtTUhCelg5WXZUaXN4RjdLTGM3cENWeXBsYnglMkJvS211M1VKdFFockJHTXBDbTJraml0U0l1NzhZU00lMkI4JTJGbk9kMGZIbFpUT0pDczNzRzhoalElMkJLakRvdXB5aCUyRlpobkdUNE1KcVE4YU1TdkNRQ0dqbDFnMmp6OUF6VFE0cDRtRmRsbU9GWXBlT1dhaUZKZjJjMEVqdCUyRk85QXhVN0RQSk5WMFRHTFdrWllXeXkyM1hQVHM2R0F2MUhYcHBaZkd1ajBtZE1MaHBaWmFxdkh6TFNvM2tJNHRDazB5WWh4Zm5qV2VLQnBEeDVWeE8xRTRKOEtnQk9ydDc3ZiUyRnNxaVNpUG9ESCUyRmhBdGZycXE3ZGZYM3Z0dGF2TEw3ODh2allkNEwzS3dtZ28zQ3JNT2xNemR4bXFJaENTZklSYWhjMzBZS3NuSFRDOHRTMWhWQlVVVEJrWVJRYUtsQTZjTXplS2hnVXF2NDVsSUZsWkd0UjVrUWFWMHBxTVJKTXdFVG45aDBsWVROMTN5d3FxVTJvcmZRV3hyUFJvWWNCaDFva01DeGljNkppYnhJa3luVmNwdzR3Umt6amp4ekZXWTRYT3AlMkJtNjZFWURjcDRHVCUyQlQ4bFVEbjh6T0J3bDJ5eVZLYXVBbDYyT0Y0cFJDemNMTjBmS1VBWEh0RXNycmN1eWFSSVRKcWhoZmpSJTJGTldQYnpVNmRIUVZJJTJCdjczNzN1N0dqJTJCMnRlODVwb1BEUjlObU02dm80MUQ0SDd4UEVsdEdYRTJqJTJGM0JBM1hJTU1udHEzVCUyRnpXQkhmdElJS3dwN1JGSEhORlJpMmZublhldSUyRnZTblA3WE1sS25GejM3MnMzcERWJTJCTXlUN29zeDlrQUJycm9nSHU0YmhnSlh4dFhoNmwlMkJWc0VzQjZOSXI2SW1vOGpBcGVMMXNLYkttNWk0eG1YJTJCZEt2cWF4QzVKTENmQnBLR21yS09lQXdZYUdsU3JkJTJGVW96RzkzMlBIbmt2Y2ViQWlOb0hOWmRENDhMb3dRSVJIckNpSjhtbEVVRSUyQiUyQk5NRW0xbzl2THhSJTJCRlE1Q25nbjZHRjRtaGdORE4za2xjcU5zMkVITEliMGQlMkZRNWhRaDRYMTZsTUw3ODdIYk5ScjlVRkZsaWdldHJUbmhiRFhYUXRHclZLVlZlJTJGaDFIRU9GSzNwMTZmcGtZVDJrMkJqcTlpa2U0WExVa1lzNmhzUVRxMnlYaWJhaENJanpDUWlJUHJ2NDBIYkRydzA1JTJGJTJCdEtPQmE2QkZIJTJGMmw4enViWU1HanRJUiUyQmElMkZWN1dyTml2ZUFrSEJRVURCeFdabFpyOVJVMlY3WVlNRTNCVEpnUXJEVGZGWGhiWVA0N2NqS1FETkJpMWxiTUV3bXptYWhwR2hwTEM4aGVrUzRzayUyQlczdiUyRjF0OWNjJTJGJTJGakd1UHRFQWw5SlVyYndiUG04d3NHTG5PdVpWRWpwUTZaanhPcHRBWXlQVWhJeFZRbDBwMmpRalBETko0NVBZcmFWTU56cmZRc05DUVZ6MHZvTSUyQmhyNkk0Y05yTU96MWZPcHdMd29yS3dtQVFoRDBQZ3hIT2lrTEJNZU13TlhmVVkwZmdtZVpYaGRmZkhGMTNYWFhWZTk4NXp1cmZmZmROMVp6cGdkYWR0bGxvOGVFU0xucDh5MmFzQnhmWVVwR3F5clolMkJtUFpMeUdlRktiRDZUSiUyQmVrRXlrRDRYMkdobzB4djk5YTklMkZiWmtyZzhXRER6NFklMkYycmFxazVTdGglMkJwc0NQdnlteUQ2OE1pWEElMkI4cG5OZ1BsS09vbmpZQ3dZS1JwR21oRTFHa2VhU3NnRm1rcENaZHNjcU5Pa2p1bWxKVEpxWEJtcEdPZGFrYURLU0xjUXoxWkdOSkdQbCUyRlBQUHIzNzFxMSUyRkZnV3c4NEpiJTJGOHBlJTJGSEZlaVhiUVhkQ3dtSDRPRktyTkNPQk10ckRsVlNGa29EQ0FoV0RvQ3JuQUd1SlU1cllyamp3YjZwdCUyRmRDMmtzaUg4ZEglMkJFekJpOHRnZ2Fwd2pKRXFRWlJCaENhbkdjQ3RQNlE0czV3OURzVU9IVTlPMzZNajd3ZTBxakhqOWVIMW9mWDU4TWYlMkZuQzhUbzg4OHNnNHdVczMzMkNERGVLa080cVJuc2c3b1JJOTd4clBreXc5Z25WVXk4d0tQb25hODM2Sk14V3VFMTRMbnE2T0ZpdExMcmxrOWVZM3Y3bDE5dzRXUEhSYmJMRkYzV3RsTVdiTTRtMmJDWXZWaVlJM1huaTFIdGFWM1dnUlVFSnFCUU9EN0EwZWxpYlBoNEdYMjF2bXpFeEZXbjJZTEx0bHpQaXRudzFVSHNBcXpNQ1l3Q2drNG1ZUWRRaFBEempnZ09ySFAlMkY1eGF4anJEJTJGNzg1eiUyRkg1cGV2ZXRXcnFsVldXU1hmeDV6Q2Rnd0I2ZU1tS1liU1ZHYzNtUXlGbVZBNGt5R2l5Q0RqUiUyRmFWbFIzUG5iVDBidG1FM2NnNFolMkZnNGR3eGNXaDk5OVB4bVpEQXd2T3lMZFBGdSUyRmZxR0FTWXluajlwJTJCT25ZZWN6cm8ycXczJTJCYjQwY1F4OGxJOXBLNzl6M1EyWiUyQmdvYnFqR3p6SEhIRk1kY3NnaHNUNk0lMkJqN3E5WmpRbXo2YjBYa1M5dUpkczFBU2ZsTTN5WDY1JTJGb1UyaFhkbmltRTVXYWlwUnJlbWtHM0g4ZWRsNDFtRDVOWHBKejcyc1k5Vm0yJTJCJTJCZVg1dTBIVWdzOUVpam5kenRzTzFwdWd2Y1h6ZGN5UmptbGN5aGJrTEN2b0dLenNyUGdOd2ZlQTFTS28lMkJPMXRFZlNZa25nT1RLV09pWG9vZ3B6UmdJU3dGTEFtOFpSbDFhSmRrMXZ6bEwzOXBEV09EeFQlMkYlMkI4WSUyQjQwbiUyRlp5MTVXcmJIR0d2bCUyQjVyVFB2Q2FNWEpNWUkyRXlJUXVUbiUyQndQMnpHUjA2b0lQNm14bzVTRGlWdUdFb01GdGJGbzJxOWVhTjlkYjg0SmpkWFpnZXJPR1Boa0lQSTY4WTVoYnJBT08weGU2UmclMkJLdEFLV1BpVlFadU1QV1NNJTJCUDFOeHlaU2xXTmVTVUxuJTJGZmZmUHhvOWpCJTJGMWZVNDQ0WVFZbHUxQjhDd1VhWEoxTGRObnVhNFpZZ3BUMG0lMkZ4c2pMUzdHdkJRMkIwOHg0SnYzZDRMNFRNZiUyRlNqSDdYdTFJbERpeEtaY0lUckRVMVhMWUtTVjNzdUdFUTVqTm4wcmZWRmxRV1hKSWppTlNyb0s5eGdibmFhaTdwUlpKS1RnVFlUc20wbUNzWFFUTUFtcHZ5MzUzUmNPa0lVajNyVW82cFBmJTJGclRyZUZzZXZEQUF3OUVRNGx4bHFjUlp4UmFFZktRMml5a3hKc2tOYmtlS21RWXAlMkZDSENaeUk4MldCakVkWlNyWmhFbGVjcjF2bVh6ZWFqSVVCN1ZNeTN1aGdlTiUyQlVVMkQ4TU9Ub1pVektNdzM1TVdRQW1iejJEdVJwTWFEenZqaUc5RktPUWRNeDZpQk56JTJGT2U5N3hZMkZEWVM3c0pZVEJocnpHcU9wczhVbWlOQWFRUXE3QWJZMHdZenJubG1SS2VtJTJCdkMlMkZva2dHVWlPYThlWVNZdDEwa2tueFNyYXYlMkZuTmIwWnRJS3RHMHUyMzN4Njl6SiUyRjczT2VxVTA4OXRiRXpmNkJ6NlJ3eWlPaTA1b3FYcmc0ZUlZVlZtJTJCUVFza1dQRDV5SjQwYkJrRUlxTFBGZXZmb29vMGdZWkRZYlJUbGtQU2tLcCUyQldDVlh4JTJCTERySUtOSTFtMkV5Yk5DWWNidnR0b3VaUWcxYUVlRW93bGh1ZUtuWkNxdVp1RldmOVR3U2V0YyUyRjF3dXRvRjFEYURCWG9WWXRINTRmazNJeXpEUUJSZUdZbVFSZU41T1NoWVMlMkZCbUVURmZFbnp4a05SS3FMeE9ock9rWWp1TXd5eTFTdmZ2V3JxNjIyMnFxWEVGZE9JdW9rcWhiV0piVG0zV1RreTZUajlhRkpFaUtmU2JyQW1RUUdjUElnTVpBbW1oVFFRUmx3NGU4JTJGbDF0dXVVdkNZJTJCVWduTU9DZVZFTEpRbnFDd3NMTG1NTnIzNUJ3YVFncEdUd0pPS3NHMFdvUXE4bWxIT3hpSllKUlZqQjZyNSUyQlhOcVVuZk9tTjcycHV2ZmVlMXRteWZSQ0lUcXVlSlY0clVhdFJQZmFhNjlveURYdCUyRnppWnlnbjRhd1ZMakc4eVpsUUp4VWk3WnZnZ2I4Uk1YTmt5ZnRDOTRUY1F0Y3FTWTBBeU9HaE0xTmtoeExWS2JUcE9jV0tUdWk2RlhZSERIWGJZSVlwMGp6NzY2R3JOTmRkcyUyRkl5d3lSdmYlMkJNWjR6aDclMkYlMkJNZEhvWFRUJTJCNTcwcENmUkNmSGFYUkclMkJSNTBzSGslMkZhcW9McEF3MlNoUlU1Z29tYmtld2FzVmh3ejNRd2pCdnA3NE1wdzQlMkJvMnZVU0hqT3dhUEtVSFNrWUNXRm83VjNxTGFxTVNjYWhOUU1MQ2lZRWclMkY5WVJoRUI3Vnl1TENyTUlPT2hRMVBVUklPYkluRGYlMkYlMkY3M1d5Yks0TUZiOWFVdmZhazY3cmpqcWkyMzNMSmFlT0dGNDJUTVN6UkdMWmx4a1ZnM1RNYSUyRlhINzU1YyUyRmFlT09OcGJYTHhrdURUMjVJekRRSWZjbkM1REZWMmtGcU5xSHhGd0xWMlJFNlRjWWdOaDRmZE80ViUyRiUyRnZFSno1UmZlOTczNHZkMmwlMkY4NGhkWFN5JTJCOWREd2Y0emtucmlWR2t2TjY3YlhYeHRwQlRlOExGUHFWRU1GclZmUVZ3d1AzZ251Q2w0N1Jtb3pyVktzSmxmaGdiRjhjem5lOWVqakRTTHNscnhlTWhIRlpPWSUyQm1NaXp1aVJNQ1Z3b3NLQmdYM0xDTUlucURKcU5JS2k1dHlXeXJsVE5lcEdNVTAlMkZGNUFVWmJ4ZWMwcVIxJTJGJTJGUEZSS0QwWiUyRlBPZiUyRjR5cCUyQjd3SWl1akpTcU01V1h6eHhaT3J2UzljZWVXVnEzWFdXYWZ4dGZROXdlajZ3ZnJycjMlMkZVODU3M1BGbDlNMG1USWp0UEtKamhvMWltMVR5WHUlMkJLTlJNZENVWWtkV3BHY1BHNTBYUHA0U1p2V3kwdW1JSzJQZGhlOFF0cEhwTlglMkZLSFFkRWFrTHRRa3pDaSUyRnlNUEFNcEZCY2g0ZVNNZldZeHp5bU92bmtrNnZQZk9ZemNSJTJGeTExdTAzNHgzQ1JLeUtJdVJOSFBBS3lsNW9TNjRGNUxqamJVSVlXUVZkRUpuQWQ2aGpsSXBnVUpxU2tnNGJnVUY0NExhUGdxdXlVQ3JGM3VUcWs4STY0YWR5ekM1bkJQWXpyQmlQRWlkbDVJcmhYYXN6QjllQWhPbjBFZ1RpQzhaUHVlZWUyNE1kOGxxa1dyTiUyQkJsamdoMFhaYSUyRnR0dHR1TVpUeiUyQmM5JTJGdnZxJTJGJTJGJTJGdSUyRjZuZSUyRiUyQjEzMXIzJTJGOXE3VW5EMEVkSllYOVRQcExMTEZFZlZ1OEpnWWVIZVdKdVZXZFpTaE5wd0d0WUNDeE5nMkdBbzFXaTR4Wm5sQ2ljV0puZWdSdTk2NWVINTZ4MTc3MnRkSG91ZkRDQzJPbWwwN3JHcHhxZE1xQUhFUHdqRmFzTkZyYWtFaTFGNHBXUTRzT2lhNktNRnMybmJwTzlmNTRQRmgwVjdSWVFuWVdLTzF0TTFLRjBleVhmbU43NzcxMyUyRnIySnZGeXVXZmN3QWIzVmRjSHdRdGJmWVlHU0d2THp5REJTbjhvMVhReWprWEJkS3dmUzVEVXlSbGtBa1VNVUZQUUV1ZyUyQlZxJTJGVkJhcnFnWkQ3d2xNeDFxTmYwdHNEMlNvNlJjOHN0dDdSTWlIbjQ0UTklMkZHSVd6NlQyamtiZm51Yzk5YnV3V3pzUFE5SjZKa2pIRmswQyUyRlFoQ3VYWVA5dk9lZWUxcDdPWEdvMG4zWlpaZkZTWmhJdU9IN0dkTGFTbWl2d2xDU1V0dFBVVFZESXRYNFlhd1Nvc28lMkJjVzZJNUtXM1d6VTZUMTB6dmRTYjJYSEhIV09HbDBya3Nyc09QZlRRV05sNXp6MzNqQ0VybnAlMkJtejdaSVVPNzdHRDg4T3lhdTB3SzFEVEc1TVg0TTJBUzVrNjNFeTNqeW16WFI5RDIlMkJ0OE93ZSUyQnBUbnhyVDg5WFEyVyUyQiUyRiUyRmZMOVRHUU1TaUxRUTVBbnlmYktKRHRjWUJpNWZvcGhOSDd3R3ZHUzFyMXRybnRlWVY3aWdvSXhZVVdxU3piUmJINGg1VlJKMUdwYkRIeW10RVFZQkVZWVJyS0dmdjNyWDdkTWhrN3dJdEdWV05HbjklMkZlRFBFZlNmMm1JR0NkQ0toJTJGOTZFZWoxNmNmaHM5NG9lRGtCUmRjRUQxUUs2MjBVdE0lMkJFMERxOHlaTXBBa3hRYXJVNW00YUpJVVl2UWNaUHdycENlWFNkMmtncWFhUkNkNjFLZVRWOUwzUm0wUHJvNGloWW9ZSEhYUlE5SzZjZnZycDBRaGklMkZEZyUyRlkyaDlpSnBwUHREM2FrbENkSDFNb0pZeFBGVENjOGpyTXhYd1BRd3VxZiUyRkNLenhDSFRWMHBIbHJGYUYzR1cxVFE2alZaQ0hObWFkUGRXb1Q4bHklMkJ2NGNGb3hsR3dxTkNxeVdVTmpyTVozUllJMG9tQkZyRThCck45Y2hIUVE4dzZTaVcxNjEzV0tMQmw0Rmt4VkozJTJCYzhGakFpbG1YeHV1T0dHbG9rd09uaVJURTQwSiUyQm16bzVGbWlRZkpoTDdOTnR2RUVOWjczdk9lNmp2ZiUyQlU1cmE4TU4yWGk4RmwyeTN0UXJVZ01wZVpRSSUyQm9XWGVFSlVVVDQzVVBhT2lVSFlpMmVrYVR1UlBEckNXdHR1dTIzc0xDNzBkYzQ1NThUNlB2WkR6Wjh4VXQ1VE9KQUJ4SUJUdG9ER1F6Rk14bzglMkJkREs4Y0Jocm9zaCUyQkVqcFU1ZnN6Z1k1dmg3SDR4Q2MlMkJzYnI4OHN1amVKdVhzMEVYUjFjbzNLZWxqTllzdkZ0enRUYk9kSU4zc1NtVTVqcDFqdlJHbk1zSk1HTkJvVmYxeiUyQm9ab2p4dVB3eDhaZUJVTFdBS1ppQzZHa1ZXbXFvcE4weHdWczdKZ3pRVE00OG1BNnNOeFFlajEyaXh4UmFMNGFwZUlRVFZsSnB0NG43ZDYxN1hldGZNZ2t3NFhxTXJycmdpVmwlMkJ1JTJGN2JKa25CZCUyRlNYRkt0ZGZmJTJGMXFqejMyaUJxc3ozNzJzM0d5VncxWUtudlRaek9tZWtwV2pWTHIxVkdpTjVKeFJyJTJCalE3JTJCc3VwbGUxWm5IaDdCY0NFJTJGb29NT0xoTUtzUEl4YWd6aWVyWFR3bkZiYUNrJTJCcWYyVDFiUlZlUEVtRGdRV21HbGlKUWtFTVhGNjhlbVlhMG4lMkJTUEtoSk5SY1hwNzJDZDU5WGwwYzVQMzd1QnhtbUZ2Y0ZCU01naTBnTEIxcVElMkZNS0pOTkg4N0djJTJGYTAxOVZmV09kN3lqcVMlMkJYRUltSlJRMEptQXZ1WFdFVEF0cTJNV2sxJTJGdFd2ZnJWMXBMcmo4TU1QYjVxSTRqYjYwVHBnS3FGNnIweTdwbXc0NFQ2JTJGayUyQkhvdHozNzJjJTJCT29Tdkd0dkFWa1RvaHQxSUM5YyUyRmFIZyUyQlF0UFFiYjd3eGVuJTJCMjMzNzdzY1RuZVFvOWo0bWFMenFnSSUyQkUxUTBFS1B2SGxYUEdFJTJCSjB2Q0tRbllneU9NSkpXVzIyMTZwSkxMb2tleVZHTVM4ZFZnVXBHa21QSU8xWFFPNHlKTW42UjRjTUFGMzZsNzlvcjBMbHhyVG8lMkZNaUtiZWxJMlVmRkkyWXZEM3Z0dnVpQ3NMYXV6cVNJMnc1JTJGaFNmdFlRcElGYlJDdkVsdTdJZXNYVFFjTm5IbW9TTCUyQmVCcThBcllJYUc4SVBidnJaRG5WdUdJVHR0RkJHbzNvMVkwR0tmZnBNVGlHem1ZS2YlMkZPUW5VVFRlOURzZSUyQjlqSFJyRTNLQ3pacllGbWVvMlltOEhZdEwwdTVDWlhWOGpxbWU1Q1h5U0ZEYlVQMGFrZmVETVQ1ekw4ZmhNQUxTR2RsOHpURWJvc2hwSE1PNTY0TGthU1VKMk1Pam94RTMzQlF6QVo2eG5JQUZkdG1aNk9WNUxlaFNHakRweGptTFBwT0klMkJIdHUxOGxCWXVJOEVEck5WTlBTSWlwQ2JEVThTalZIOHZpRWhHMFdoaWF6SHNFYTBMTkttVTZXS3lnNSUyRiUyRiUyRk9mZHNsNVk0MVpFczNsQzRua1FobXpYbUNIZ2xjVWs3YjBKRE16MTFsdXZmcnhpR0kzMlk5aWhsSUFtcGNsRGxEdzQ5RkJxJTJCZHglMkYlMkYlMkYydGQwNE1handKa2VYSHBrV2xBTFJsVWR0SE1Vbkd0MndxNFozRXN2THJEU1lDSVJnOTJ4ajNKbXZoeGZieFZsTGlDVTk0UXF5VjVacmRZSU1OOG5PQkpoWVVrcUFMczFDWUs1b05PalBoZE9PYjFIQ0dqNUFsejZSU0Nyd1JqRTdldVk2TXdYRlFKaVVOM3YlMkIxU0JmVHJhazFNcEJFQUJTUE5NWVh6UE9tU1U3Z2lhc2ZMOWM4VCUyRko2Z2NVNG11Tnd3M0NITnhsRmJtUld0RG9ucWRmUE5ZSEVyJTJCMzMwWHNjZlBEQnNiWU4zSGJiYmJIOVJmNmVGdDNjTWdBTUlMTTFGczd3VThhQWdkUWhsT1JCT3ZEQUE2dWJiNzQ1SGllUUR0NlUlMkJxMFcwdFZYWDkxNjEzQkNkcE5hU3ZsJTJCbXp6cGl2b05OWlB5N3dsVWh5Y05Zc1VBNmglMkZjbCUyRlJEdkJ0MGN5YmpqdklHUXAxS0FBaVo4aVNwcTVXJTJGSHNnUWNINiUyQkVxalBucjVWa3kxTE1GMVFEb0hoUThpdXZoUWpuRTVGa2dCJTJCTnBEdWgxQyUyRnc1Z2NKeVVUa0RCWWhDcnF5YXNoJTJCY0FrYm54bWFLYTZWb21xTmhOZE4wM3lpWXhWNTRJWGxXNk9DSG11dzF5bWlHdkhQQmJJVzhkejZuZ1hyZFljQjBHYWpKOTZPd3NyR3plcUN5aVBXUnMwRmVxVEtxMzMxWCUyQlNsOENxVWdiUU43JTJGNXpUaVo2Y1YxOGNVWHg0cThYczhvWnM1QVluQloyYzlHSkFOSkt2bUlQbXJhY2tqckYyWnkzT3F2S3hiWVZGaHhXRUJjWHM5aU1sR08xaUY4c25BdENVdm0zeGY0dlVCNm1hSnhHUXlzbW9WamhDSmw0eGtQWk9sMW5JZG5QZXRac1R3RTc3SDZXN1hYalNOMGh5Ym1nd01WMkZ3aWNGaEFXUCUyQllRSm1GRERqR0NMMGc0NGNNd0g3TE9QVWJzS2tEd0Zqa0xXTDRDUFVhQzNoeTFMV1NmWW1LNks0YUtLc014M3Q4N0w4Mk5mYmJQZEcwRDhoSThudGtlUTdiZVpoS0dKc3RxQlEzYmRKdjNSRElBMTB5TU9jb3JJVGNUUFVPOFN4bkt4ZnBvZDNpMUF5bXRvRVUyTjdHaGh0dVdGMTExVld0YWEycVB2V3BUMVdiYmJaWiUyRmgxb3BjWGxMUDFaYkhlMnV0NjUyVjhUU0ZRcEJHU0FyUiUyQkxEa3JISDFhb2s1VFglMkJORjZSS1h2UWVPdXUlMkI2cW52R01aJTJCVEhTVWpCaEZBTW82bUJCWkV5QmZxdW1lQkhHRWt2Zk9FTHExTk9PU1dHZ1J2dWQ3UUFvd016dHNpQUhlVGtiR0xqSFZEM2l0WkgwJTJCSlhCeDRYS0hXYlIweW1uZkVQbXpLJTJCZWlWeFB3UEtOb1M0akdzMGJxOExWQThxMWJWUzFKVG5aMUJnNEZuTU5uVXJ5RWxqbyUyQnE2OXdwQnp6V2tTSW5qVkQ4MnppSERtUEZZdk5GekRHNVVxNVo2NmlLbXVoZ0dsRjdBZUVvR1VvZUFVM1BNRDM3d2cxR0xBaW90cTc3YzRDVXh5RjRXS09WME5nczRUUzVpJTJGcWNFMGg4MERsNk9EMEc3Y0pVaWpjUFFsWiUyRlg1cnp6enV2WVQySFVyMzN0YTYxM0RCWUtWYXBCbEg5JTJGNEkyQk93WHlaQlpNSFV5bWpDUTF2R1Q1Q0NWMVpBbXFIczZMcEdtdTJsNE5tWXE4S0l5a293SjVUTVpyTUZoSUNkRWh6NCUyQnhnOGRIVFpxakE1VmYlMkJHa2dJODY5eG5pcDcwTXY1R2tSVGpSR0ljJTJCWnVsYThhQ29xeTNSU1BkbENrN0UzREhXdGpPOEUyTHdpTkdNanNnOHpDdDFadURIYzVoSVlSNjRWNGVMNk1YSE1YaFE0V3hmckJhTkFwMjN4Y2ZIbiUyRklKdzQ2dEhwSGJHZUdIMWx3d2tnMG0lMkIzWmlXVFg4RUdwJTJGdXYlMkYlMkYlMkJUY1VORFVESlFKck5jVjVDYllOcm5GQjZvV3JNVXFoJTJGOFl0ZlRIazFhOWxpak5yNlB2RUtKdkg5b01HNFZpS2l0ZzlFcUVJUmcxeUZGM1FIUTBDNExTVWVtSVE3REg3aE5zMXRsV2Q0M09NZTE3UXdZaVRKaUdWa0NPJTJGejlxUTZQc2pna0VGbmxjOUxxTjBMJTJGYU5KVGNQZHVsNWtQTFNZb3c5QzR5RmpUU1h6eXdQcDJPaWtaSmJKYk1TWjFqU2J3VU5mSkl6V3pZdmtkJTJGT2thYWZUejNZOXd3cEdEJTJCT255V3ZFNjNkUzREQVl1UVZUQkVZUkVYWGRLTEtpTWhoTXRuY01TOXhrSlJOTnpMdkRTTkp3ODVlJTJGJTJGR1ZydXF1cXM4OCUyQnUwbUFMSk10R1VpendaM3BOOUJzb0JnM2JZeDAzWWxvRmlKTk1HOSUyRiUyQjl0amF2dWdqUlBaWVFwNzV0JTJCdmQ5aGYlMkYlMkZyWDFqc0dENW9yM29kOEh3S3ZEQ1FVTG1uaXd3R2VKRFhNZUtPRmpaMmpqc21ZRGttTnJ6UE9PQ1BlOXcyZUpEM21qQnZxJTJCS0RIVFo3dFh1aTdqVDlJNzZTY0JsRzQ4YyUyRkNrTmRIWmlQREIlMkJtTVpxdnVrVUVuUzAwWkZjZW1XNGFjWXk1cVFMODBtMkZCeFdoczhocDU3bVdCTXpWeG9HQWNrSkk3bWxIRUVPbDNRejBURnF2OHFzQ09HMUhCUHNYNkVuU1g5MXolMkJua0NyT1B0bHBVak1QQk9NSko0ek5WMDJDMVJOVmRHMUR3VXloRkJyaTU0TUlxRklocVJlWGpWOXpRanFsVWJma2JJRCUyQjRrZiUyRiUyRmpISTc1dnFvdFAzbjc3N2RVS0s2eVE3NFBqV01UWHc0MzFIdjNvUjc4M25MY1JoZzJEU0Jhak1VRElXQ1h6JTJCbnNtUURJQW5oR1R2M0hPcXA4SHhIMm9uNWpzTXJBNFNaeHJzSEExTmhIRDg3bzFIY2RFR1clMkI4ZURTZ003MENmQk40SmwwYk5HRk52OSUyRnhFYW92SHVsWkRFcDgxV3JyUmhIU0NiZ0JCaVhFU3dhU1R1ZlNlZHZmcmViTiUyQmVlZjM1ciUyQjV1bVFYdnJTbCUyQmI3aGo3RG1LQWJrREk3M1JrRFVtVVphbWpBMWN6MDBrQzFTNncwN0slMkJRQW80SUs0NUdyVUZlJTJGdktYVnk5NHdRdGllcjkwZU9MbXBtclEzYWhSS28lMkZTa1VjZVdmMzJ0Nzl0SGRtSmdiWkl5Q3pmUGdOMktyMUZRb2ZxSXVYN0VHaFZXd3lqNFFCTlM3b2ZURFJFeDBMRnd1byUyRnB6MXF5cjVNbEtXcEZZbk1Rd1VsR2ZsTjcwUENmNW11TDNyUml4N2NmdnZ0djdEdHR0c2V1czAyMnp4JTJGd1FVWDVEa2t0aGFDVDdXczVxTGhNeDVZeE5FaVdiQTFIdTlBQzFxZU4lMkJNYTRYb3lMbWNMekNYYkJ3b2wxa09OdEdsJTJCODF6VFg4MFpjSWtTJTJGRGE1cE9rQ1hoODRGVzVUSXRsa0lIVjRUWlphYXFrWUt2bjczJTJGOGVKOE5iYjcwMWRqelAzOU1pTHhJRGlTVSUyRnFFblJnS3BUdVVxcDlGWUdYY2RQbGVCUEJYTDMwd2NKJTJCVEUwUjQzZHI3enl5dFZlZSUyQjBWalQ4RHY5VnhReXVWc2Nod0ZacEFOYWRPRGVTSjBrSkFIeVdyUHlVUXRHcXdUeDJmWjF3cEpIbllZWWZGS3RYakFUMlljR2UlMkJQZGxIZiUyRnZiMzFydkdEeHV1dW1tJTJCc1RxZUxobVo1cmVZeWFDZ1VIajQxNmdzZUYxUGlQdyUyRllGcSUyQmZBR3klMkJycTZYNFlpOXJDYkw3NTVyR3c1MXZmJTJCdFlSRmJjWldhMkZ3aiUyRjMyMiUyQiUyRkN3OCUyQiUyQkdEWlpnV1Rnd3hqNTVVUSUyRmt1QjNSWnpNdmtZQzdLMlpnc2tFTW1VSkt5dlg3dkdYQ1VPR04wRnN3UW0lMkJOd29xcDkwb2tYcDhsT2Rzc2sxcWRvMkk0TlYzczZhVUI5bjExMTNqZDNuZ2JkQWRrdEQ0MXFEOENjQ0dVZ1R5UjRRTyUyRmE3RGZqMmhTNUNZYlYzQkhMRFMybE45VXRHRlVsYjdSckl0YkNnJTJCVkcwMGVOOTl0a25Wb1YlMkI1ak9mR2R1bzVCazdYVWdJeWxEbGVSSUdjRVB5aXRoUE55OXloVGVCZmtrZEZGb0phY2ttTFZrNUkycDF5Q1pUbU8lMkZZWTQlMkJ0dnZ2ZDc4YmpQQnIlMkIlMkI5JTJGJTJGVmglMkYlMkYlMkJNYzdQazhJbm9UMGc4WVBmdkNEM0lQZyUyQmxVUGhraVVRTFI0QkNZUDE0d3hBaTBDWGhySThIRXYwT0FJSjBpelQlMkZmQ0NNTjdIR1JBTVdyZDg3S2hwRVdyNWFOaXRQVHhqdkdKa2FUVnpLbW5uaHFMeGlvRGtyJTJGZTRtM0xMTFBNeDRQaDdKb2dCU2hWaXljSFJwSUZsN1k2bzJXek9VJTJCTUNDVkl0RGxKTFhkbUtsd3pGcjlxR05XTnd1STFtcVZRUjBOYWMwY0lLOUFFbzYzQ1ZCdEZPWVRZZkwlMkZKbnhlb284b3VnME12dGdTZDZCdmFFZmpNYUFZU1E4SUVhc0RuWVhHQm82S1d0QWc4UCUyQnFQZEExM0NYRVpvSFZ0NTNVUm90TDVYcGJOSzE3eGlyaWZtcU0yZlRZakElMkJYdm93aE8wZmw0WTZDNlIlMkYwU2dQS28wRHVwVjhMYjFWaEhTWGFnbm0xVzZja2d6YUhkUyUyRjB6VGUlMkZyTjRUd3RKNXBmYWZCMk1UcW1sWEJ0eGhGWTRNbXowcVhQc1I5SUp4T2dDdXJpeUZoRVNBMVdWYVloWk43b2I1NDZwVVdEejZQN2l2R3ZWbyUyQkp3ZjZydDBDZVo3c0IlMkJhRlk4RTU5UjVGVVJsSkhhVSUyRkxKaDIyV1dYNkwwODhjUVRSeldTQXNrRmVENFlTVVdVUDNFd21CbEkxd1l5ak92elIwN2ppb1djUmVaTWhMSEVQSFJDb0hHNGZnOHdBaG1Bdlphd0tSaGlHQlJWbDVaOWtaOWtGRGZXJTJGSkg3ZEZnR0QwWU40NGFSMDdFcTVUSDQyTWMlMkJWdjNuUCUyRiUyQkpFJTJCWlh2dktWMkYyOVptQVFrQXZSMFRjSUxiMDlVQkZBRm4lMkI5YVdBSDlTYmpCVkdOZXVlZGQ2NWUlMkJjcFhWaWVkZEZMMFZORzIwRHd4anBvJTJCMjZKQnclMkZjcmQ4RHdrRUlzdEdVZjNoWW93NE1uWiUyRk5GRmxua3l3OTcyTVBxS3pFVHZsVzZlaTZEaEFtSm9XU1ZidiUyRmM4STMxWFhTJTJGdiUyQmlpaTJMb1RYaXozdFJWQ3ZZZ2hONXd4eDEzVkVjZGRWVEg5d1U2aHp5ZlVtaUxVVFFQUXROMElyeWZES0N0QXZVcWsybEQ5eVl6bERiRVBZQjNCdGFQYTY5TXRYd1klMkJMdyUyQkRCQjFmTkNFNHJ1bDJndEI4ejVOeHJobjBFdTRjTzh3a2thMDI5Q1hVZnVaUXc0NXBGcDMzWFU3WG10Um9UNzdhRUpqSkpWYVZ4TUR1WUx6cWt5Q3VhUmI0b2d3MjNtQnNybG9rV2JTZldwZm54b29pbEUzQWhuOU1yYnBTY3ZZTTROaFVCck5LTUprRkEyamNOVSUyQkVWZ3prRHB1UXRvQ1JRWmxLQUVkRW8lMkJOMEZEJTJCdmlZdXM4d3lzUVhIMm11dlhlMnd3dzdWNjElMkYlMkYlMkJxajVVWlZiT3d0Wlg4SmlUWjl0TWE5M3duQ1QlMkJhTGVpZFlCZWhvcDNNaWxiTlhVRkk5MlE3bXhoT2s2VnNPQjZtYlF6RXkxdTlZS3lHREFvMFFzJTJCN05BeDN4RUtxODA2N29JZkxmZGRxdCUyQiUyRiUyRnZmeDNQUkR3amJxVlZFa0o5JTJGVHlBUEJGMFYwZnRjZ212R3dzVTl3YU9pZklWU0dNZ3J3aXREVjhiNDBlaTVaNkYlMkZqUXoxZEcwakx4SVA3a2NDaFVzT0Q5UWhudWZWTlQ2VjlWMTRmWG1TVktvbWtLM2ZPN0VtMnJYWFhsc2RjTUFCOFI3UEs3TzN5S0RUM0ZWQlA3JTJCamVKSW1CZ1k0Z3pVWlNLT0YybENHb0JEcE9vRXpDU0lzd3NmMTY0eEhsVWRmb2tIQkRJU2JmdXRBeGs5JTJCWWhONU0wemtneXpIM3c4dzdoaElCbWdYYWNlZ3IyM0dyMyUyRjk2JTJGYUVlczQ1NThUMDl2dzlpUVpLbVY0cnJiUlM0JTJCc3RjcCUyRjZEa2FCMWFhZVJvN2hwd041ZnV6TGhvRThMaHBLVHFRQXBUUlprOW13R0VaMXVDYUlXV21ibEVrdzRUb2VJd3lsUkViTXB6JTJGOTZYZ2VKb0lISG5nZzFpZ3lxWTFTSFZuWTB6R2ZqZURWZFIyaHg0d09UWmJWR2xOZmglMkI2TkdKYm5rNWVtZm54NllicXVyWUw5WmRRcnBtaHlZNlFyNktvd3ElMkZQdU9BdmxqcVpqbTI2azVBMWhZUnFsRVJQejdydnZYbjM1eTElMkJPJTJGZnpxVFk1Yk5LRmJkQW10V3hSTWQ0YnJUSVRyVlFhaTYwYXFlN2N3RzRPZGdhUkdGQXk3eDRXblMwWDNFWktEUUwlMkJGOTclMkZvaldZZ3hPNTVBTVI5NnlkV3gzZGk2NW1VeldQQzBGMmFLNWM3MDRxMiUyRlp2b2V4U01TJTJGajg1ejhmVTlYejkzU2g4SUpWcUVsQ21FWjFYYTBPbFBmdkolMkZ3RyUyQmc2cjd4RXIza0QxUXFUTml1c1BFNFEzSFE4cmJXR0pId1hXOTczTlBmZmNzJTJGclp6MzdXT2hQZG9UTTdjZm9vMml4eGZvUFRrd05uQzB6QXZJcXFSS09WTjZQRTZwUVI3anBzYW1vNVhqS3k2ZWRrTDlLSDBQa3c2bmtya1ZFJTJGRzJCeXBrMlVIYWQwdzRqSldiaGRIeiUyQnRaRVlwRjhEZ2wxVm5vY2dvTEViUyUyQkdFQiUyQjhKQXhWYTdHVWkwWjY1MVJ0S3dMM1RNTjhhN2VxS0IlMkI5UDFab0ZjTUlQQTdVdyUyRklpU1NuMUJNUnRGTUx0VEZ3RkJ6Z2plajQ2SmRhNjIxWWpmJTJGQk5xWWJiYlpKdiUyRjliUzY2NktKM1BQemhENzlnd1FVWGpEVTV0dHh5UzRQc0lGY3lzaDRVU1RNdzFNTWRzdENzUW9iZFdIV01yTmdaU25wU09RY01wZnJ2aVVKWkdVWENsd3IzTGIlMkY4OHRHYlI4c2xYRGxLaGg3OWl3bGRZMk1HeEV5RFZhUlZOQU00RmRCVDJKUEhrZWRSNndFZWpzUnVrOGhZdE9oaFROdXVhNGZodzZqbktTWWlkYjJac0pJbmFqYkRiJTJGVTdGWEkwYVFrRGRvVGcxZlVLOTNqMXZ2ZTlMMmFPTm9UYVhNUElnOGFUNUJ3T284eGdtT0Y2NCUyQlVVZmhYZTdYWjlDNDFiJTJCQXlyZ1NSa1ROOG1CRnZmZDlFRWpaVHByZ3BtQU1SJTJGWlJHTXRxciUyRlF1QjJnYk1odnU0bXBMY3dPWGVJaDJWOXlSZ1Rvb0hmJTJGZTUzSTRUREdJeWolMkI4SWslMkZibDExMTEzanl1dXVLS2VJZE52ZERPTUdLeHFhTXcwZzlVNVVIYUJaa00lMkZLUm9sSVIlMkZ1NWtaQmQwWURJJTJCRTNRNGhIZyUyRmZFUUdNeUd0YUpuS2pZZ0luYVhzaTJVaEtCaUYwNGdZSExXRWUxZkVZWWpEM1NZRXlmWVhHakY1eHJuSUJZMkFKcEIxMnZ2SGxGSzlNSkJwSnJ5RGpITzBzMjBMR0FZcHh2dmZYV3NVYVN4QXBHVSUyRjU2b0FtZFY5cTl1azlncVY4elBoZ1hMS0FZNnJ3dW81WTZDWlJRUWV6c1hocTJlbFM4Um95OCUyQnY3ekdybnZaJTJCTGliYzdCeGNoTlRtRFlKSWhUazRLbnhmdG1FMHdNeVVEcXNPNFhYSERCMk4lMkJMWVFReXF4Ulg1TW5JM3hkb2RhbENyMG1IeDIxUTJERlFlS00lMkJZUXJuV2ZYUDlKTDdycTJVSFdVbEtEUW9wR3RTejhrSVltUjBxOGswMWFDdGtrbEYzSzF3WGRMM1dEWEt1dUtaTVlqSGtndUIzUWI3c1dnN3pqbk5FRU9TZm8xaHJNTzVZeVo4S0tUSyUyQkxGZkpid3pNVENTSEQ5R0xPRTJRN3lqSEFnalNjYnB1OSUyRjk3bGducVVHVFpHelFyODExb0pBcW85ZzFYdEFiR0trTUpPT3pCV0NIREtKRzRtWVpiYkozaHdIdU8wa085SGoxT1ZYUFBmZHQ4Um9OTVF3QXl2QXppanBjeUMweWlpanRaN05MM2VwWmdTNDFpcXhBT3RLU2FRMXV1T0dHYUNEQnBaZGVHdnMwNWU4SlRBWVNMVk0lMkZQVWpPajhIWnR1dmZ5Yk5nMEtBNThiNkN3WUNoSVZTcFhBR0I4MzZCYXZrZ3R6aDlENkUzbzRVV29tbHgwUXNOJTJGRDZ2N292dGFWZ3FaS0Qya3UlMkJTeHN6d1NyVjhoazFUTmxzaFRPNzh1OCUyRlVidUxkNiUyRkJxS2lETHMyenhSTGk5JTJCdXFyNSUyQmMxMFhtVmpjckFWNU5wMkJOWWhnVVdUVUxOa2dxRWw1dUV6WW51R3dZU1Q3U3MyZWtVYTlPYVN2Nm9sN213dUtWck00NE1hNkxDbkljMFhnWFVDRmJ6azhjbHpFUEJZcDlMY0JQSzdCSGk2UEFpUGZHSlQ2eXV2dnJxNnNFSEg0d0cwcGUlMkI5S1ZxMjIyM3JXZERFVWZMSEdNZzhYNU1WbXRnZjdqMm5ZdDY0VEJhRWNMbVFYcXE1Z0tzN3F6a0dSbzBVRHd2cW4lMkZ6eEp3ZktMeWNhdm1ZM1BKek1CN3lGUEVhb2RwVEJLYzhTaVpiNVFUb1hPaldwUFR5UHRVTGpoWU1CJTJCaXc2TUJNd01iTkRnJTJCZ29xTEhIWGRjN051bXB0a29ScElKWENqWU5lWjhsMGFqdmNHOXFsUU1BNGxlcDZsM0p4cTdoWlBkWDlOWjBmeUpnUmNFOGhMbCUyQnlkRXl4bFJoTmhEQ0ZaNDZ2R1NuelJrbFN1NVA5TUtiZlVMYmlRR2tpSjNIUzUwdW9JTExyaWd1dnZ1dTZPQkpPMWY4MWFpNGZ4OWdmUXl3aWl5VmlicVFrJTJCR1dwTmg1THlwUkZ3OEI5MGhaRXEzZ0l4SXh6UFY4N0Y2TjBBUjNUcGZvdzIwWTlGQ3dtY1REY3JTdWczZ05BVzhrVHdPcVpaUHFXY3lPeUNFU29aZ3JKVFIxJTJCRjFWeU5OdGZ1UGZPUWpzZjRaRFdQJTJCZW9zMGMlMkI1dnRhVVVhUzNhcjk3QUkwTUtRUSUyRldKSFJPRkdaVEw0NkJ4TENhU2lPSlo5QzEwYlNnWWh4WmVNMldUTTlaQVVhUndtdUVtdlVUWmtYTGhWOWlvUFBBWThOQTZoQmlvZ3JMcWUlMkJYZWpxMEJxTjBzeGVTRkFvWnIlMkJ2VSUyQjNrdlZJV3RHMFlFOFR4NmM5bXpJTVFyaklnZW0xZ0lqQTJZc3EyT0RSU0dsSVhGZmQyMENPaUYzTiUyQk1IJTJCUVZUR1VhWkNMeExxb1l6ZHRFVkNtN3JJaHU1eDRZU2NMZU1pUDFrWFRkdE85WkN5Y0xLSlgzdGREUlNpZTlscEdScFB5QzZ6Wm12UWJNeFlYcGVDR2owZ0trVyUyQklHejk1TmdZd2swb21wZ3ZHQTE2Z2VVck9Bc25nYTl2SURjd2FNSWlYJTJGclpEekU1Vk9scUtJczZrR1RMJTJCUURLUVI0bGt0TURRc0JSbHRuJTJGdmM1Nkk0cyUyRjYlMkJ3R1FnOWVKQnNuSmslMkJCQncxcmVqZU9KTUtMVFpUNWdnRERJOEwwSVpSTTVFakk0cFBZN1FCSjFQJTJGVmhOaEZ6ZmpydHRjOGZ2RXVoN2VRZWtZOCUyRjJOUGFDeVVHNGpXZFNpTlNpcHVQNnNuaDYlMkZ2T2ZYMzMlMkYlMkI5JTJCUGYwZFpUQW0zdXY2MFRCR1NLUmdiRENUM3E3R2dXNUlERHhOUDAxUVlTQkpqbE44WWNSMEUya2Y3TzlNcWZNOUtpR3VhNEhtRzhwUEVEWHhkb0pWMlFUTk1pQ1puR2lJcmxJNVZnSlloNzMlMkYlMkYlMkI2T0JSSXYwMDUlMkYlMkJkTFNHbFNvU00yeTZDYlhubW1Fa0pLaHlNcThMOGFTYU1JNHh6NHlRcE1IT05abzhOeE5OYVVjcmVsNGtkQzZrJTJGREswZUpvWXdFVE95UnRWaktDQ3ljQzFwREs5N3V1MFJSM1hvaUtsbWt4JTJGNjF2ZmloNmxVWXdrMTZ0JTJCaUR4U0t3WVdqSTUwdjFySUNGVkphR2c2cHNqRHhFQ1M5VHZJSnJiT21VYTU5Zk12VWNPaVRwJTJGUGdta0VvMmlFc0RoUWVJQUxWelhZNHJydERXNUE5WVV1Q2lRRWJCJTJGUHh6em1NYkdIV29LMGZ6Mlo4dmNFdWlsTXpEN1BpOFNUQiUyQm40RTI2cmhhSWVUZjJ6UHczMDJrd3lqQWlLYVd3TVFEdyUyQkNvWnF6MENIbzIlMkJjRlZXdTAySDgxSDkzTDVUZEpVVHNHQ2tXcHpxeHNERmpWbGtGV1paV2NVbDNORm1CZkVGQkw3RFFFZW85T2xBYXQ3Qlp4N1ZyM05oNzc3MWprb2NzdDRiJTJCaXhZR1NqWFFyWmo0aGU4S1JvY3gybkhpbFRHT2poWnFjMXpOaVJ3R1BIMkQwQ0VKbVRIQzZnNEo0NXlGbjFCOFdZUk5BMHhLTE9nbW80aW5TR24yNlZMdnoyVHdLaWg1d01EcFdKM1FFZWprZmVlZGQwWUQ2VzklMkYlMkIxdDExbGxuTmJXeTRQMGd3RlFWT2xXeDVqMXA4aGI1RG1tZ0RJeGhNV0laR0FacG9tTGFDTVlITDR5TUt4Ukx0MXBLV1ZrZGd2WngwdTlQdFh3WVBscGpNSHhvc1doOUdGMDBQb3hHTElaUHdiQ0JkdEM5SXZtRkozU0VKMGxySWxsdHN0czByWmJ0Vm51UGUwaFduSklScm5uaHU0Sm1NRGpJRnhTQ1ZGZHFoRkdhTVJsSXZNZk9VYiUyRm1ST002Z1gyOWJ5RWRtb1gxbVlFRTVjVTRta0s0RVZVWWxucGNiJTJCcEpNYzlOcTNCZXdjUWhnNnpSZzRTNzdMSkxkZE5OTjBVRENZVGNoTjVxNzdONnVERlF0aG52WFZNbGNvWDlkZzJjYXRHMXNKJTJGNk9XNXdON0NzTGlKUlJocHZvOEhHdGNSdzRmR3A3M2N2OVB0OW5sYklaS0hacDdUb1ZEZUk0U2lMSSUyQjFIRVRrWHpIUXczbVV2eVpCa0pMbUhPaEl0ZFAwJTJGOHNnanF6UE9PS042eFN0ZTBiU3c0Z2xSWDRsbmhJZkV2VkU4JTJGODFnZUNnRXlVQWFZWkJtTklaNVhhMDRCWTR0JTJGaVlEQzJnYVJUMDc2JTJCT2pPZG00djFXZzl4Vk1BVXlnNnQwMDlhWXlBU1h2UTBGJTJGNE1JMk9Dbk1wOTFEaHhkcHM4MDI2NmlIOUpuUGZLYmFZb3N0bW5xQWplYjJsVnElMkJXMkElMkZhNSUyRllad00wNDRmV2g5aVRoa2xGWlJXb3VlNWxkS1I2UG9TaFRmczJGb2tOazlmSUJDQ3I2MTJCQnFrM0JqTDRYSXZDYnRqUFlwa0ZCY01PWGczWCUyRjBHQkprcmVpNDR4VyUyRjlBMmElMkJubjM1NnRmUE9PemNsZWZBa3liNFVIYUJKY2wlMkJYeWJZWkRDVDZMOFpLTnlQSmVmQWVYcVRKbEZOUUxvUlhtMFkwM3o1RG1DZEpUVUdTaW1MVURoakNDRTZFJTJCR3JkS0RJeFdZMFhvMml3NE9aJTJCVDJDSFVIdmxsVmV1THJyb291cWVlJTJCNkpCdEl0dDl4U3ZmakZMMjZxaDFUblJBd2pOM1BTMUJoOGhmNTRmT2h1RE1JYWFQSkVLUnBwVUsybmx2WktLeDhhSDZVTjNPaUtHTkswMmI0TUhTc2lkWHlFZGVrdHlnQlFVTkFNOSUyRmNUQW8zZmVxJTJCNXJ6cDBkMnFxYVVtaWQ5dFdXMjNWRkc1ekglMkJyNXhvdE5PMk0lMkJLRVpTTTJpQU9BbTZMZm9zVm1WdEd6T042eFB4SXRFM0NxbWxrZzQ1TFQ0bFA1VldQZ09FU2NjRUtPV3pxVTJCanQyOEFxVnk4dFFnWlVsMFZFSFZsJTJCMllZNDZwN3JqamptZ2dLUng1d2drbjVPZXBUa1l1Z3lZWlJsekRCanNVRDdmaVlJQ29wQ3piNGJXQlZ3ZXE0NE5FeWZXYVNMMlNjVzF3Um85NUlYbDlkSUhuY2xZR1FqaVJ4NmxvSGdvSyUyQmdNR2pjYWtNalhkYiUyQjY5am9XdXJ2JTJGdmVNYzdxa3N1dWFSNnhqT2UwZFRnbHNEWTRrZW1wOUJRR2k4S09zR0xaQkhuT0hNZTFJOWpJbTB1N1NUSkF4bEZyMkJNcWQ0dDI3WnB1NTVYZG1BeW5xbUNVV0N5Vkl2SVNyMWpsZEVpeTFRbVZBbFZURDJTZ1RUQ0s2TTY3cCUyRiUyQjlLZFkzNlQlMkJXbzJ5V29TNTFOY1JnbExFa0hoYkx5YWhycWJQakpmaTREUSUyQjBveHBpSGglMkI5Z3BrYkl1VlcyR1ZWZ1lGQlZNTDNnVDNucXhVR1pkMXpXajBISjEzM25uVlp6JTJGNzJWZ0tvUDU2b0lXeWhiSDVnWWVpZUpHYW9UU0xncDMwVzAzSEVjMnZEQ1Jqb3ptM2wyTnAzTFM0YmNvNDVyVzNtQzF6YzUlMkZoeExoeFJqT0tkQ3FXRFRIVE83TFBhRHo5NlUlMkZmYlB2dHQzJTJGWG94JTJGOWFDWHIyJTJCZEg3N1dHTk4wbUdoQ3RHaWZxJTJGZEhDSUZXRVp2elFFZEg0V00ybzVTTXJ6b29TeSUyQnF5b0dENHdFaDZhaUJQa3NtWlY2aDlqOU10YWtPaXNlMTExMTFYN2I3Nzd2bjluOGhJc2dCU09zTkNhN0lpNDlrSUhuQUwwS2J3VjJMeTR2R2VrenFNZFJ3MXVWVzZvV21iNUJLa0RtWGgyVWR3NjcwMDBLUlhuelJsU3hHNjBua1VURDJFbDlZS3E3aTFqanJxcUtjc3NNQUNyMTklMkYlMkZmViUyRkpqVTNQTjlQTXBwVU5pZnlvekc0TnZCMWdWWXBLTXltNkJnWGZXSkpFeTBvbUxsd0Q2dUZJOUZHJTJGNyUyQk81QTJodGxRQzRNb3JyNngyMjIyM2ZMeElaRmhwZCUyRlBlUUpON2tWazhCTklVMllNV2p4YVJUWldzRXhtYkRDVHZIYzI0WVRncEttdWVybjllcjBWWmlzVnIxQ2VJUyUyQjRaYUFWUVA5Z2F3MnFoVUl5aXdZRnh3ZUFnTEpiU0xtd202MEV0SDFrTndsd3lzbVE1eUI2WmlMY24xZkZCUmclMkZQNEJHQlV2elY4cEhTcmwlMkJZRlFtaHRheVVzZ29zS0pnN2NMOXJtbXB5dlNKd1JQbVFkZGRkdHpyZ2dBT3FpeSUyQiUyQnVIckpTMTdTOFZxTHhON2ZETFNRZm5GZ3FxOVdNQSUyQlNsbFN6WnNRMEhUOGtSeUJ4VUd1S042NWVYa1R0TiUyRlhlbXVvcThScVp5M3RwSDFYUUJXNEdZbHUxTU9vSDJXUnNjbFlEcG5nR0pnNFhhYXFobyUyQjVUYWxUcTRoYUwlMkZsU2dFQlhqaFhCdnRKVDdpZEpOWnBCeVF3bUZ1dEhLJTJCU3dvS0JnTkZzdU1KSmxRaktRUiUyRlFRMzJtaWptQUNpJTJCS3g2YXcyWnNZVEdqS1EzQiUyRklrTFI5WU1BOWF2bGlNcWlFbHNhViUyQjdCSWRRNDIlMkZHVHZKRXljVVNtaXRMVWo5JTJGVElLRlpyVUhxbG93Q1lCRnV4YkFwdFNyUmxMJTJCc0VVejhIbzRDcmxYWEhScXVXamdyT0xXQjBmUW1kRk1JbWJDZkdrb3F0NzBaRVpNZzVhalRGV0dWRFh6eiUyRiUyRiUyRk85ODJNTWU5czVsbGxubXE2dXR0bHFIVHFCRm5pVmlTWU5TdVVrS0Nnb21BanBCUnBKaXFkTE9SeGhKZWp1cWszVHFxYWRHNGZiaWl5JTJGZThYcWdzWWlSSkhPTEZ5UzFNaXFZWnlTcFJkU0xnVVR1OHFoZGQ5MDFhVGNkMDdxUTNsd2pHbEQwd0JORU1vcEd1RXdEWmFBNUNYTTklMkZZOTFydGdscWdTdVBEeUJtMk9qS3JoQ2c0d1BkWHl3UXhROVRuS2hzdmlSOGFNWGpxd3V0T3BpcEtwUkl1UVdhMWFFRyUyQlNSd1RBU0NxTU5xbTlQWVVUNzV6TkZCRjFRVU5BUDBDU2RFc2pUUFNJMSUyRmZHUGYzek1ibnZiMjk1V1BmM3BUMjh5a3BBbVNURmIwUXJlOUlKNTh6SGprdzdKSXJoUk1oRVd3NzlhZHRsbHYzakFBUWQ4WkpOTk52blZmUFBOMSUyRlElMkJiWSUyRlVzckpZTHhnSFdLa0tVOVV2YkFlWnNFc2E0WGpxTE14RThQYndwUGlkJTJGdkw2cVByS0FFRUZ1YXlRR0Q2T0NWRnlrMmVtRiUyRklTRWRlaHg0d29OUyUyQmt6bkpWbnhDb2pwQlV6JTJGVUNDZlo2QVUwUXoxVGRNUElkZXRuNVBjVW9LaWdvR0FSa3Q1MFcyRmklMkZaNDAxMW9oOTJ6N3hpVTlVNjYyMzNtaVpzeGJoREFLOUVvdVJOTSUyRlR3JTJGZ2t0MmhLelclMkJUMGRuUSUyRlFBNU85NGRLRXU0b0VjNDhGTHZwZURYRDZnSlZlZHlIZlZudzRUSyUyQkVGSXdtWTFkWlJwNTc3a2xSSHFRclVnNnNlalZ6SW9rJTJCV3UzSUYwZG5WOHBMUXJZaWpyZzVHaThxbGlZUDNxMTlYTk1QTDl6d3dzaGxGQlFjR2dvWmdrVDlLWEFrZUUyNVpmZnZub1JicjIybXVyRlZaWUlXYTgxZDhUeUJEZ1NaSUlVc0p0OHpTcGRGNUUxVTNIcXhzMUMyWndscUs1UFlBZWhnYUdLN04lMkJJSE9qYUNhS2N4bEE2d1F5UEZRV0pSeG4lMkJGak5NRkJZMGFtT0R6YTZLbnVnbFJFUGtwVU9ZVFBMZkk5QWRYeFFQU2hlS0FaSjRxRGd4bEVybzU2aDRQZjV6YnhReFRBcUtDaVlDcVJGcUhHWUY5d1kxTkV1NHhHUGVFU3NrJTJGVEdONzR4OW54Y2M4MDE4M0VMMDdoc29VcVRwQ3IlMkJYSiUyRmNkZXpYSVVEMG9uNjhSaVBENkxqQUlub2ZBNHdpMnBodkI5WVBvaEJQTW9xR0ZlS2wlMkJtVXBIYUJhcU5ZayUyQm9sSmFSZU91akdRcmtaOGxsaXQlMkZodDdKVSUyQmFzQm55dWxqQk1DWmxkZ214UFRZdzFmR2h3Wm91dzBPV201dWw3dmxqRklreDAwQk5kVGY5Z29LQ0FtQWtXU0FhTDVVZjRaWHZhTG82JTJGJTJGenp4enBKeHg1N2JIWFpaWmRWbTIlMkIlMkJlVDZPSVNQSldHNk1rOEhMNDY2MHlWeEFhZzdNeUNTeDJHTyUyQiUyQmViN3ZIWlFvM2pibXFnRWozbXkxRGJxQXJvaURXQTdPcmNIMHMzd3JMam9waE5XQmJRMXlPdGowbGREU1VxakZFVDFkMUk5SHludFRSVzZ4Nkk2UUdyNVVPNnJKVUZBZUV5Z1VCY3FZaWpPbldyNURMTmhZVDhWWUpUdGx2OUdScTUySHpKSjBncXVvS0NnWURxaGFLR3hYV2hJeEtMRGs2UjZ2JTJCeTJJNDg4TXZadjIzSEhIZHV2WlRvYUMxJTJGam5XS0pkRGd6M1pOa0RPZjEzeUJRJTJGU2p6cyUyRmxPYnpweURQT2R1UTRuc3Rqbk5XS1VsbkRhS0dBVXVaanFzViUyQmhKU3A0bVUwTWdVR0JnZUVpd0pVQ2haeE02b1I3VXRycGNCZ3JqRFowUWVUN09SNHFQZUNta3lIR0hlc2lVMVRyNEVER2d0ZzFiUTZkejB6T3VrdUZ2bHo4JTJCZTluR0drQ1RFOVZES09DZ29KaGc3bUc1dlB3UUJHTUVjSnQzcU0zdk9FTjFTbW5uRks5NEFVdjZIaXRSUXRrYzRaQ2lJeWtZU3NteVZ0bW44dzN2RnptSHIlMkYzOUJZdkRqUSUyRiUyQmUwS0tUZjl4ckdvdVhpYTYzNFp5SUVnd2lHRXBuY2FYV3RwRVRJS2hKJTJCYTB2SzVLUmxGREliSnV0cDRXSVM2VUR4VTdSeTFmRkNjbUNDUE85UWt6cDBxM0pYdlM2ODA2YnVJME85aFZTdEZ6JTJCZzdLNUNCSjZ1TDhZV3p0ZktxbTgzS3F4NUdjMDRkWSUyRkY5cTRSaUdCVVVGQXd6R0VsQ1J1WWh0Zk1zaWp0cTh6empHYyUyQm8zdmUlMkI5MVVublhSU3RkMTIyJTJCWGpYU0lqU2FZdmI0c0ZvZmxzS2lRT2pBN1p6SFE4WkJhOFBnd1NvdWNyQXhrcnhtTWEwSWtVN2lXTGNEd1lRQmI4b2lZTUtuT2RwQnVDOXpUWGNUb1U5QWhXT2FQQmdhMGZkQWVjUnNkRjJRMHMzMVRMeDRVZzNzbndFYnRVSzhIMnVVWlRMWiUyQm1VdVc5a3NIRVhZcU1IMFd0MVBIUndzTEtnTTVIY3o2RkZNV3VCJTJCbmxHbVpZZ2ZDQ2RjVHNBeDAlMkY0VUVDOElLQ2dvS1pCQXRzZGRlMEtsTFpXVzIzRHNuRXBwdHVXbDF6elRXeHlhMFNBQTE2RzNJSkJvUUZzNnhjQllvblV1QldBcExQcG5sUHlFdFNqM2x2bjBER2o1SW9DalBXNVF6aklTbUwybldNTzclMkJaMThkOFIwYmlleXowMDN6WHIyem1PWThkQWhrWGRRJTJCTmslMkJEZ3N6aEJ3Y0JrQUxHNFV5MGZobzhUUmNRbFpkQUY1N1A1dG5xbFZRQ1BEN3JZdGNINCUyRiUyQjNkQjVoZGRabkg4YVZZQ0VvVFVCQTNnb0FFVURZZ0xCaGdBZW1kd0NKZGV1JTJGZEFQTFFlMTFwQVl6U0Z5SXRKRlRwMGtzV2xTNGdpQVVWeElhQ2VQYiUyRiUyQlRObnVIUG16TDB6UThyY3lmdDludDhETTNOejU4NHQ1N3puTGI5WEw4eDFTV09UTk5mWjBsNTYlMkJYZ3pCUFgwRkJqNWtQRkcwcU1WQkVIUXJqZ1hPVDg1QnptSGxkUEVuY2U3SlpkY3NyampqanVLZmZmZHQ1aCUyRiUyRnZsem4xTGp6NU1FVmhPVExrNXlicWxPVzVjJTJCZHFXY2UlMkZncEdWTFM3JTJGUGpKQllDUDBtcUhtdDdJeGw4NXp2OVFmNHI2Nk42NHB4SGRzb3h1ZFJqSkVFUkU4UlRBRUdSWHBPcUthSG8xSXZEUUlwa0dLUXdUUTBJZkJwdjJ4ZDVFNVR5dFRlVHFTNWlsQ2pGYUh4Y1BaZ3hXRFNFOVI4SGpJdVNxcGxBcjdYWE13S2pJQWdHQzNwQlRVeHZuelFocVR6ZmRCNzdGbHRzc2VMR0cyOHNUampoaEdLJTJCJTJCZWJyJTJGSDZEVkNFdVQ3SzVRQ1pwbXlRWCUyRmZjbENZQzBaVGczMXYzYlpxcWU5MTVLWXVQaUFsVkxnNERNN2pKYkUxUndncWtFYzZ3eFNjMXFtbDVFR1p3dXRkdyUyQnlIMkx4RFhPQ2Foa243elJWazNTV08xTllKeGRoQzRLanFXbGt3NDlYTEpyMVVaNlZ5VjhRelpLQ29JZ0dJd0lrcFpaYXFtbGRwaHV1dW4wOFhTWjFqTEJ0c2dpaXhUbm4zOSUyQjhmM3ZmNzhZT25SbzR6R1NuUE5rbnZwejdpdXRVSnozNk5va2ZhMnlUQUtnNVpNTTl1anRkTTZMSHM4QmdwS1l1cVQwWDVlMFl4JTJCbFppcDd4TXRIOU90RUxMMjRTWkxVbnpxd04yaXBXRkk2NVZEcjFueFhEWXhjN2ZCektzdWpRUkFFZ3cwaiUyRjhOV1gzMTExWWZSSTBhTWVIdm1tV2R1UEE1Mml1ZlBFa3NzVVJ4NTVKSEYyTEZqaTRVWFhyajJkaFdaRW1QbG9uZUlpYSUyQnBabFl1R3lTcGR1ZzdLczk3eW05Qm02QmVlVVZTYnlOaUFaU1ZFcHFiWlhvMG1PbGgwUWhITWU0M3NEQ0JVSmN4aXNBb0NJSjJ4cUp1RjM0V1pUUHlsZjAlMkJLZW1DcEF1VCUyQk8yeGMxR3g2RlBaNiUyQk1mJTJGM2hlYW52WVlZZGxNMG1sdDVyYnFhUm9LOUhqQ2hmOGtmVVpSQmdmbE9KVE96VWx4dXZBaVZRRFdFOXZDQm1pelpOMHZ3Y0RFdzJKSnZOazhhb1pRUWNLbzV5bTlvSWdDQVlpSnF1Y240aVZ6SFpKQmttc2NIb295WG1LRll0RzVmNllHaG8wNHV1aldacjh2JTJGNml6dHRvMHQ1c3M4MktrMDglMkJ1VGp0dE5OeTZhM3g1MG5PaCUyQlZVdEJZUjdRdU92Y0Vnd1RpN0ptZVNnaFQ0MkIzV3pFZElHbEhUR0ZQSVlHQmhVczhCcE5wMDdZTXZXNlNwUFFpQ1lHb2h5OEpIeUxKeURkUEtVTFlZSEp6RVo4aFFEbThmNm1iczJFdkpHRGtHbW15JTJCSnVuMEpMWXhSdWoxJTJCampYT2VlcGZBaHE5TDY2YUJRa2RjczA3YlRUVHNXSko1NVk3TFBQUHNXaWl5N2E1V2RKS2klMkJTQ3dhV1RNZ0o2S0tLTWdnUkxNazZDSkI2eWlBUjgwY0JVb3pORHh4azg0eDR1cHBxZkswY0tQZzk2ZjBLZ2lDWVhCaXFFUmdRYzhOVmtyWk80dSUyRkQwTmZrbCUyQkNIJTJCV3glMkZyRjFrd2dVdkx2WjRFbkdIZHRGbjVGNDVqYXV6OVZYT1M5eiUyRiUyQjRJeW5lRWtwVGtsT2VQOFhYNyUyRkRqdnNVSXdlUGJyWWVlZWRpd1VYWExCeEhVa3BLNlh1VE9LMXhGUlJ6MUV3aUZEUE5icG8lMkZMSDBGcXElMkJDVWlBSkJLWFFZcE8lMkI2bUwxOEJWVjExZ1pCSnhXRklRQkVGJTJGY1l6WFZGeDYyM0habDNFeGVNTnQlMkY1WWtubmJFMExmeE9OUmJPZGNva3hHTEVVM09OeVhKNnV5VXBOZFZTNEFMUFptbnlZR3NrZ2xxSzZra0NhcWJJWXFSSTBjVzExeHpUUTZXWnBsbGxqcWZKTUVmU3h5dTNUSkpNWVEwaVBEbTE3QXQ2amYlMkIyTk0wbXpRa3AwJTJGMTRPaGptZkpJQ2RlWk9ycXE0aE5sVkRRSWdxQVpMbXhMd2ZiMkZaUHMxVEo1SlZEUVc2UGZ4MFlER1pMRzQwMXZWZnI2MkxEQTBrVXB5djF5cFA3dkpCTmVwTkZaRURhMThSd3dYZXpTajFUS2ROdnR0OSUyQmVtN2RubW1tbXVreVN2VzJDeHYyU0hLdURRWVFnYVdRU2s4Qm0yJTJCdEZ5aGJoTFo0VVRCbE1hVWdsVnhmc2FoS1VHbTYxMmlVSWdta1BRWWZqdENCRWhZQXg3RzBkRXJDNHNHcjB0U3NEbXI1SThHUTdBZ21BQkZmT0k0S044cmdrRTFWcUlLSVJ2Tzc0MmtXbTIlMkZRaDNYTExMY1h4eHg5ZkRCa3lwTzUybmc4Wk1CbTI2TlVkUlBnd2xRRlNzOGtBVWZMeFNSRWdUWDRjWUZ4dFJXQVVCRUdKVXBjU09pbEI3WjZrckc3TmtneUlZTVd3alpKVnM1N1NaaElzV1lqS0gwJTJGcmhTM3hTbXVrMmRsamNNN2c3ZU8lMkZBelg0YVVhUGdaRU0wV3l6emRibGUlMkZTcFQzMHFMN2lkTUdGQ2NlcXBwOWJkeHZNbVNHSUVlVWhTOUlBT0VqU1dDWkRZbTNkclZHdFFHU0JGaVczeW9NNHVSYXNSc2ZyY2F5TGs5YUZtSGdUQjRFT1RzY0VMV2k3SktxZnpralFsVzBHaHgxRG1SeG1vdCUyRjUxalhKeHBRcmd2dGkyOE1GenZOa2hpV0d3aHVYWmslMkZTbGFyNGVqRmlqZEdXUzU3THp1UkhzSEgzMDBRVW1UcHlZUzJtZiUyRk9Rbkc1JTJCN3JMbm5ucnRZZSUyQjIxaTNQUFBUY2JTbjclMkI4NSUyRnZkcHNrUVpMZllVTFBYcmFnemZHQkVDQzVBakZtMlZNV3lZZUxVNmk5YUpGRm1uUjRMaDJzSFB3YW4yOU4yQTZReW14QkVMUW5QSEprWFRUd21weVNoUkg4R0VPWGJUQ1c3ck91UWJqTGlic1BjZ0ZsN0p5c3RYRGNHSlZrbkY2UDZWeEpQSVlFUU5OYUU3RSUyQks5bWlicyUyRnRWNzd5bFZ3MnElMkZMSUk0OFUlMkIlMkIyM1h6SHJyTE4ydVQwSmtyYllZb3ZzazNUSUlZY1VDeTIwVUxmYkpBbVNyTklTZ0phR2trR2JJazNxNmtXVEh2JTJCSTZvbTZVVjU0cXl0RXhqSEo5dEVRR0YyV1ZIMiUyQkhTZzVsc2R5d2lBWXVMQklFWFFRVjJkJTJCY2dkMFNLJTJCbThXJTJGSHk5S010NW5QWEU5U0twUDVZWkRJQUpiZkdZZDg5MiUyRjVxb3VuMHR2SFBxJTJGZ1ExUTY2bzZ2eGJycnJsdjg3VzklMkY2d2lIdXZQaWl5OFdYJTJGJTJGNjE0dDExbG1ubUhmZWVidjhXekxOdHVPT094Wm5ubmxtc2NzdXV4UmYlMkZ2S1h1OTBteVd0dklrOFpWSkFVVyUyRmJiR0NsVkclMkZ3RlNNM0tiTEpJRVNCOU5JWW5YWlZVblpnUUdKMlZGSUZSRUV3OVpGaEtieDlybFBTUzhJcmJMZW0wSkgwJTJCMWk1UmRhcTB0M0tNZGVJbW4zdTlQcng5NkpRazZ6UDBHWVZMYzklMkZ4ZXRtMDN5VXcwbWc5Yk5pd1l2dnR0ODhMYVY5NjZhV09jT2hEYnJycHBtS1RUVFlwWG4zMTFmejE0NDglMkZYbXk1NVphMW1hVHBwNSUyQiUyQjJIWFhYWXZMTHJ1cyUyQk9ZM3Yxbk1QJTJGJTJGODNXNlRKRHZvTlZYR0ZDVEZQclkyUlJacHZTUUJVck5HYlFHU1hwaW9yZllOYWQ1emslMkJyR1NLWEVIWHpqQ2pBSUppJTJCbHQ0JTJCZ2c4R2duWkl5NTA1ZzJnY0VQNHdOTGQ2dU90UDNSbnFEU204Zng4cnhTUnFvWFJBZGs4UklVV1pEOWpndWhDWWRMdGExaWR5VEpPdlclMkJacDg4WXRmTE1hTUdaTURudmZlZXklMkYzRHkyMzNISjUxOXJycjclMkJldjMlMkY2NmFjWCUyQiUyQiUyQiUyRmYlMkZIclglMkY4NmY5M0lRdzg5Vkt5MzNucTVlYnZ4Zmt0eDNMNzU1cHVMalRiYXFQamM1ejVYZHh2WlA1a2tDOXlkTnlPVDFJWjQwWG9USUpVbHRyS3VHbG1rNXNnVzhTbXFadVg0U21sNHQxUTJDSUwlMkI0eGpVT0VydVFtTkVrcVpqJTJGVDVLSEQ2RHZIMDBKemQlMkJEbnVyY2h5JTJCRklORW8lMkIya2lacHI5RXBKWmI5UE1HWG82ZmhhckxiYWFzVlBmJTJGclRqakNuS3p5TjlCOHR1JTJCeXl4VEhISEZQODRROSUyRjZQaEpQVCUyRjcyYyUyQks5ZGRmdjg3JTJGS0d1cnJiWXE3cmpqanVKYjMlMkZwV0xyJTJGVjNJYUx1TzBHTXBHQzR6aHZ0aGtPTGdJa2pXVlBKUFUwSXFxWlVHMWRIZHlZYVZCUHM4Q0lYMGlZaVFWQjM1RjFXVEpwelNRWm1YRkpncFM3azB4biUyQll5VlFVeCUyRnZIMnN0WmlZZEYlMkJTakpLcmZsa2ZzdFBRYUhzMUlBdW1QQUpSbWJsdWdaR01UaXRrZTB5cURSOCUyQnZEajg4TU9MMyUyRjN1ZHgwJTJGcWVldmYlMkYxcjhZTWYlMkZLQ1lZNDQ1dXZ5dVVzcHRTbkhqeG8wcmR0dHR0N3JiZUM5NnJJWnhHR1hLSWthUTFFYW91MHMlMkZyNUhrUld3MlRTRmxxRmNtbHFCMmgyMzlyVWxkMHJ4Sm5qTkJaUVJHUWRBVkpTJTJCJTJCWHE2c1phYlhUektrNEFMRFNaQURzd3N6bVcwWGJ2MEpmRXpuS21YVGo1UDBFZ2wlMkJsTmhjR0NwOWVCd1VxeUlHTHQ0ZjNmcGtQJTJGM3BUeGRubkhGR1J6alRNNHN2dm5oeHp6MzNGUCUyRjYxNyUyQkt2JTJGemxMOFdkZDk2WmU0NWtnT3F5VFFJanU5aGtoalIxUCUyRnZzc3prUWF2emRwZlFwYmJqaGhzVWxsMXlTTFFCcWJ1Tzk2M0hMT1BLVTBuWVI1YlkyUW9Ba0pTMUFhdVlzS2dzaVFPSXBFWHp3UEJqWHJaWW05UnY1TUt5UUZBVFRJc3Bkc2o0a0FMTEVWUEJqdWtpZ292VGdjMExWaTRyZVNLYm8xU1RHaHZ6RFpKS09UTkpUSlBneG5jdkdoUFFkeFZWNyUyQjZFTm9XN05Valp2NUV0MDY2MjNkb1EwOVFoZW5ubm1tWTZ2UHVSUGYlMkZwVDhhTWYlMkZTaVA5RyUyQjc3YmE1MzZqOHZzeVNRT2Y5OTklMkZQMzhNJTJGJTJGdkdQNHRGSEh5MjIyMjY3M1BSZGZUeDZrRGJlZU9QaXJMUE9LbzQ3N3JodVAwOXlqdEE4YnEyWGNwc2x1NEx5b0Ewd3lWWm1rSm9GU042b1p5UkpkVSUyRkxLREd5bHE4R1JxNVdEMCUyRmlleElFZ3hHYnk0MldDMENVayUyRlhnR042UUpiWFdRcWFHTjQlMkZNanpIMW5uWThOcE1zdHZGNDAySXlTZDlKT2pESjcxbzd5ZWVMcjQ4eGV3RlFNTGo0enlSTjd0MTZZaTJPJTJGY1V2ZnBHelFkJTJGJTJCOXJmek5Kbkp0RWJlZnZ2dEhMQzRYVE5raWE2JTJGJTJGdnJpb0lNT3lrR1MwZjRycnJpaTQ2ZmQlMkJlYyUyRiUyRjVsJTJGN3piYmJGUE1QUFBNJTJCZkUwOWliNW5jcDhBaVElMkJTZVZ0R3VUdk1ibm9iOXNpaVRjV3MlMkJaZ2dOTVlJTG15cTc2d3BRUUFUTTVrVGh5Z3ByV3JNbiUyQjMzb2ZxRmElMkZuNVlna3ZpUkIwSTQ0VUpmZVBzd05OUjdiVWk0cjQ3Z2dVeU5vY1pFazhHbDglMkYlMkZkVyUyRnAwVGhBREslMkZlbjFFVmlSQU1oMG1heUJadWNvUVV4NzlIUjh6VUZIRmFhT3UlMkIlMkIlMkJldzVHYk4xWEtsdHl5U1U3SjlSNncxdHZ2WlYzclcyd3dRWTU0Rko2YTRaeTJ4RkhISkY3aiUyQnJXa256bU01JTJGSjk2TUJuRjhTYzhuS2JWd3clMkJBelpqU2VyS3RnUE80Y0JqZ2JFVlpOY0NkcE0zRk1XeWZkTmclMkZ4UGtpaCUyRldtaFdkSVZxR3NiZlhiMGFOdGwzYUpJVFNoQU1WQnlBJTJCZm80R0plajdjVFYyZWY5dVNUWkd1JTJGbiUyRnBTN3l2SUJ1Y0I2TWtrcDdld2tueDJOdFZibEtMZkpRQVZCaWVNcnF4T1p4eTdIVjA3Vk1qek5lT3FwcCUyRkpFbXBIJTJCRzI2NG9ha0paQ1A4amhaWVlJSE84ZjRiYjd3eGw4Z0VOc3B0Nzc3N2J2NSUyQmlhd1VCJTJCMmRkOTQ1ZiUyQjMycTZ5eVNsMldLRSUyQnpIWFhVVWRsQ3dIMSUyQjlyT2Y3WGFiSko4MVBYWTdKbGsxRlpta05zQjRyR20yTGtaYkZibUtQQ2RKZ0RSWUVmanBIeklsODE1UzQ5OHYlMkJqZU54a0UzQ0tZbXNpeGxnN0ZtWjRhdkd5ZHhkajRxU1Y4T1h4OEg0OGIzY0Y4ayUyQkJFMEtYdmRsYVRrcFltYXQ1ZGVDc0VQZ3o3T3psSHVDbnFENCUyQnZ5U1hYSDE5enczTk9ZZm9sbTYlMkZQT082JTJGWWUlMkIlMkI5aXdjZWVLQVlPWEprTHBQZGZmZmR1WFRXRTB3aVo1eHh4bzZ2dW5MYmJiY1ZxNiUyQiUyQmVySFBQdnZrZmlNbHRWJTJGJTJCOHBjNTJCazFhbFRIclQ2RUI5SXl5eXhUR3lUSkpKMXd3Z201JTJGTGZDQ2l2a1p2THFiWkpNWDhvazdab2tTQW96eVFGT0dTRFZtUnFXTXBYbDRHaXA0bUNqJTJGT0NLN0tzZlhDY1paWUR3T2drbU45NkhwUVJCZW4xOE5vMmNDMHA4JTJGaGpqR1V2WDY5UDRQdTJOVElPVkklMkZHJTJCRnZTN1B3ZHIlMkZSRW12UVJiU3lYWmZoNEVrd0x2Wno1VmRjZlhYTHBpNk5nTWdaRmdSZEFpcTFQeXhodHY1TlVmakIzNUVqV2kyZnElMkIlMkIlMkI0ckZsbGtrWTd2OUl4cE5ZSFcwa3N2bloyM0w3cm9vbzZmMUtNa0owajYyTWMlMkIxdVZ2SVpta0F3ODhNRCUyQmVFU05HRkRQTU1FTzMyeVFKa201TzJpdXBiTkdJZ1lJQlNoa2dOUnYxMTBNdzJBS2taaCUyRmNDSXlDeVlFZVBzTU9Nckd5bFZMdGVuMTRqZEZqU2VWb2UzJTJCOWZaNUplakNKVWFMZUR1OWpQa0w2aTF3SWFMU0dBM0twSUpqVU5BMk12dmExciUyQlh5V0RNRVJzcFYxbnU4ODg0N0hkJTJGdHltOSUyRiUyQjl1OG1kOHV0U3V2dkRKbmdNYU9IWnV6UXIxRkJtcnp6VGN2MWx4enpXTGxsVmN1bm5qaWlZNmY5TXgxMTEyWHpTZXJmeGNKa2xnRlBQYllZJTJGbiUyQjZtNlR4SG5kNTlPQ1c2WG9ZQURpNE9nS1ZZRFViSkpOZ0dSak5GdUFkcmJNOTZGbDJuViUyQlVqZlRzYVNua3ZScE9KRUZRViUyRmdlV1cwM2Z0TDhLTlBUVSUyQk92VnRHMGdVJTJCU2xmVW55a3Zwb2FDSCUyQjlSNXE0c0pmUng4Qkh5JTJCNVM2eXRKYnBPMkRxVUhUNDZ1TWlxek9IJTJGJTJGNHglMkJ4akpDQzU4TUlMTzBLT0Q1SDlFVURkZGRkZExiTkxidnVyWCUyRjBxbDdXR0RoMWFyTGppaWgwJTJGYVkwZ1J5QXpjZUxFJTJGUFhQZiUyRjd6NHB4enpzbVpKRCUyQnJReGxRMXVwNzMlMkZ0ZThlU1RUMmJIN2VyZmFjcE5vJTJGYW1tMjVhM0h2dnZjVWFhNnhSYXhPUUpCdThjNUloaVdBQTRtRHFpbmFuSkF2JTJGZUI3VnZaRGU3SUtrQzVNY2pOdnRxcE1abkV3Wng5eXl4RkJLdWxNVUg3dlJnanE4ZHdRJTJGJTJCbTFNZlZvWlk5Y1MzWkNrUDAlMkYlMkZuaEsxSUtieHZkVmJLV0Y3SHo2ZVpCaENmOEsyU2NhQ2xid0VQJTJCVkNWWiUyRlpJQmhJJTJCSXk0MEw0M3FYcDhMZmJjYzg4Y3hKVElERDMzM0hPNW4wanZrVEpiaWNEaSUyQmVlZjclMkZpcU5iJTJGJTJGJTJGZSUyQkw3M3puTzdtSGlHbWp6ZjE4aWZ5T25yajQ0b3R6JTJGNUpwdGlyV2pIejN1OTh0MWxwcnJaeVJLaGslMkZmbnl4MTE1N2RmRmcwaHp1JTJCNnV1dW1xWHY3ZVVoYmFmJTJCTVFuNm41bW92UFVwT2hwYlFPOHVhWGVCVDl2Sk5XOW9GUUdTRzdiTHVPNCUyRmphbEJiMFcxUSUyQnVrZU05a2lKNm56YVpMWW0zang2QUJaTTJTN0xPd25aMWsxaDZjMXd3R0ZPdnl6YTJraXlSNElrZEJITkRaUzk3RGZkUE9pQnBteVJOMWdMeldaS0NvTjBvQTZPNjQyc09XSnJ4OHNzdkYyZWVlV1llalhmN1ZqdlNHdEZJYmJwTXNGTWl1QkVjOFNYU0xQMmIzJTJGeW00eWNmSUdzbDhHbkZ3dzglMkZYSngwMGtrNVV5U1FPdUNBQSUyRkxrWEIxJTJGJTJGdk9maTZ1dnZqcVg5S3AlMkZmNDJjWHlNd2FqUEtBR2wwa2lDbzdvVWxMMjRaSVBrM0F4WFpMYjRxUnljNVFWWDdPRXo0NlAxd2dnd0dIMTUlMkZyNjNBdzVRSWklMkYlMkZ0azR5M2M0Ulhubm85U1pPeTkzUiUyRiUyQm54a2kzeFd5UDFvdUdTbWVsalNSa2w2Q3RoQVVBUSUyRndXQkRLVzJkcEI4bmRRdU1ORHliQ0d2Rml5JTJCJTJCV0F3Yk5peG5acmhibjMlMkYlMkIlMkJiVWI5aHRSQnVPbXJXJTJCb2p0ZGVleTBIUjN2c3NVY3VsJTJGRkhNbm92VTlVWFpMV1UlMkJiaG9LOTlWZzYxR09HNjd6Y0lMTDV5OWtxclBSNUx6a0l1dldGYmVoamloS0pzSmZ0NU1xbnVCeWNsRUVEVlFNMGhLRHh4M0gwbXFQblolMkJMNjdjSTF2VTN2RHVVbTRTQURFWVpMcW1ocjkza3ZldiUyRmh6Tmo5UXNHOXBNZ2glMkIlMkJQckklMkI5a0RwcHlEbWliS1IxZ1VJZ0J6c0J2S0ZRaEJNU3ZTMXJaeGs5MlRkNTZaVHh0dVYxVFE3VjN1SU5GRlBtREFoWjF5cyUyQklDZ1NKWkdNREptekpqc1YxVGw2YWVmem9hUVJ2WmJZUm10dFNIenpqdHZEcVphdVdzM3drTEF0SnpIN1hFd3BOU245TU1mJTJGakJucmVvUTNGbURVbmtlSEg5Y05NbE9CMjNPaWtsV0JnaVFOSkZXWCUyQnp5QmVlQzY2UzBSTkpBT1RrSWpOWktNclZUZmN6UEptbTZualVwR0xoNERUbTdrJTJCQkh2NWd0MkpZOEdvWGx3YU9oOFlXayUyRnBnYW1xTHg3MHI5Sk9tNnBQOU5NcUJ3VUpLQXkzaTdzbHNRQkIlMkZnT0clMkI1NzdGSlBpOUt6JTJCVXk0YnJQV3BhbVpDVXF2VVolMkYlMkYlMkZ2ZmMwJTJCUURKRnltc1d4VlV5cEhYdnNzYm5wV1dtdUxMY3BiYzB6enp4ZGRxUTFRekFrT0RyMDBFT3owJTJGWktLNjJVRzhFYmU2RHEyR3l6emJKemQ3VjM2YzAzMzh6WnBHOTg0eHZad0pLMVFBbDdnWnBSZjlraTFZdHlXalFZQkxncWxuMXhwZHlzek9iS1dwRGtCRGExY1ZLVjVvM0FhT0FpRlU4dyUyRlNnRHc3M2Q1SlZ5bEt0Um8lMkIyUEpnbCUyQnFxOWpieVRGcjklMkJISExRZlRuSVFINU8wZGRLeVNkWVoyQXpPV1RvSWd2N2hNMnhRd1NDQlFNRG5yMm1KbXZPMEV0cGhoeDNXNDZoJTJCaVVEcWdnc3V5Q1A3ZHA4Wm8lMkI4dHNsWDhoJTJGejdFc0hPdGRkZVd5eTIyR0k1T0pPeHFnWkFBcDlUVHoyMTQ2dWVPZVdVVTRyaHc0Y1h0OTklMkJlJTJGR0ZMM3loN20lMkJOd0dpUXclMkJPSVczYXowb1JwSFZmY1RuSlRBMEdSY3FCdCUyQm5XUGolMkJ1dms2OXBuMkRLWWJSWElNTGZ4MW9MdlQ3V1dXaE1OckhodFhFZ0xWVjkzVnJKbEpmUzZRTkolMkZJSWNvR1dYWkQ3JTJGSzBud0l4QlRMbTYzQ2NzZ2FDZVVsMTJZMnMlMkY1U2xMZDU3V0xlQUV4WTJ3Rk4yeVRZM3A1bGw5JTJCJTJCWndKMHQlMkZURE52NVRiRDE1S21rcE1jdCUyQjZ0ZiUyRldvdTQ1bGNVejZUcWFxekdPZ0paVUNMYVd2JTJCdmdpTXBoR2M0QVJJUFkzNmslMkY0TUFkS1V6aURaV2FQNTFSaDA5VEhaNTdOVlVxdzhtUFRJdUdoeVhqcEphVlVaOXNZazQlMkIwYU5FMTNsZDQlMkIzY3pnZWluOVlmJTJCWHBIJTJGSUdnSmIzRGROV2kzSnRJY1V2JTJGNEhLck5SUVJCTVBRUkpHeWFaJTJCTFRUciUyQjV6M2FtWlpwb3AlMkJ4UEp2dFNobkhiMjJXZm42VFB3U2JKQlgzbE1xYXpSUGJ2azhzc3Z6eVU4WGtTdEVIZzklMkJPQ0RlWE8lMkZkU0N0ZHIwMUlqTTExMXh6MWYxZEVSaE5Remp4dVBvWElKV3AwenB4MjFaaTAlMkZQalF6SzVyOWFiQlViNlNPeWZpc0NvZjFoaXVrQ1M0RWNEdXdaOFphbXJrZ1FzZ21FQlVIOENIMzVBZkgyVXpTejh2VDdKYUx1U0YzRjJObVZXZXZ2b1BRcUNvRDF3M0hmOHR3SkhrT1F6WG5jYzZOU1FJVU55d01QbHVrUVR0QzM0cHM2cWNNam1PV1QxaDBESUNEJTJGT1BmZmMzTXpkYXRxdEVXcyUyRldBSllTaXZiNUQ1YlRkbGRjY1VWdFp2N2t5UVE5R05GWURRTjRlcGM0N1V0M0U2U0puanEzaHhPbUVwd2x5ZXBSWnNxbWh3SWpHUXNaQldxajhHSGNjdWtDSXk2NDNVVSUyQlBqdyUyRm51U2NxVHhkdWx3NHV4c3drdVRaYlBWTXMya1IlMkIyMUpQNCUyQm5KMjlYJTJGd09acVBLdEFJZmpkWTB1ZDRmUVJCTWZRUkolMkZMd2NXMlR5NjQ0WG5aSkpNbTZ2R2RvWSUyRmxWWFhkVVJqdFNqSE1iUldoYUpIWUFHNzc3QUkybiUyRiUyRmZmdnpETEpSSTBiTjY0NDZLQ0RpdDEzM3owN2RWZlJrRjJ6aU5aNVQxdUhLYjUyOGVYNURsSUFBQWVmU1VSQlZBQU1KZ05jdFkwbThvbXB2a2xLV1VseVpaSUFhVkplJTJCUTlKR3BsVTEzU3RPZHd1T0wwdTAlMkJvYlZMbEw4TUhWV1ZiTjVOV29wT09TYmtxeVA4N1ZEZWtWcXo2SHJhVEoyUlNqZjg4clNEWlJDcGs0TzN2dUJWJTJGa2NRUkJFQWlTJTJCSXpwQzVUVmI5bGphRnolMkYwa3N2elNhTHJiQm5iY0VGRjh5WkpvN1pqVTdXUGVGMiUyQnBkZWVlV1ZqdTk4aUNadEklMkZzQ0pQZHBGUWhrcFdwY3J5VUtEa21hT3lrSThscURNNU9hOVNFSmtDellGQ0JwbXY2b0tMRW9sZFZsaTVUV05QME8xaEtNMHFaTW1PQ0hvYUNTbDdTMUhWdUNFdVppOXlmcDAya1d0RGFUcXg4QnBveVJ6SkVtWjU1QmR1dHhkWldORzViRTF5ZW0lMkZvSWc2Q3Q2Qlpudk9xNElrbHFXNWZrZzZRV3FXJTJGZWhaMGpteDFSYXlTMjMzRkpzc3NrbU9mdjB3QU1QZEh5M0t6Sk1KNTk4Y3UxOVZtRUJZQkh1ZlBQTlYyZnVLRU11Szg3b05RZzYwWTlpQXNuVVVQVk5VOHFKdGd5UVBvb1hrc0RJZW9lNndFZ0dRelpKcWExZFVlNHF2WDNvUDVJRWUlMkJ3SFpHZE1aU2xSVWJPQXRDZTVVdVBwODA2SGxENDVPbnR0VGtyeSUyQml5YUpQZ1JlRVZxT0FpQ3lRWCUyRk1FSFNKVW1DSk1la3BrdVpUYW9adzdkUERWeXdtUzVhODFISCUyRmZmZm41dTlCVWw2a3NvSk4yYVFYTE9ySSUyRnpOc1BPdDVqRkZZQlEwcFF5UXloTjJYYnBVODY1R1hzMjJ3NVA2R2lRcDBSeVJwQ1JVdlclMkZPeFNPU0prVm1hbklpMkNEWkh3YURnaEVTJTJGQ2clMkZLaFB5OWhIOHllQlUlMkY4NVdLcjE5UFA4OG5XNVBNamJQTUpGJTJGa0ZxNDU1NWlyMDhRQkFNQmJSTGFOTGpiMzVGVUhzdXF4N2RPR2IlMkZua2JUdnZ2dG1GJTJCMVdQUDc0NHptd092amdnNHZaWjUlMkI5dU95eXl6cCUyQjBob21rbHklMkJheDVIQkVaQnIxQlBaaGlwNmE0dWdDbjFidExZcFBXU2VwT1pVRDdhTGttMnBIcGZnZ20lMkZjNkFGUmE2SWxrblNlTXpXd0tTWFJqMGxyJTJGTHZFTUNVcXY1ZHJTUU56UjNhJTJGUm1adnpwcGx5UyUyRlM2QmE3dkFLYjU4Z0NOb0YyWExIVGRta0NVbDF4NzR1V21DQkJZclJvMGQzaERITllmWm80U3gzN2EyMzNqb0hUTTJRVlpKNXFtbThwZ2lNZ2o3RFZsNkpwcGtKR044YjJSNEJrbEpTVHpqSmElMkJBYmFJRVI1M0RtZ3NiTmJWZ1glMkJQRDI0Y0NzMTBmd0lnaWtwbGRBTlZMcWtqa3lLczhva1R1NWJCdHpOWDh2VjJkJTJGcyUyQmVOQnNyS2xpQUlna21CSUVsbVhTWnBYRkxUbnFUcHBwc3V1MU9iVnV0cHBZaGRiQ2JnU2k4bHhwT01IOWRZWTQxaSUyRlBqeCUyQlh1TnVCOVRiQ2JuYW42bkNWd0RMaEVZQlgxbThTUkJnM0h3dWpjWHFTOExrTlpOcWh2bE51WEU5MFp6Y2ZYZjZyMFJMRXpxd0VpanMxNGJ5d0ZOWEhGYU5wR25KbjVwa3VEbnJTUWVQUjUlMkY5WEgxUnE0NEdLTTlueVRyYzN5U3NwcXBNa0dYRkRQcG5ZcWVueUFJcGxVY0J5MDIzelBKeFdmTHlkcUZGbG9vTDRkdFhFbGlhbTNiYmJmdDFwaXQlMkY4aWV0dE5PT3kzdlJHTWNXYUxCMnk2NHl2MDc5ak82MVpZUUJQMUNLVWVBMUNxRHBBJTJCcERKQWFHNmtaU0ZhZFZaV2ZCQmI2anZRZjlhZGNOR2VTS1N2WkxWNU56TW1VQVUxTjJPVmxPc3NId0lSZDB5V0tQVWpBSkhQa2NUSTQxUE56Vk5JZVNZSWY1YmJTMnlmOGw0SWdDRnJqM0tES1lNbXQ4MG5MUmRQMnBoMSUyQiUyQk9GWmdpV1pvMlk4OHNnanhZa25ubGhzc2NVV3hiTExMbHZNTU1NTTFmdDBQTjg3S2F4SmdrbUNJRVFHNmNVa1FVZjFEVWZHeGsxTUhaNGtLR0lTV00wNEtVM2RrNlNodUs2TUpJUGtUU3Y0RVRoeDhyYTUzYXFKSTVNRVB4cVVPWHNMZ0JydnU3ZnklMkJKVzh5T016NGNVM2lMY1BIeUg5UGt3ViUyQlZ6TWxkVE9VM05CRUFRRENTMEU4eVE1QnlocGNkUnZ0Z3c5YTg0NTU4eE4yQyUyQjg4RUpIR1BSQkwxRlBmT2xMWDhwbHVzcjlPTjd2bXhTQlVUQkpFU3p3UTFJJTJCYXBaRk1tV2xYRlg5JTJGdnREaGd4UmZuTGxNRWVTTiUyQmpxU1pyMk5NVHA5NUZsMGdUT2lLcyUyRmpzNSUyQnQzOG5VQk1FNlhGU1J1UGhwSm5hNHpmZFJZS3ZJQWlDWU9yZ0F0bGlhUmVtZGptMkRKS0dEaDFhSEh2c3NjVnp6ejFYR3h3cHNkVmtpeWdDbzJDeW84eldLa0RxSWhHOGJjZEpyMDQlMkYlMkZmUUNGcW5OMnR1MmtCS1prcGN5bmdrdjZWbWo4NXFkTlh5cklTJTJCY3RGQlNmQWlDSUFqYUF6MUpKeWFwUG5EdHJ6diUyQmQ4cmsyYWhSbzRxWFgzNDViJTJCVUglMkY2TVpaNXl4N3ZZUkdBVlRqRDRIU0Mya0Qwbld4elNEJTJGJTJGcHdLTCUyQk43NUExSW5wOVRIalpIaDhOemtFUUJJTVB0aWw2WFBra2FaM1FpdEdqVFFxWGEwM1huSzhqWXhRTUZEZ3cyMWpjbVFVU3RmZGdzbFdWTjZ3UmZvR1BYaUk5U3N3ZmpYMmE5QXFDSUFpbVhTelNackZpMVpIelJkMTVwSlVpTUFxbUdpYkcxazBCMGZHenpUYmIwJTJCbiUyRnZTRkYlMkJacW03VWN6dG1reVFKJTJCUmtmMlZralE1eSUyRnlvTjRleFlSQUVRZEFUZ3FUMWsyU1RuRmVxQVZDZGJIZ3d3Y3pPSlFpbUdnSWNiMkJqJTJGSUlmSGtNbXZPbzhqNElnQ0lLZ0w1VG5HSDUxJTJCcExzYjZzTGlvanZITk5KTml0QkVBUkJFQVNESGtIUzVra3FFZ0lsMndmMHZ2S2wwNmU2VlZLNWRpa0lnaUFJZ21DYVFoQ2tUWVBOakw2aUdOUUpnaUFJZ2lBSWdpQUlnaUFJZ2lBSWdpQUlnaUFJZ2lBSWdpQUlnaUFJZ2lBSWdpQUlnaUFJZ2lBSWdpQUlnaUFJZ2lBSWdpQUlnaUFJZ2lBSWdpQUlnaUFJZ2lBSWdpQUlnaUFJZ2lBSWdpQUlnaUFJZ2lBSWdpQUlnaUFJZ2lBSWdpQUlnaUFJZ2lBSWdpQUlnaUFJZ2lBSWdpQUlnaUFJZ2liODI3JTJGOVAyQW1qYWRKVVAxdkFBQUFBRWxGVGtTdVFtQ0MlM0IlMjIlMjB2ZXJ0ZXglM0QlMjIxJTIyJTIwcGFyZW50JTNEJTIyMSUyMiUzRSUzQ214R2VvbWV0cnklMjB4JTNEJTIyLTE1MTAuMDMlMjIlMjB5JTNEJTIyLTM1MjAlMjIlMjB3aWR0aCUzRCUyMjUzMC4xNiUyMiUyMGhlaWdodCUzRCUyMjM2OC4wMSUyMiUyMGFzJTNEJTIyZ2VvbWV0cnklMjIlMkYlM0UlM0MlMkZteENlbGwlM0UlM0MlMkZyb290JTNFJTNDJTJGbXhHcmFwaE1vZGVsJTNFViEzawAAIABJREFUeF7s3dtyG2d2NuAGNxIlS7Zly/Im8UxmUqlUTa5ncjuTe8hlzFXkKKc5yVQlqeSPt7LlsWTJlklxh79eDtZkpQOSAEFxp4dVX30g0d1oPN0AJfTLtSaDLwIECBAgQIAAAQIECBAgQIAAAQIECBAgQIAAAQIECBAgQIAAAQIrCExWWNeqBAgQIECAAAECBAgQIECAAAECBAgQIECAAAECBAgQIECAAAECBAYBFCcB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sLDA+DP58/yMftr2ot9eeOcsSIAAAQIECBAgQGAVgfP8x+0q+2FdAgQIECBAgAABAgQIECBAgAABAgQIECBwkwXWhmGokc/ma5zHc67ASebDNgRRzkPXNggQIECAAAECBBYSEEBZiMlCBAgQIECAAAECBAgQIECAAAECBAgQIEBgJYGNYRjWh2HIPA6irLLhhEwqaHIwDMP+MAw1C6CsImtdAgQIECBAgACBpQQEUJbisjABAgQIECBAgAABAgQIECBAgAABAgQIEDiTwOYwDDXOM4SSiicVQknwZHcYhr3Z6OGUM+20lQgQIECAAAECBAgsKiCAsqiU5QgQIECAAAECBAgQIECAAAECBAgQIEDgTROoz9B7u5xFP1fvbXZye2sYhtuzOUGUVENJJZTMi25znn9vuZPgyathGHZmI4GUjFom66uK8qadxZ4vAQIECBAgQOCCBFb5R+0F7aKHIUCAAAECBAgQIECAAAECBAgQIECAAAECFyrQgyfVLidzD6Ict0O1boVLEjDJuDsMw1uzOWGUVEGpscpn9T1kkvDJy2EYfp7N+T4VUWpkn1VFudBTyYMRIECAAAECBN4cgVX+UfvmKHmmBAgQIECAAAECBAgQIECAAAECBAgQIPCmCIyrniQ80oMi/f4ySahj/POsl0onWTfz28Mw3J/NCaP0ljwJqyz7lcfL4yaAsj8bqXzyYhiGH2ejh1FyX4VPUhHFFwECBAgQIECAAIFzFRBAOVdOGyNAgAABAgQIECBAgAABAgQIECBAgACBay7Qq5wkGDIOivTWOuN2Nn3drHdrNtJ6591hGB7M5gRR+n3LfFY/Drqk7U5GQigJnPzQxvNZICWhlNxXrXhUQbnmJ6ndJ0CAAAECBAhcRYFl/lF7FfffPhEgQIAAAQIECBAgQIAAAQIECBAgQIAAgXkC40omWeakFjq1fFU8qTnhkRqpZlKteKpqSQ+hjAMofd2ET8YBlAqpLPNZfX9eeeyqftIDKM+GYRiPhFGyTIVVUjmlgij1HMaBGmcWAQIECBAgQIAAgYUFlvlH7cIbtSABAgQIECBAgAABAgQIECBAgAABAgQIELhEgV6lJLd7aGTe5+J9+XHlkjvDMKRlTubcl2BKtpd5HNwYb2drFl7JXBVQEkK5N6qssuxn9X35asGTOVVOKnjydBiGP7aRn78ahiGteDIniFIVUbJuvlRGucST1kMTIECAAAECBK67wLL/qL3uz9f+EyBAgAABAgQIECBAgAABAgQIECBAgMDNFxiHTiowkrkql5TCOKySsEjCJjUSFsl4axYmSfCkqqP0wEZu17aqdU+2VdvrLXgqgJKKKgm11Gf1i1QgGX+un/BIgiQVQEnwJCOBk2/bSBglAZWfZyMhlAqvpDJKD9Mssh83/yzyDAkQIECAAAECBJYSEEBZisvCBAgQIECAAAECBAgQIECAAAECBAgQIHDBAst8jt3b0/RWOuPbeQrjFj1VJSXVThI2qXF/GIa3h2HInJY6CY1kZJv56iGUHma5NQufVAglAZR3ZpVQsu3ap2wr6y0b+qj9ryommXsFlARQvpmNx8MwfDcMw49tpBLK7qwSSqqhVJAl21EJ5YJPcg9HgAABAgQIELgJAsv8w/0mPF/PgQABAgQIECBAgAABAgQIECBAgAABAgSuj8C4OkkPjcx7FrV8wh0JgCQwkjkjlUZqZN2+raqMkrmCJ1X5JMGTGgmTjCugZFs9PFL7UK18ah+yjdpmqqv0qiyrfFafx67QSEIlL9pI6OTJrApKKqDUfQmiJKyS5WskjFKBlKqIIohyfV4r9pQAAQIECBAgcOkCq/yj9tJ33g4QIECAAAECBAgQIECAAAECBAgQIECAwI0W6MGQcRhl/MR7252EPxLySDWTzAmOJAhSYZC+rXqMBEsqgDIvfJIqKFm/AiiZe9ua2p/63L3a61Topbf1SSCm7++qB7GCIgmQpMVOtdr5fhiGBE8ycvv5LISSuUIoWTZju4205+nBlmWrs6z6fKxPgAABAgQIECBwDQUEUK7hQbPLBAgQIECAAAECBAgQIECAAAECBAgQeEMEKuwxL4jSCSpQUsslKJIQSVUu6eGPhFHGy1f4JHOt19fvLXj6PmUfegilf+beK6VURZaqipJwSn2dx+f0tQ+pXJIQSgIkGWnD83Q2cvuH2UgApcIovSrKT8MwZCTE0lv7CKC8IS84T5MAAQIECBAgsIrAefzDdpXHty4BAgQIECBAgAABAgQIECBAgAABAgQI3DyB41rlLPqZdG9jUxVEEto4qW1N3ZewR0ImCY3USFudqoiS+7JsD6H0AEpvwZPbCaLUnH2pZbONkyqg9NBM1sn+15z7XsdXQiN7baTKSa96krBJ/76CKJl7OCXr9e1ku/kSRHkdR802CRAgQIAAAQI3RGDRf+zfkKfraRAgQIAAAQIECBAgQIAAAQIECBAgQIDABQj0gEcFPRZ52B4Kye1qn5M5bWsS4qjRt5dle8gjy7/TRg+g5L7x4/SwSFVL6e17aj8SQOnrnhTIqBY7ZdFDLq/rs/kERQ7aSCWTasmTNjtV4SRzhVESPEkAJS16MlIxJT9LS56smzmVVeaFbRY5ppYhQIAAAQIECBB4QwRe1z9y3xA+T5MAAQIECBAgQIAAAQIECBAgQIAAAQIERgI9eDEOopyG1YMguZ3qI1WBJIGQqoaSeVxFJD9LOCVzAiPvzgIomRNAyfoZ8yqgVKgkc9r3ZJnMGQm+1OMmRHJcdZcENMafufftjm+fZnGW+7MPGQmiZK52PDVXoCRzqpz0qidPhmGokSBKb82Taii1TVVQznJkrEOAAAECBAgQeAMEBFDegIPsKRIgQIAAAQIECBAgQIAAAQIECBAgQOACBaoaScIaVfXjuNDGeLd6G52s26uYJIhSgZDM/fPt3O5BkQROEjypkXWPC6D0YEj2p8Imtb2T2v5cIOuZHqoqomROFZNXbaQKSgVQMn8zDMPXwzA8Hobh22EYns2qoaQiStarAEq14znTDlmJAAECBAgQIEDg5goIoNzcY+uZESBAgAABAgQIECBAgAABAgQIECBA4CwC42BHtnHaZ8lV6aTCGglv1OghlHHVkvH+VRudqmTSq5jcn22zKpP0bWX/qjVPVUB5exiGjKyXiihV2ST7Na8aST3H2k7tS1VlWaaV0FncX8c6PTSS1jypZFIjVVASQkkllMwJoNRIACVVUP44G2nfkyoqWTdzr4KiNc/rOHK2SYAAAQIECBC4hgKn/afhGj4lu0yAAAECBAgQIECAAAECBAgQIECAAAECZxTolUqWaRlTYY3MFQBJ6COtbPJ9hVAyH9fCpSqnVOWRzA9mI0GUBEkqfJK5Aig9OFJVV/K4qYJS7XuyfIVaMs+ryFI/6xVPeguh08IzZyR/ratVS55qy5MQSo1UNdkehqHa8qT9ToInGdWKp26nHU+Wq5Gd7tvu37/WJ2TjBAgQIECAAAECV1dAAOXqHht7RoAAAQIECBAgQIAAAQIECBAgQIAAgYsW6FU+elWT06p/VNuazAl7JPg5SH7MAAAgAElEQVTRwx8VDEn4Y1wxo4dBcn8Pmbw3C6BkTjWTkwIoFXLJfie8kgBM2u5k7veNK6eMjY8L3lzXz9O7d4VGqjVPqpnU+G4WPMmc4EmqoaQdT+a043k+DEOCKBk9fNK3eVy46KLPY49HgAABAgQIECBwCQLX9R/Ml0DlIQkQIECAAAECBAgQIECAAAECBAgQIHAtBRb9HLiCF9VypiqB9BY6AZi3vQqGVPCjt79JNZJqa5M5XxVa6NvLdivAUu1yqgJK5t6CJ49TAZnaRtavn+Vx8ri1X6cFaK7lgV1xpxNC2W8VUdJyp0ZCKAmf1EgrnoRQalSAZTynukod3xV3z+oECBAgQIAAAQLXTWDR/3hct+dlfwkQIECAAAECBAgQIECAAAECBAgQIPAmC5zUYuY4l4Q3elCkVzWptjXzqoPkZwl71EjVkXdmI0GUVCAZB1CyD+NqGdlOlku4pEbWz7Yyp6VOb6MzrmTS961aAdXy17F9zus+f+OfwEiFSH6cVTlJpZMETaoKSuYEU57ORu5L1ZS9Vj2l3872xlVuXvdzsX0CBAgQIECAAIErICCAcgUOgl0gQIAAAQIECBAgQIAAAQIECBAgQIDAOQr08Emv/HHa58EJbaRiSMIfvdXNuIpIVRnpFVN6u5u03klo5N3ZSDAlYZYKg+SpHteGZxwc6a18sp2qxpJ5/HzG7YNOWvYcua/tpsatc7aHYfh5NtJmp7fkSQWUCqBkzrJ97LTvK9TSq9xcWyQ7ToAAAQIECBAgsLjAaf/hWHxLliRAgAABAgQIECBAgAABAgQIECBAgACBqyAwrlLSvz9p/xISSZCkj1QzyfcJf/TWPNXupn6W5RIWSZWStMpJ+CRtczJn/V5NJftwXIWMhEZqJLDS9yXbOK2VTv/Me14VmKtwfK7aPtSxSBWTqmSScElCJzWqNU/CJ7n90wkj26gqKJl9ESBAgAABAgQIvCECAihvyIH2NAkQIECAAAECBAgQIECAAAECBAgQuJYCy36Gm+V7gCMBkaoEUpVLOkQPpyTgkQBJRgIldTtzgiDztlXbrOUriFKtc1IJJeGV3oLnpPYsFWipfe4VWbKNq/A1bh00d58mkz8duprnLDSp+6bT6ZCRr5ov4YmmcknG/jAMr2bteH4YhiEjbXf6SLueGqmWkrY9NVINpYIsmcdfC/ldwvP3kAQIECBAgAABAisKLPuflxUfzuoECBAgQIAAAQIECBAgQIAAAQIECBAgsKDAvAoep32mm/vTQqfa6FTrm4Q3xm1rxlVMEvZI9ZJqe9PnBEtOCqAkZNKrlfTWOdluX7c//XEYoe9Tbo/3f0G617bYvPDM3EBFwiVra2tHAZQWQvlz6KS1EJokdHJ4eHgUPsl8SV954BoJjrxsI2GTBFEqbNIDKAme9PY8qY6SVj5ZP5VU8tWNTgogXdJT97AECBAgQIAAAQLnIXDaf1bO4zFsgwABAgQIECBAgAABAgQIECBAgAABAgSWE+jhk9NayYzbziQI0lvn9PY3CYLUV1VLqXBK1kvlkowEUfrI9np7nF5NJdtJyKRGhVFqzvZr+UU+k+5tdk6q3rKc6OpL9+BEbh9byaNCJwmg1MjDz4Io/+vYJpGS0MnBwcHRuMQASj2nzKmEsttGAiUVOknApAdQEkxJq54nszmVUhJKqcBKyS/st/qhsgUCBAgQIECAAIHLEFjkH/uXsV8ekwABAgQIECBAgAABAgQIECBAgAABAm+yQIUwxsGNHs4Y+9R9qT5SlUwSHKlgSKqiVAClPhuucEpCIlk2LXMy3m0BlARS0oant/YZh2KynWy/5qrC0h/zuh7PcfWOVAnpYY16XkfLVbWTBE82NjaG9fX1ozGreFIVUI4qvcy+WUvwZH9//8/jikBVNZQ8r7TVSQilRg+jJHDy7TAM38zm72ZBlIRSUhmlh3Vyu/wurdTLFfG1GwQIECBAgACBGycggHLjDqknRIAAAQIECBAgQIAAAQIECBAgQIDAJQuc9XPXvl4CIRnVgibBkeOqiNR91eamqphkThglAZRUI8kYVy6px0lCIvf3CigJnWRUNZXeRmccQMn6fX9ru1X95JIPydyHP7aCyWjp3pomlUH226hwxVGYorfcuX379nDnzp1ha2trknk6nSZwcjQS5plMJhuTyWQzY2dnZ/Ly5cvh5cuXk59//vmoFc8V+OpBm7TkeTULomSuIEpa7KTaSaqfJISSkeBJhVC+H3mVXbaXoR3PFTjQdoEAAQIECBAgcF4CZ/2P0Hk9vu0QIECAAAECBAgQIECAAAECBAgQIEDgpgiMP29d9vPXqmCSOcGTCo1UcKS3o+lmCTRUUCVzVTDJnEooaa1T7XCyjf44tc3MCaoksJKR4Emtl3Wrkklft/bhqJrHbPTtVWBlWYfXfT6MK5rMe7za52pHk+BEtaVJAGN3Mpm8mk6nfw6nTCaTaSqdrK2tTVL55K233hrefvvtjMk77+RQ/E8FmYROckwmk8nRePHixdrTp08nz549G549e3b02FcghNIrl/TgSG7H4Mhh1o4ngZOEUDIqfJI5AZRaNlVUKsSS2xkVcjl6yq/7wNs+AQIECBAgQIDA6xW4av/wf73P1tYJECBAgAABAgQIECBAgAABAgQIECDwegT6Z63j6iCLPmIFOTIn9FEVSKr9TVUVqTY6dcE+P6+WNwmRPJiN92YVTRIkqSomWbaHSHr1lGwjy9WoljoVbjnpefVtjm8v+vwvYrl54ZNx8KEfy9xX1TqqCsjPk8kkFUBS/eNgFkI5SAAlwZNbt24dtd555513Jh9++OHwwQcfTB49epRAyeZ0Oq0qMTlOR8d3Op3ee/r06frXX389efz48eTJkyeTCp9ckRBKjsu4dU6vAhOLqnqS0Ekf+XlVS3k5u50546dZqGdeO6OLOBc8BgECBAgQIECAwDkLCKCcM6jNESBAgAABAgQIECBAgAABAgQIECDwxgmMAx29Ikgw5n0OW6GHfl+qh1QFkYRAUr0kLXEyJwRSQZAs078SakigIYGRBFcqgJI56/cAyrgCSm/rk+30qiv5vvZp/JjX7SD3Vjk9TNGrfPTn1FvDVAWPzNuTySTBiZ/W1taOAhSTyaTGYcInm5ubCaBMHj58OHz00UeTTz75ZPj4448TKjkK9GQ+PDy8M51O3z48PHwn85MnT2598cUXG59//vn648ePN65QAOW449zbEqWSydM2UvUkwZOM3P5xFjaJV26/aCMVVKqtUWZVUK7bK8v+EiBAgAABAgSagACK04EAAQIECBAgQIAAAQIECBAgQIAAAQJnF6iwSQVHqkpJrxpSAZV6lH6RvT6jTRCkqmNk3VTHSN+WGlXhpLbb9ziPXdVKMr/b2vBkOwmnVEClAihZf1ypJPdl+7Wt3vKnqq6cXepy16yQQ7XSqTk/T5giXz10UsGU3J9KJxk7s/DJj2tra0djY2Njv43DVD5J+CTzgwcPqvrJ5IMPPsj2j47D4eHh7el0msonDw4PDx9k/uabb976/PPP73z55Zd3vv32260WQLmqn+H3EE9CJBUuyfxsNhJKye2jwM5sJHySn/0wm1MJ5c++o2NwuWeMRydAgAABAgQIEFha4Kr+43XpJ2IFAgQIECBAgAABAgQIECBAgAABAgQInIPAIp+Z9gBJghkJalS1kAp7VOCjWtxU2OO4di8VIqn1U/UkFUwSJsncQyQJifSvevwKsFTVlMyppFKhmMwVJJnXTqeeS6/E0kMq58B7bptYpFJGP5Zpn5OgRB/VWqdX3uiVUhJMSVClWsa8nAVPnm9sbLxYX19/vrW1tffWW2/tZ9y+fftgbW1tsr7+p2Ix9+7dm7z77rsJokzefvvtVEDZmkwmCZekysy9g4ODh8MwvH94ePjw66+/fvfzzz9/+6uvvnrnyZMnOfZH+z6dThc5H+eiTib/d9VzbOnTwzrxSxWUqhSTKifP2+gBlARPUhWlqqTUcgmmZD3teM7tJWJDBAgQIECAAIGLFzjzP14vflc9IgECBAgQIECAAAECBAgQIECAAAECBF6rwDKfl9YF+IQ2qj1O5mp3k+BHgga9iki2Py+Akp9nuaxbI+GR94dheG82J4BS7XHGAZRxCOZeAg6zKipZZxyCOQ5xXihlGZPXenDaxhcJn9Titf9H7XNmQYmEJXpgIiGTHnxI8CShioyEVBKMOBpra2vPNzc3f7h169YPd+/e/eG9997be/To0d7HH3+89+DBgyw/7O7u/tlsFkiZZJ5MJncycoyn02kq2zw6PDx8lPmLL7744PPPP3/4+PHjh3/84x9zzBNYGVfOWdh3XvikVj7HEMqfNzmrIlNteeJcZj18UtVRngzDUKNa9WROZZRsQwhl4SNtQQIECBAgQIDA1RK4iv95uFpC9oYAAQIECBAgQIAAAQIECBAgQIAAgTdBoEIaPayR2/NCAD2okeBIr3qSljcVAEkIpVcVqfUqQDHeTsIiCShkTgAllU8yEkioFjyZU8mkf9U+V+WS2k62leWvahWTZc+ruFXLnKpaUq1gxtvqIYbcTiji51k1k8zV9iVzQiZ9+f4Yue/PIYr19fVUPnmxtbWV6icvPvnkk/2PP/54/9NPP818sLu7OxweHk4y5+vg4GCS7zNPJpO03tna2Ni4fXBw8Pbh4eGHwzB8OJlMPvz8888//Oyzzz765ptvPvz+++/Tr2djOp1WZZuF2x+tra0NqcBSY/o/X4eHh4fT7EsCKIeHh1Vd5bzOjfLL007Yp4zHcyqg9ADKOIwSuKpWcxTomRPaWva8sTwBAgQIECBAgMAFCQigXBC0hyFAgAABAgQIECBAgAABAgQIECBA4EoL9DY11U6nftY/R+0X7Kv6SVU9yZzwSbXASRiltlGVUHrrkh5AybYqyHLUomUYhlTJSAuezH3//tTj5X++sp0Ky2RO6CRVUnpY5czVNK7QUUt1jHFAoaqVZO5fPayS+9JGp1fl6GGUbLMqb1QVj5qrBc/R8uvr6y83Nzd/3Nra+unevXs/perJX/zFXxz++te/Pvjkk08OX7x4cXRMt7eTa/lTACXz/v7+5Pbt25vT6XTz4ODg1mQyyfH9KCGUyWTy0X//939//N///d+fPHny5JOnT59+lHNhOp1WG6cKHJ36eX6CJ7dv3z4at27dSsjk4ODgIOGTo3lvb+9oXyoYM6rQs8qh7lVpxu2OEkiJceYcg4ROvpvN3w7D8M0wDJnz8z+3O5qt018vq+yfdQkQIECAAAECBC5A4NR/sF7APngIAgQIECBAgAABAgQIECBAgAABAgQIXLZArzBStyvEURUo6vPUqmpSoZGqepI54ZMERjLuz4Ij1aKnt+DJhfVxAKUHR7KtrJ/tZYwrs4y9esCkKqHUOln2JnwWnIoY1UanKpfkZwmJZPSv+NbPMyf48HwYhhezuaqaJPCQYMQ4eFKVVeoxq2LKz7dv3/55bW3t5w8++ODn9957b/rw4cPpL37xi8OHDx8eew5vb29P9vf31w8ODtbv3Lmzvr29fW9tbS1Bk48SQPnP//zPv/jss8/+8ttvv/30+fPnfzEMw93pdJoKOhk5L+rrxOO4ubk53L17d3jrrbeO5sPDw/187e3t7e3v76dCy+TVq1ep0JLKLHWeVKWV83gNdrcKB8W/jlO8Ez6pkfDJ49nI7VRISSuezDHXjuc8joptECBAgAABAgQuSOAm/Kfjgqg8DAECBAgQIECAAAECBAgQIECAAAEC10CghzpO293++Wi1vkn1kYxUn6i5Ko5UyKNfuM8yCYrUSMWSGvlZhU8yJxDSW5Vk/3qoJZUuslzmqqZS4ZbTnst1un+ZqhbjyhpVISMBkgRHUm0jYxxASeCh7suc4EkFGxJEqWoombOdarvTK6FUmCL378yW63NuL/w1nU4nf//3f7/2m9/8ZvL06dO7Ozs7H81CKB//x3/8x6efffbZL7777rtf/vjjj7/I+TSdTuucyrm40Hmdyif379/PmGY+PDzc3dvb281XQig7OztrOzs7k4yEYUbn51F7ntcQVurnfCrJfD8Mwx9nI6GTr2cjQZSqjJI5x7oHg7Jvy5w7Cx8bCxIgQIAAAQIECJyPgADK+TjaCgECBAgQIECAAAECBAgQIECAAAECly9QlUkqINJb04w/C637qkpIKk0k7FFVJxIAqdY6vfpI1qt2OlUBJe1UalTFksz5We1LQiXjCigR68GCqkSRuQIwCbhkP27CV4UHqhpG5oyTqlz0FjvVwiWhkQRKEgCp1i6Z+1evjJIASgIrCZ5UFZSEG6oNT9atsEnfl/pZBVl6+59qM7PMcZn87ne/m/zTP/3T2ttvv31nbW3t0WQyeTQMw6Mvvvji08ePH//Vs2fP/mp7e/uX0+m0n0c5BxYNoEzv3bt3+Pbbbx/eu3fvYDqd7uzt7f2csbu7+yoteFL9ZHd3N+2BNieTydF5Pp1Ot1IRpY2q+rPM8ztu2R4aiWEdgxzDasFTlVAqgJJ2PDnOPWDUK9rk+NZXDymdx/7aBgECBAgQIECAwBkFBFDOCGc1AgQIECBAgAABAgQIECBAgAABAgSunEBVEKkWOr1VzviCeg+rZL1exSTBkQqkJJTSAyfj4EoeK8tUeKWHUbKNPE6t08F6C578fLzd/lxSFeW6f41DCBUcScCgqlz0Shn12XVVN8mcwElasyTAkDkBkl6dJEb1ONlmb/2SAEpVPcnt3sony/X9G9+u7YyDM+OqK6cdo6MKOr/97W8nz58/3/rpp58eHhwcPFxbW3v45MmTXzx9+vRX29vbv9rZ2fmr1sYprZwqgNTbLM19rFu3biV4sn///v2jMZ1Of9rf3/9xb28v4+f9/f3p4eFhwieZb6fKynQ6PTpn9/f3b+3t7W3u7+9vHhwc5Pw7z68yjVm1M8qcSigJodRI8CQj3+c4jyvP5HhX5Rvtec7zCNkWAQIECBAgQOAcBARQzgHRJggQIECAAAECBAgQIECAAAECBAgQuBICCWr0Vjq5iF5jHECp9iMV9EjbnFzsz6jqJbkwn2BKlqkqKFmvggD5WT1mwiZVMaWqqKRyxTJftd1xGOU8q1Essz/nuWwPC1QAoQIk1f6mV7Wox+4VTlK15OmslU7mfF/bSlChB0eqckptu7fuye1st7adZcdf4xDKuEJKtepZxujPx/eTTz65PZlM3ssYhuG9n3766dOdnZ2/3tvb+/XBwcGvWhunnJc5r/q5cexj3rp16+D+/fu79+7d2808nU6f7+/v/7C3t/csIZTJZPLn4zCrevLg8PDw6Nzf2dnZ2t3d3Xr16tVWQijLPLEllq3jUtVM0hYpgZOqfNLDKAkZ1XGrijU5ZzLqeAuhLIFvUQIECBAgQIDA6xYQQHndwrZPgAABAgQIECBAgAABAgQIECBAgMBpAlUlZFwpZJHPL/uF+bStqWokmXMRvUYFR2pfKoBS9+cifI0eQEkIpQdQ+r7msXNfgiYZvW1Ovk91lF7V47RWIf35LtRy5TTYc7h/vP8VxKhNn/acslxVOKk5FUgSKEhFkgRIeruccWWYqniRuQIoCZ9UACVBhKpmksfqgYT+uD30knV6a5cs173Hz+m07xdl7hVMbt+9e/fB/v7+g/X19Xd3d3fTdufXh4eHfz0Mw69n5+KDYRgylgmg7N+7d+9Vxv3792P29ODg4PuDg4M/Hhwc/DCZTPYy1tbW9g4PDxM0ee/w8DAhlPe2t7fv7ezs3Hv16lWqodRj9vM9z/PUKiwLYPRzKlVO6nh+PwqjJJySc6VGVbDJnHOht+SpENEi5+MCu2gRAgQIECBAgACBswgs8h+4s2zXOgQIECBAgAABAgQIECBAgAABAgQIEDhJoH822SuV9Aoj44vd44vLuT/LZ2QbuWieiiUJkGROACShkMy5vz/muAJK1qnqJ1m3qphkm7VuD8j0KijV8qfCLPV91uuVNBY5I8af2V7mZ7gVNqlqH70VTf3spAv+dV8CJj3w8WIYhhoVJKj7a5163glRVLWSVL5IVYwEEzInVNLvj++4Cko9h15JJbf7c+nPoR73uOe1SsDhfwVQEi65devWuwmATKfTX0yn07+eBVBSAaXCJ0sHUN56662de/fu7SSAsra2lhY3T6bT6XfT6TQBj4Q3jgIdqXLy6tWrBwcHBw/29vYe7OzsvL+7u/ve7u7u+wcHB3k91OuqAli9FdUi5/Jxy/RjlGNa+5RzIvtYI+GUP+/vrCVPfpaRZXsrn5w/vUrNKvtnXQIECBAgQIAAgTMKXOZ/Xs64y1YjQIAAAQIECBAgQIAAAQIECBAgQOAGCPSKEz0oktvV7ua0AEq1wKngR6qVJERSlUx6VZIs0x8z6/bgS0InFV5J9ZS+blWBCPu4Mknu6yGYul1z1jlraOGyP7+tdimZE9jIRf6ENzInVFKVLHoFkTo1e8ggy/dKJgmP1EgYogImmcdWFUzJfQkcVAAhc7bZq2CMrXs1lL5cteWpCinjqivzXl5nPYZ9W/8ngJJzdWNj4939/f1fziqfVAWUVQIo2wmhvP322zvr6+tP1tbWvtnY2PhmbW3tyeHhYQIp3+/v73+/s7Oztr29/eDVq1fvJoCyu7v70e7u7icHBwcfHRwcPJwFt/K6yWsyc14vFUpZ9S2oPCsYVJVs+rmRkEmvgJLgUbVgyu3cX2GUnAv9fF11/6xPgAABAgQIECBwBoHL/g/MGXbZKgQIECBAgAABAgQIECBAgAABAgQI3ACB3jonYY9UGknVkdyuUEcPfswLAOT+VDip1jep2vBeG9lmjVxEHwdQenAk4ZUaWaeqmPT1wj4vrNCrofTHuO6fv1ZrnKpgkpBALvRnTqCjqqBU+5P+fHv4I+skPJJqF5mr5UrmhAh6OGW8rQRQKvySx01FjKyTOff1Njv9ZdHPl74v/XYdz4t6OY0DKAlKJWiS+RfDMCR8slIAZXNzc+/evXvbNTY3N7+5devW15ubm19vbW09nk6nX62trT0+PDz8+vnz54fffvvtg+3t7Xd3dnbe2dvb++Xh4eFfTafTtAP6aPbaqfZS4yo/52XWj1+Oc7XZqWPcAyipjHIUoBmG4btRtZScW/18Pa/9sx0CBAgQIECAAIElBK77f4CWeKoWJUCAAAECBAgQIECAAAECBAgQIEDgnAX6BfUKi1T1kjzUce1ketWQhEASPKnwR25XlYVqx1O7PQ6h9ABKQiipYJIL+gmhZK6L59WGp7ZTrXRqX/M4FYDJnOWr4kNv3XNcFYzuMK6Qcs7kS2+uBy5625y6Pd5gLZ+f98okCYlUgCRz7psX/ugtbHr7m94upVroJIBSQZKqrFIBlNqvHirIMmnZk8fPSGDhtLYr84Iox51PS+MuucK8AEqFUM4lgLKxsbF3586d7Yy7d+9ub25uPr5169ZXW1tbR2MymXy1ubn5VX72/Pnz/S+//PL+zz//fO/ly5f3J5PJXx4eHn46mUw+nU6nH06n06M2VJln4850Oj0as9dovX4yn/VrfH7Wsc1x7qGl3B4HUBJCyXgyO496QKqfx+dRveasz896BAgQIECAAIE3SkAA5Y063J4sAQIECBAgQIAAAQIECBAgQIAAgXMV6K1yejWRHtoYhzPyfZatth6Ze/ubBFGyfgVA6uL2cRVQeqWSrNurSvT7xmGWcQiltwHKY9fz6VVYTsLrn7Vepc9d45YQRwU5qk1JtaHpz6m31Mly1RalwiOpRpFgQLXNqe1mztdxFVBSqSTbyPYy0jalWq1ke709Th3n2lbtZ+1/r5bS2wAtEjLobYHO9YWw4MZeewBlfX19b3Nzc/v27dtHI5VPbt269eWdO3e+3Nra+nJ9ff0oiPLWW299dXBwsPv//t//u/Pjjz/e2d7eTrDkw7W1tY+n0+nHwzB8MJ1O72UcHh5m3D84OMh4O7dnr896Dee1ctavfkxyzlVLnjrOPQSVwFJCKFUBJcGTb2cjoaaEmapiSg9HLXJunHX/rUeAAAECBAgQINAErtJ/hBwYAgQIECBAgAABAgQIECBAgAABAgSul0AuPFc1kwqNVOijgiO91U7dTsCj2u5kfmc2Eh5JG53cP97OvIvI2V4tm/mtWQCltpd9qtH3p5T7vmW5ceWVCqkselSu4uetuRDf29hUO5vMFRyp59fDKlkv1Sh6C5Rqi5IL/dWGp4Ih2cY4gJKfZZt5/KpOkWBBtpORIEoe47g2Olm/V22px6p9r2opywQMlll20eO+6HKvPYCytra2t76+vr2xsVEj1U6+2Nrayvhyc3Pzy9u3b3/16NGjr959992df//3f9989uzZ5k8//bQ5mUwebmxsfLC2tvbw8PDw/YRNZuP+3t7eg729vff29/cf7O/vp8JQVRfKnNfeKl89hDI+xj3klJBJhVDSiufxMAzfzOZ8n/tr9HNkXFVnlX21LgECBAgQIECAwAkCV/E/RA4YAQIECBAgQIAAAQIECBAgQIAAAQIXK3Bcq5zj9qKW7wGPCpWkfU0uSvfqKBXkqAvwCZekvUcCI5mrakna5iQ8UuGTbCvbOa5yRe7r1VKyrQRYUqEhc4Vj5lUxGT/nWmZeO52LPRrHP9oyFTxq2VzAT+ijKktUq5ua+6P16ihZL+GTCotUYKS+T0WTXrkk2xmbVkWVLNcfP9utahXZTr6OC4b05zxu13JVjsui+/HaAyiTyWRvMplsZ6ytrW2n4smtW7c+39ra+vzOnTtHIZS7d+9+9atf/eqrhw8f/vzVV1+tfffdd2tPnz5du337dl57DzY3N989ODh499WrV+9k7O/vv7Ozs/P+9vb2o729vQ8yZq/dev3mdTqv9dRZrj/0Yzxuo5PAUgVMKoCSEMrXsyoo1ZInc4WuetBqmdfPosfUcgQIECBAgAABAk3gLMMCQacAACAASURBVP8ABEiAAAECBAgQIECAAAECBAgQIECAwM0R6K1oxrfnBVN61ZBceK5RFU0SArkzC4ZUCGUc7kjAJMtk2YxxBZQKlSTUMq+qRunnvqpckuol2YfaZuZxCGZ81MZtc65y+KTCIVUtZHyhvj+33FeVQ3IhPlVGMqoNTgIpqUiSUMg44NErTqQ9ToIi80bW7+1x+jHJ7XFVi+xHhQKyH7U/fR/mvap6MOWk53wdXpGvPYAS4wqgZN7Y2Phqc3Mz4ZPP7969+0W+v3///ld/+Zd/+fXDhw9fvnz5cvrs2bPhv/7rv4Z33nnnrbTb2djYOGq589NPP93f3d19e39//34CKDs7O492d3c/3Nvbe9RCXgl75bXWqyH1131VHlr0+IxDJ/1cqvMxAaaEUVL9pFrwZE5Lnho5x3obn36u1mujb3vR/bMcAQIECBAgQIDACQICKE4PAgQIECBAgAABAgQIECBAgAABAm+2QFUJqfYz/fvxxeMeUMl9FfZImCTVEDLuzeaER/pF6R5cyX1Zp0aqlWQkiJIL2n0fTvsMsx4j62S7PRTTH/O4ozwOoWS50x7zMs6Yap2TEEddTK8wynh/eogkF+F7xZEKflQYZVxVpAddcsG/t+DJ7fpZgiM9DFP7UHY9gNIrq9TzyPrzqrDMsx2HULLMZbbSOevxv7AASgJGCaCsr69/WRVQ7t69+/mtW7e+vn379te//OUvv/7bv/3bn168eHHw5ZdfHv7hD384fPjw4e3Nzc2t9fX1ozDZ06dP7+3u7r61t7d37+XLl++/evXqo729vQ/39/c/nFUtqspFec3ntVdj3M5qWa/jKpVUcCrhp5yHCZtU1ZMeRMnt3J9R53sFoOr100Nay+6f5QkQIECAAAECBI4RuIr/kXKwCBAgQIAAAQIECBAgQIAAAQIECBC4OIEEOHLhuLeyqdY6ua9/VWWD/DwjYZFcfM5co1rgpMpJhVoy9zBItl8VUzL3dRNi6S17TpLo28zt2q+6AJ51l/kMdJllL+4I/emRqoVNLsLnInoPdYz3pUIemRM0SbWIH2ZzhUiqKkoFUCpMUnNCLFmmLuTXxfxaL/vQq1X0fYhjD4hUxYm+7R50WcbyOgZP6vldSABlVt0mxz0VUL5MBZStra3P0oInAZS7d+8+TgWU3/zmNz9ubGzsvXr1av8f//Ef93/729+u7+zsbOzv72/s7u5ufvvtt3dfvnx599WrV5kTQPl4d3f3o8PDw4+GYXi/jQTHevArr/0eSFnm+PZlx8d6HKxKG57vZyNhlFRESUuezNUqqlo9VXglc14X/Xw/6/5ZjwABAgQIECBAYCRwlf9D5WARIECAAAECBAgQIECAAAECBAgQILC4wDiMkTWP+/yvXwgfVw2pi8cVIOnbGFdLSXCkAifjeRxAqf2poEi/YN2rp6QqSt/3RT7D7M+92v0s2/pjcenFlxy3jFkmPDFe9yhQMBt1ET0X0jNqu2XVqz0kMJLwSY0eQMn2ejikqkLUxflUmhi378nPMvK4i37Nc+g/W3Q71325Cw+gpAJKAii3b98+CqBsbm5+vbW19fjRo0eP/+Zv/ubFwcHB3s7Ozt7vf//73d/97ndrf/d3fzd59uzZ2j//8z+v/8u//MvWDz/8sLWzs5PxYHt7+9H+/v6jg4ODtOB5OBsJoqQSSq9olFBZH71y0iKv5+OOcz9nco5XqCpzwii9CkpCVzUSQunncYW4Kqg1r+3PdT/X7D8BAgQIECBA4FIEVvnH3qXssAclQIAAAQIECBAgQIAAAQIECBAgQOD/CNQF3qoAUiGMfsG7r1SVTDInCJJWOgmBZO7BkIRTxuGOanmTKiNVuaRXQcntaslRgZUKg9TnkVV1JdtPUCWPmQvYuWid75f53LKWHQdwltnG6zilKhSSi9xVuSHBjnyNK4eM29ZkmV7hJOv3dji5mN5DJrXdqjzS2/WMK6BkOxVkSZBkHA6pQEp+ngv1fVTLnGq/My9QM++5jJ/zm3rB/1ICKOvr659vbm5+duvWrQRQHqcKyocffvj4008/ffHzzz/vvfPOO0cBlOl0OvmHf/iHSUIov//979f/7d/+bfPFixeb29vbt3Z2du7//PPP702n0/f29/ffG4ahRgIoqYBSIbK8h1QbrnovqOpK1ZbrrK+33ponr4kKU+WcfjarhJIgSkbCJ6mCUnNvJVVteWrulXmWCYmd9XlYjwABAgQIECBwYwUu+z9hNxbWEyNAgAABAgQIECBAgAABAgQIECBwgQL5nK+30KmQSAVN+q70VjVZLheMewudXsmgwiB14by2O27BUxeacxG6Lj7XshWO6fuQ/ao2OdXup8Io+X7Zr/45Zw+kLLud81q+XyhPUKSCG3Wh+7QASu7PBfYeJKmL6bmgnovp1ZKnwiB93/OYtW7CJn3dfJ/gSQVLxmGQ/n3fTm5XkKZXXVnErF/UP+72Itu57stceABlMpl8ubGx8fn6+vpnGxsbX2xsbDxeX1//+p133nn81ltv/TiZTHb39/f3/vCHP+Q8mkyn0yEhlD/84Q+Tf/3Xf11/8eLF+qtXr9a3t7fv7u3t3X/16lVVOnowC6Gk+klGvQdUVaT6ecIpvRrKWV7f/bjX+ZPXUg9H5TWREEqqoWSu4EkPofTbqYpSbXrqtVatea77eWb/CRAgQIAAAQKXJiCAcmn0HpgAAQIECBAgQIAAAQIECBAgQIDAuQnkc75UEUlgJCMXecfVR+rBKvxRgZVcOK6LxZl7JYNss0IsvcpKbaNXOqgKKgm0ZCSAkq95n0H2lhzj7V+F1jmrHpheVaRfJK8L3FVlZN7j9MopWbeCJrmo/nQ2cuG8QiSZcwG9f1X4JHMFUOpie5bPNisUc1I4pAIz4+DMOECzqtebsv6lBFDW1tY+n0wmn62vr3+xtrb2OFVQEkK5f//+j69evdp9//33K4AyPg49zJX3lYTT8trO3AMmCZkkmFIj1VFSGSVtejLXe0rmbOc8vqpdVM79nJ85zytUUnOvgtLDKf21lNdUD4mNX0vnsa+2QYAAAQIECBB4YwQEUN6YQ+2JEiBAgAABAgQIECBAgAABAgQIXEGBCmL0KiGLfGY3ry1Ovzici7wJgFR1kf7UTwug1AXmasczfqwKjGT7/TGrhU5CK6l4MG670/dh3C7ntJZBl3HoxpVBemuavj/jAEdvnZMASG/3UVVEKtAx73mdFECpC+e5wN6DLdWCp7ZXbX8yJ2jSW5VU8CT3HVfJpFdwqed9XPugyzg21/UxLyWAMplMPl9bW/tsMpl8MZlMEj55vLW19fXh4eGPW1tbu99++20FMI5zrQpLvT1Xtd3qc1VBqfDJB8MwZCSYkpBKRt4nxq3Czno8ezAqr4e81mr0cz6vl1RGqfH9rE1PtetJKKsqA/X2UuPXvPY8Zz1S1iNAgAABAgTeGIFF/jP7xmB4ogQIECBAgAABAgQIECBAgAABAgQuSKBXFqhWNLko24MZJ10Mzn11ETdz2tek9UVdAE4ApFraZO5feYz8rFdAyYXhqmiQdStM0lvwZBsVFKk5y9ZF6Syb7dY4qZJJvxA/fs5X4TPLXsGk2uFUsGRcvaSHNXK7V1PIRfFcCK+L4VWtpFp+xHTe8812Eg7pFVCqtUhCKLmgPm7t049xD8FkuTxuXWSvcEotMz7PxoGablHLuhB/tjeKCw+gDMPwZSqgDMPw2TAMRwGUVEFJBZTbt28vGkCp95t638h7xzh81isgJYDyaDYSQMn3VRUl71P13lTvL2fTHIZ+buY8r1BWQiQVKMl5n1BKXj+piJKR4MmTNl6212jWq9dIVVfpQZez7qv1CBAgQIAAAQJvhMBV+M/cGwHtSRIgQIAAAQIECBAgQIAAAQIECBBoAvW5XIVH6sLuIpVAat0KkGTdhEASIKkqA9XqIhd4c1//qgoo9ZgJrVQAJXMFShIuyWMcFxYZB1kqSFOtf+oxT/sMst9/2rIXdRJVe4+68FyBkaoakv0YB0/qYngugtfF78zVBiQtcOridrXI6UGkvs3crgBKhVB6BYcEWnLB/bgqJr11TvY9y1ZgpVd1WKSVznEtei7qWNykx7mUAMowDEcBlLW1taMAysHBweNhGL6eBZmqIk7mk77GbbOq3VfNFVrL+0YCJx+2kTBKvs+c96ksW8uv0nKrn5s5z/vrtM75CqZU+KQCKN8Mw5DxbQum5L6EUcqkVyyqMMpNOh89FwIECBAgQIDAuQtclf/QnfsTs0ECBAgQIECAAAECBAgQIECAAAECFySwbICih0wS2kjgo4IiVQWllqmnkAut47BCvwCci7kPZiOVBhJAqVY4xwVQKsCSZdMio0bfbu1P7cd4H3oVlt5y5yp97jiu1rFI9Y6qDlKVEHq1kdyeFz6pYEdCJr0NSC5qV3gkP6/wSbaTrx5KyPe9BU8uhGckhJIAS11Ez3bqgnvmec+xwiW9Gsq8ZS/oZeJhRse6QmMJZOS1+4thGP56Nn7dXs+5L6/vRaojBbkq3uQ8zPiyAiipgDIMQ8InZwmgjA9gtfiqud7H8v5RFVAqhPLxMAw1cl9Cb3nfyZz163Uwb170xOnVUHpwLLfzGkrVoIy8jlIBpQIomau1VVUX6u2tetCrt6xa5H1k0X23HAECBAgQIEDgxghcpf8I3hhUT4QAAQIECBAgQIAAAQIECBAgQODGC/QgRl0Y7sGSDjBeti7YJgCSi7VVDeDuqK1OtteDDscFUHLhtwdQcsG6V0DJY+Srr98vHqdiQV0QznrZrxp1cbiv329nH2uMK6VchZOgKpnUnH06rupHv4CdoEZVHqkASLWxyffjKiL1feZ5AZQKjvT2HrmYXV/9c9o65lW5pAIr1cYnFRqynV7lZN7F8HkX5Mftg67CMXqT9uFSK6CccwClKh3V3NvzpJJSgiY1egAlLXmqUlPmrNe3NX5PWfT8GIfCetuchEgS2qrXZoIm37WR72tUpaJavl73NR/XimvR/bQcAQIECBAgQOBGCwig3OjD68kRIECAAAECBAgQIECAAAECBAi8JoFx6CRBjX4RtT9sv+icZarCSFUoSfijAiC5r4dD+kXV2mZtr2+nAihVTSFhllzYzagASl+/9jf7U/uRIEpGv++49hjzAjjjgMxrol9qs9U2o+YeFBlvqN+XC9ZVQaJfuM7tXIjuF7fHt+sid4IiGVW5JHPW7ZVLxudJD5Jku1WBJev0C+EJwfQKJ/NQjqvSshSghc9V4CYFUKolT2/NU+8d1darWnt9NKuA8smsDU+qNGUkoJL3n6rGVG28ejuvZQ7AcW2x8lqqQFlVE3raKp+kQlEPoCTsVSOv4f59tb3KnO36IkCAAAECBAgQaAICKE4HAgQIECBAgAABAgQIECBAgAABAssL9IuuCWn0iiHjqiG9dUaWTVgkQY/M1f4mF2rTAidhkQqO1HbGFTt6ACUXb6sCSoVPMmfb/aJuPcP6PLCqtdS+12NmPi1IMu8zxav6OWMFOHqQowdG+pHvFUVykToXndOyY3wxOhek+7LjSiQJoFT4pAIo1foj2+1hmPFxyff9InrfdrUCyXxaK53jKqIsf6Zb4zwFblIAJS7j94p6fnl/y3tbtdnpFVDSludRG3mvqhZk/f2vKqOc1b+/BnK7vwckSJaqRBUOqwBK5vp57suo9ll1X7XjSggsr0NfBAgQIECAAAECTeCq/sfQQSJAgAABAgQIECBAgAABAgQIECBwEQLzLqDW4x732VmFT3rLiao0Uj/LNnrwpAdWUp2kRq8UkABKwiR9uz18ktt9f7Ncls9F21zwzfo1qpJJQiwZ/bmMW+XUMlV14CLcl32M3k6m1p0Xssh9PcCRi8R95IJxXYgeB3t6tZSqkpAL0PNCKL0NR6+ckm2mUkmvmlIVFDL39j3j6gk5LuOL5uO2QFU9ReWFZc+gq7H8TQugHKda70kVtKvAyTh8ku/zXljVl/pc74W9Jc8qR7EHz/IarZBYAmYVNunViupnqZSS8f1srspImXslouPej1bZZ+sSIECAAAECBK6dgADKtTtkdpgAAQIECBAgQIAAAQIECBAgQOAcBXolkHFgZPww/f4Kf1QFklw4rVY2VUWklq8LqPk+YY8Kn1R1gIRGUgElY9yCJ/tw3IXNXrUk62W7VXUg38+7cDsviFL7VcufI++5bCrPf1xlpFzGNr0tTW5XECQXi3PROReMU8Ego0IctY3eGifLVvgkc2/HkW2O96f2MXMeI+snxNLb5mQfEn6ZF6aZBzVuJzLP4FyAbeTCBN6UAEpVX6r3yWq5U213PhiGoUZCeKmCMn5fzHtZ3lcrkNerM53lgPXXXV6j/fXZwyhV+SjBs4wET74bhuGPs7mqGWXOa7qH0YRQznJkrEOAAAECBAjcKAEBlBt1OD0ZAgQIECBAgAABAgQIECBAgACBJQR6VZIEQ+aFUfrmavnMCZvkAmldNK0LqJlzX99Wv53HqfUqgFLtd6oFT1UkydxDCLUv9Zler1ySC749BFNVT3poZh7NOHRzFT8vrAu8vfrHuHpJPbd+MTjL9zY6ucici841qnJJ1s32enWUCqBUFYTeUicBlB6KGQdFEjKpqisVdqngSz3moheqT6qIssSpbtErIvCmBFDynlfvqXlv6tWZ0iLs4TAM78/m+y04l9sVyMuccEoF+/L+tsr7U3+d1ms9r9WMvN4rpJbXdwXOKoDy7TAMNZ7NKqGkKkqWq21UuOyKnGp2gwABAgQIECBwOQKr/IPtcvbYoxIgQIAAAQIECBAgQIAAAQIECBA4H4Gq/JELpblIWhVA6sJpf5QePslyCZ7kYmmNXCitQEkulPbqI/12BVD68v3ibP7Kv1+8zT4cF1YYbzfPoUbuuylf/WJxAh292sjYJgGParGT+YdhGJ7P5qpYUBeas91+UbpfSK4AStZNCCUBlFyYrooqPUgyDgn1IEsPzfTAy005Np7HcgJvSgBl/N7Z247lPbNXRKn3vwqfjO+rqk7Zxnm+r/XXbd5XKiRW7XkSLsnrPtVPHrfxZBiGGnl/qPWqHc9yZ4SlCRAgQIAAAQI3TEAA5YYdUE+HAAECBAgQIECAAAECBAgQIPCGCFRVkXFLmUWefm+Nk7+uT7uazNXqoQIp48/OquJIBVBy4bQumlb4pNpGjAMo9ZjZRqqk9IopdYE1cw/C9MefF0IZV1nplVMu+3O/cVWQ4yqWzDtevVVGQhu5OFztMjKPQx19GxX+yDoVQEkIJSMBlF7pIMvmqx6vt+DJxeSqgpA5oZW+D/Pa6NRzHldhOSkws8j5apmbI/CmBlCqVVlVjqrQSao/9TBebld1lFRIedAqomTZCtjNCwkue5b099QePqsWWhVUSwueBE5SAaXmb2bfpxpKhdIyV6itvz8s89637HOwPAECBAgQIEDgyglc9n9ErxyIHSJAgAABAgQIECBAgAABAgQIELjyAr11zjiIskxoIxcz+1/mVwglgZSEUfJV2xtXS8l6vXJJD5GMK6D0NjfZ37oY21vm5Hatd1rbnDpA/WJ2BV56pZbLOpA9iJEwRo3an9Paz1Q7nAqEJPhRFUgyJ1zSq4x0j1xIrrY3mXOBeBxASQglowdQso18X/uadevCci5E95Y6vdXG+LnUxeaqdjKvUsplHRePe/kCb2IAJeoV7stcIZR6z+xhvAqgJIRSIxVREkbJyHtk3p/7e/QqR3VeaKzeQ6qySd4//thGwiepiJI54ZRq05U57xv9PW/8PrDKvlqXAAECBAgQIHAtBARQrsVhspMECBAgQIAAAQIECBAgQIAAAQJNIJ9pJTxSFT96YKM+7zqpbU399XwuhlYFk8y5ENr/Ur9/dpaAR29xkwBK/iI/I0GUHkDJNnogpF90zu26eJrHH48eeFnkoI+X74+1yPrnvUyvfFKVQCpIMm5Vc9xjVxudqkqQIEi/yFsXhiuIUtvJc886FRbJXAGUzFUBpSqZ9JY44+BItpPlaizTSmdc/aX277TgzXkfC9u7egJvagClvx9WCKUH8SqMl/fVR8MwfDAbuf3h7GeZ8z5bgZWsf15f46pLFUbLnPeNvH88nc0Jn3w9C6GkIkp+npEwSt5zeiWlvh2v//M6WrZDgAABAgQIXGkBAZQrfXjsHAECBAgQIECAAAECBAgQIEDgxgss8vnUOGSRAEn/i/p839vqnHShr7epyQXMBEjenc3VPqeqkfTHrdBLhVCybK+AUhdFcwE12+2VSPpzrEoqvZVEBWIyX7WvRS+a9koCdTG3VyOpqiGnhVBq3QqZZE7Vk6pikgvB42ok3WwcQMl6z1sLnlo3wZJxACXb6UGUXkll3rJX7VjZn6sv8KYGUPqRqTBfvYdXRZPMee9N+CTVTzIndPJxG9WyJ4HBvNeOw315nEV+p5x2pvS2OXn/qQBc3ksSQKmRAMp3baSy0vh9r773HnKauvsJECBAgACBGyFwHv8YuxEQngQBAgQIECBAgAABAgQIECBAgMCFCYyDHadV7agwR/0Vff0FfQVFEubIfRXkyBM5LjhRwY/aRsInNdL+IeGR4wIoPbySwEmWz0gYpVdOybbnVWUp4NpOPZ8+X9hBOOGB5lXw6Bdkx6uO21hU5ZKEPXJBNmGP3B63o+ifTY4rp2T5qj7y0xIBlGrNU+GRVC+okUoqdTE4c/anvsbBmKrekuWqisFJ59VVOG724eoLCKD86b0x74FVxapXlkoI5cEwDGm7kzkhlAqgfDT7eb1fJwDY35N7O7bcXuWrvx/kfSjvHRkJoyR0UiPhk7TnqTnL1PtWvfdVy69qz9PfT1bZR+sSIECAAAECBK6kgADKlTwsdooAAQIECBAgQIAAAQIECBAgcGMFxm1txq1qxk+8lu8XKxP26C1vEvjoFzRPqtpRLW/qr+1zMTMXOjMnTFKtIDKP/7q+h1yyD1X1JHP2r/6ivyqy5LnM+/ytLpT2C6anhXAu8oTo7ShyuwdH5u1HeefCagVHMm/PLtpmzqhQR21vbNOrj9RF21zMrRYYqWZyWgWUat9TQZS6cJzHzzbH+5DnMz5f+n5k+XlBlYs8Hh7r5ggIoPzvalU9fFfv4QmWVGu0VEJJ8CQjQZSqjvL+7H27tzOrIGL/nbLKmVPvC72qUt6P0mqnjwRQaiSgUu85FVhJgC4j61Y4L+9Pi1aXWuU5WJcAAQIECBAgcOECAigXTu4BCRAgQIAAAQIECBAgQIAAAQJvtECvfjKuBBKY8edV9X0PjiTwURcp05KhLkLWX9JnO8dd3Kt2DxUgSfikxmkBlN5Wp1dhGbfcWeSv78dtea7SSTGuVFIhjN5Cou9vv1BbYZOEPerCa+ZcmM1F1xrZVj8Xeugly2T92lYFUBI+OSmAku3VvlaVgapGkDkVCE5rATTveblQfJXOzuu9LwIofzp+897/6v01rXUyEjLMe3OFTyqIkrY8uZ1wSg8MVhCxfq/M+31ylrOnQngVXqt2YJmfzsIoCaAklJJWPfW+l/ettOypkUBKtRbr70Vn2SfrECBAgAABAgSurIAAypU9NHaMAAECBAgQIECAAAECBAgQIHClBY4Lipy00/P+2r2CJeOqIeM2PT04kouTqViS8ElGAiC1nYRQ6mtecKDCKpkTZKltZHvZbj1O5r4P2WZvq1MVT/K4Wbbff1UO3DJhi+xzD5JUBZFqQVN/uT82rVBKfp5legWAXIjNBdlciM3tRQMo2WZVQKkgS7+Q29voZJv9q1cvye1+wXe87FU5TvbjzREQQDn5WMenh0oSNHw0q3yS6icJnlQAJd/3KlRZr96PK4xyWoWtRc+8/l5a72eZ8/5WwbjM/b4KziWkkpHvK1SXMEp/7xRyW/RIWI4AAQIECBC48gICKFf+ENlBAgQIECBAgAABAgQIECBAgMCVExiHQ8ZBjXk7nGWqxUK1qklwpC425me9wki/UJuLiLVsls9fxicwUuO4AEr2Y3xhrx67Kpik6knaPVT1k6qikvm4v9LPduuv7Ks10CIGF3kgx2106rGPu9DZL7BWG51UDcntCnFkrnY0fftVdSR/1V/VThJEqQu0dVG2wixVnWReBZTsZ7bXHzsXa2u7mbOd3kqnu46fd4Veap2LPAYei8BYQADl5HMiPhUmzFxVUN6bVUNJGCUjIZRUQKlWbHn/ToAwvx8SSsnoocQeTDzLNZH+/tjDcXmfSwilRr6v96q876UqSlVHSUCllkug7qT3Ma8cAgQIECBAgMC1FTjLP7au7ZO14wQIECBAgAABAgQIECBAgAABAuci0CuBjEMj8x6gt9FJWCQVQzJXq4VcLMz3vUJKf4z8vC4qZk5gJOGTtGfIXNuscEn24bigRQ+OZPm+D9mvvg8nPZd63ln+qoVP6vmPW+kc5zKulJLAR438xX4uuCYQknn8V/s9CJJlcvG1VwHIhdZ8n9HDIHnMkwIoCbNUpZNst/Yj80mVA8bPZZ7BubwIbITAGQQEUE5Hy3t0vQ/X+33e81MNJaGTVD7JeH/2u6DasSWEUiPL5/dCBRcr4JhHX+WaSFV6qopQCeUldFIj75tVBSrvhU+GYfhuNlcQJaGUjLyv1XZUZzr9vLAEAQIECBAgcE0EVvnH1jV5inaTAAECBAgQIECAAAECBAgQIEDgHAXqAmoFL8ahkf5Q4woi1famwiT9gmH+cr3CIdWOpz9W/tK9wiK5uJjwSY1eASUXGk9qZzBuA1QVWLKNPO5N+aqqJFVt5LiKKPV8+/09QFIXUxP8yMXVbK+3ualQSbXN6VVPemWAqlxSy9cx6udID4/0aikJo2RUNZabcow8jzdPQABluWNeIcFqtZNKKAmhJHySkfBJtVEbz/X7InMFHLv/cnsyf+m8n/WKKL3FTt47v52Nb+bMWa9XmDqP/bENAgQIECBAtY2lBAAAIABJREFUgMClCwigXPohsAMECBAgQIAAAQIECBAgQIAAgUsTmFe5Y14gIDvYl+1tbKoFTbWu6U9mXCklYY9cDKwwSYIk1f4mFxhPCqD01gpZv/4iPhcgE2yp9j49RDIviDIOzuS5ZP3Mue8qfFXAo+/LSaGaectV9ZC6wNkrlVQbnVov2+73V3CkKpckeFIBlGy3lh+vl8fqLXj67Wyjh2LG50l/fuPt5iJvVUTJ4/sicF0FBFCWO3L5vdKrZlXIJJWvcrt+f2TO91UVK/fnd0ON/M6o31vZ5nm91+c9rYdIUtWk2oflPTPVT2okjJIgSsbj9l5Z76/jkOC4mtNycpYmQIAAAQIECFySgADKJcF7WAIECBAgQIAAAQIECBAgQIDAJQv0cEh2ZdE2MrlwV1VDMie8UQGOzONt9YojCZlU1ZNcEKzWCZl7ACUXCPv+5Ha1U8hcfw2fbWTUBcV6rJNox6GY3pLnKnxWNq9SyTLhk1o/F0Xrr/Ez91YP43YPuYhaFUcyp21OjYRQeluJHkAZt7dJSGTcuqe38OnBld6Cpx+vftG1b78quWhVcclvHB5+JQEBlOX48p6e9/cKjyTAmN8hed+vuX4PVAAlIZRUSukj9+X3Vf3uOq9qV9WSJ+9L9R7b2/NUu53MacdT4ZMEUJ7N3md/mLUoq4Bezf13wXJqliZAgAABAgQIXKLAVfhP9SU+fQ9NgAABAgQIECBAgAABAgQIEHhjBfK5UFUDGYdR5qHU50i5cNermCQMklBIXdjrF1iz/Qp45HbWq8olvYJJAii5r1dTGbfvyQXIqlaSoEsPwYyfxyIHdRxwOa+/iF/ksU9apkIaFb7Isov+JXwPeKS9QyqQVDudBFKqlU1VESmDqjBS9+eCaEYukKYaSgVQ0lIi6867QFoXYvO4qQBQ7SX6Yy76PMqnL+9i7KpnlvWvgoAAynJHYdzyrQcRq6JWBRLzeyRteSp48mgYhg+HYcicn1dQpUKLy+3J/KXHgcFxaC7vofVemkooX8+qn2TO93+cjSxX7cnG77HjilXnsd+2QYAAAQIECBB4bQICKK+N1oYJECBAgAABAgQIECBAgAABAq9dYJXPdnq7m9zuF/r6jleligp5JCTS2x4kOJILgDWOqzBSwZWqelLtd+r7qoBSIZS+D9lmtfjJdnoYJbdXcXidB2mZyiXZjwqQVDWSqvaxaPiiqoTkgmVCI6likgBJ5moLkbm3sYldtetJWCRBlQqg1Pq9qsm8AErtex6/gi6Z+/NwEfV1nmm2fV0EBFBWO1L1eyBzgog9/JjfJVX9JPPHwzB8NJs/mLXoqZY8Wbe3Y1ttr+avnfe8BACrpVmqoPQKKGnJk5HKKAmi9PfhXrGq3q/ntWZ7HfttmwQIECBAgACBlQSu6n/OV3pSViZAgAABAgQIECBAgAABAgQI3GCBRVvljAnG6yW4kYt31UKnqpVUG5senuiVTLJeXcTLnL8mTwilgii9Gklvv5PgSP5ivbdNqEoq2Ub2pS8//twq6/f96IGUq/QZV3dbJIDSK57kgmWFQBLgyBi3uTnu1K4KJHXhMtVKKkiSuSqSJICSx+hfvX1E7usXTbOdrFNVTcbVT7Kdep7Vyqf2YdxS4ga/LD01AgsJXFQApVpfZf5yGIbPh2H4bBiGL1oFjrSBSTiiqhTl/eaqf42Dkz2MmN8nabVTI9VPEkDJyO2qjJJwSlXcqvWP+325ikfeFxPeq1ZoeR9O2KSPCqAknNKrR9V7bo5Jbtd7ad6rF/m9ssp+W5cAAQIECBAgsJLAVfrP+UpPxMoECBAgQIAAAQIECBAgQIAAgTdEYNwuZ5nPd/q6vX1Brz6SYEe1o6kLXf2vzhMUebdd5EslkwqgJEjS/6q82vzUz7Jur5iSfahWOrkQ2MMr48PZt9uDKleldU72d9xiZpG/WK/gSLVfyEXIumCZ21XV5LQLj9lOhVYyp/3O01kbnbR3qIubVQmlfCsAU4+fOetmJHySfckF6vrr/HnVWPrzHodOFq3e8oa8fD3NN1zgIgMo9T7y1Sx8khDKdQ+g9N8pPTTZA44JOWZUACVzteJJJZSM/N6q3z+Z62vc+m2V0zXvfRXuyZz31FQ6Sdgko4Io1YqnKk2N52p91t+jV9kv6xIgQIAAAQIEXqvAMh9QvNYdsXECBAgQIECAAAECBAgQIECAAIGFBOoCXL+QmRUX+ZynBzwSFqlWOrlYV38JnjkX8/pfWednqZSSOWGV/AV5QiiZs41sKyPbGVcx6aGXrF+Bk8z5PuGWesxFnsd5XiBcCHzBhY4Ln5wWQqmqIXWhMhcfewCkqpNUEOW445ztJGRSQZNUNkgAJRc6M1dFhAqg9P3tVVjyOFm2/nK//vq+lgnHaX+Bv2wVmAWJLUbg2gtcRgClKqBUAOXrWRWU61gBZfw7olf2qt9P1Q7uUQuhVCuemvP7q1fjOmm7q5x0PYCX99WqSpVQYIInGQmi5H06lacy8v5fVahqrtZmVV1qlX2yLgECBAgQIEDgtQos8sHEa90BGydAgAABAgQIECBAgAABAgQIvKECy3wu00McvfVMgiL9gmZtswcA+gW63r4gF9/SqiBtdBIiScCkWvKMq4r0cEqCI1mvqqBkO3XBL9VNekCmtlP7WGGTCrPk+9qnq1TJpE7J04IWtVyeXwVEEgTpf6k+rlwyDmfk/mqzkLkuQiZAkguRdcExc7Z9UgCl2jZkznZysTMXOjMqeFIXMrPv48olFTLp20kwRhWTN/RNytM+d4HLCKCkAkrCJz2AUiGU69aC56QDkt8n/ffY+8MwPJyNhFE+nrXjyZzwZP3uy++/cWufXl1lmd/VJ+1fvb9XwCTBwAoJ5j16HD7pLdSqmk3mvD/Xe/VpAcdzP4FtkAABAgQIECBwmsB5/ePptMdxPwECBAgQIECAAAECBAgQIECAwP8I9FDIaS4V6MgFslwU6xfYetua0wIcub8HSXLxLSGSjNxO+KRGHqu+8vj5vodH6sJd5oRPKriSuYdlxtVKsg89QPM6LvKd5rnI/ctU8KjnWC1qak5wo8IeCY6MK47UhcMsX9VJMuci5PPZyO2+vZMCKOMWPGnbkIvLGdle37+EXvpXD5hU24havgdoFg3kLGJsGQJvosBFBlCqnddxFVASQrlJAZT6HVe/Yyoomd9x783CJ6mAknY8+T73Vwizfofl92sFJKvy13ldQ8l7alWpynt9vTfX+33es6v6VX6WUEqFVOq9PHOW6yHH/F7wRYAAAQIECBC4MgLn9Y+nK/OE7AgBAgQIECBAgAABAgQIEPj/7J0HkyPHmW1LK0MvUpwhObQiKeq92N3//0fWxZMoiuLQc+i9kcQXB8LpvUwVXDe6G0BfRGQkGih7C12Zld/J+1WBKnDgCozwybrxGQL+zsw2qJZuIwTKRohjDhIQIhEwYT1T6BiIw9nE9Djsi5fHlrPDCcqZuoCabXps43rjuQnTZCqgBFYO4dKNqXQ4plXgRZ5fupgwQz3T4QhxCKLk7HXWI90NQUVqAo/OfB+Dw5sAlIRV2L/BTOp0aBnPZzxnXVxGcOYQrk+PoQocswJXBaAInwA6CKC8OU0TBfDEAuQmKEd9zK9sX2hjTAun2xfgiWl5aPdsA6lpV3HwovA+U8Vtgju31cx0a6ZVEzjJmvcU2gDS8lA+jPcAKbQRpmyjngNQCgtue1W6XBWoAlWgClSBKrB3BQqg7F3SbrAKVIEqUAWqQBWoAlWgClSBKlAFqkAVqAKzCiR4ssolZG5F4I90LiGYZiFQlnAI210FoACHCJmwHkE3UhQQiCMdQQbcWDaPlwCche8M0rGdXVxYDv2nMTqBcLybUhyoU6ZI4D0wibXpcwRPCBhaCPomKOLMd2a/G2g0QEzgcpV7Dts2sEkNBJPH0YDkof/6enw3QYHrAFBIwQN4MqbgSQcU7jHHDqCMvx/gSNs82swnotDu2fbR/pGGx8KytHEALNSmumP7+4yneI8WFso2AwDlXpT3p2myAKFkmjQdrUaQsPf8m3BH6TlWgSpQBapAFThABfbZYTrA0+shVYEqUAWqQBWoAlWgClSBKlAFqkAVqAJV4EoUmBtjyeBPptFJYMTUNh7knDsKgEemxxnT34zuI26L/edxsVxuJ9MT8N50A7qqzAEzuq1kyh1hlQysXonoK3aya9AtNXKGOsAIJV1DxlnmI6zizHXdTPybem5brq8DiuvhSGC6BVPweDzjbyolEG7xmJkZn0HK67wm3XcVqAL/UOAqAJRM9QLcAGiCC4oFIMUC5Haq94ls0wBRAE1MO2dtOwh8Qts6V2jvhEB1+drH79k0bcI/eR1oA9IB5YMAUPhc4JF2g/WFD4UdBRx3bQ/3cV7dRhWoAlWgClSBKnDDFSiAcsN/AD39KlAFqkAVqAJVoApUgSpQBapAFagCVeDcCmw7riIIki4mvgf24H0GJYVV/Izgl2l3qAmYWZidnYExj2kMOpmCJwNyGXDjfab6GVMOpGML3yX0Yjodg6vnFvSCK14k0KZuBO8yCCj4IUCSh6jjiOlqgEVwMrHW1YS/CTQKhpiORwCFbRtMNG2OKRkILq5LnTNKlil+WI/9eg4XlLerV4EqsAcFrgpAyfvYu0vgBBAF8CRhFJw2TBfGfeiUXgKe1LS1puShHoET2lTgE9tWHVKoWd42GJBlbAe27QuM2qZjlfdp79m0ATid4IRFwf1ECIWUPJm2h+vGNfSa217ZdpzSNe25VIEqUAWqQBWoAkegwHk7R0dwaj3EKlAFqkAVqAJVoApUgSpQBapAFagCVaAKXJoC45jKOgcUQAMgjXQfMTWA9ZiSR6cRagJeBMAsOYubVAFCLIIsnPQcgCI4wnIAJAbjCMQBsmxKC7TKEYX9HcIY05h+YNuLn+eVbiTOLHeWOkG9fI1uKTgJMGvdGvBENxNnqBtwzGvEZxk8zFQ+fJ7nNbrajOc4LqsrykXgnG117HJVoApsVuAqABRTcHHfAUoAXgBCoQChkI7HAtxwqqm6sk0DQrENps2kzaPtM52dTijUQCdPRroe3FIyPY9XeZ0j1eZfwv+md8v7tO+5JsBBtCfUwCcJoOiSRQ3sCJCiixZtliCL6Xm2OZ4uUwWqQBWoAlWgClSBvShwCIMDezmRbqQKVIEqUAWqQBWoAlWgClSBKlAFqkAVqAJXoIDuJLp+bII2PCSWJ+DFLGqAEt9buz1rgmW8F0AhSCYwkikE+CydVVY5oHAcQi3AJ2zfGd0cwzir+wqk3NsudBLRicS/2cG24IXL6UCii0m6CBDQ82WQMB1GCBQKnxAUFEBJBxSCgTqguC2dSjIdg/slgNxXFagCp6PAVQEoQgjU96Zpem8JolDfDQCFdC4CDNSZWux0VP8HJKlzF+2f7bBtsM4nuKAAoDwVhb8zZc/oCJb9gn1pRhuQrlq4nlC4llwzYcc54FGgkZrrn23kvo6v26kCVaAKVIEqUAWqwEoFCqD0x1EFqkAVqAJVoApUgSpQBapAFagCVaAKVIHtFcjUM4IcgiJzaWsESnQcyRQAvCf4RZ3AScIoOqewnIUAmQWIJNMMbAJQ8liZBe6McCCWY3ul2wfuJOlUYioa6lUvtBIkMVUBM8hzZrmpDQjkAYPkPnVA0dUkgRMCuc5Gp+bYWN6SxzRuR6jF+tiuS4+3ClSB9fcd79PcfwUbcLZ6YZqm3y3Ly9M08ZmFe32CD+s0FsYzrQupXAQYcNEQQKEGaBCeo8771LYA3zFcbyERU82Zjs42UCcUamCUO0sABSeUW0soRfcx2nOdxMb3+4q3cP+n3dERCxcUCo411EKOCaJ4HTMVHOubkof6lK7pMfzueoxVoApUgSpQBW6kAvvqEN1I8XrSVaAKVIEqUAWqQBWoAlWgClSBKlAFqsCNUyChDd4nkDICKAa6+JxltfAHHiHIlfb/LiuIkoFG1tWthDohFmZxC5XkzPq5FDxcLINw1Amu8P7YXjlTn9niBOssBmAFUfLccjyMbSTwQRoDA33UwCMGANlH7tN96GrCuhbX83h0PUl3Fo9JCMbArzCM9bFdlx5vFagCqxXYxgHllWmaXroAgDLeUwATABcogCiAJ0IopOfBUQNIhSKscIr3nxHuFCKlpm3VDYU2Oh1QAFCEUHBDMXUe7e+YWm9f8RbBRtunBBzTGQXYJOEUrzM115NlgScFNNdBmf2/rQJVoApUgSpQBarAXhTYV4doLwfTjVSBKlAFqkAVqAJVoApUgSpQBapAFagCVeDAFRht+zP9jRCH4y0JpzjTPW3+08kkA2GCLG6HfWSgyyAZATPgFF7nGeNxnfOsewiXSbiEYCuQCIE4nUcM3hlEHc8xnWIASwjQmfLAQCw1QIlOJsAkmcpgDPKyXIInbNOyTdBvhIY6U/0QfmU9hiqwXwW2BVBwQMEd5TwOKB6x9xDuizo7ASa8ERDKu9M04YqCEwqFe5bOKdw/T/GV7UG60dBOC4vifAKEQv3ENE23lwUQJd3LdCYTYBlB1Ivol45b6YZCO2N7JzSZEBFQEdeUwvUWhKSd3KYtusgxd90qUAWqQBWoAlWgCpxrcKKyVYEqUAWqQBWoAlWgClSBKlAFqkAVqAJV4JgUGK33xzQGqwAMgj/pGEJgiWCTVv0EoZz9rBsKuowACmAKywGcAKBQ635irfOJdeoLnML2x5QBbJPvjvmVjiIJdOgY4rmNMEa6jxAsJQhnSgICc+lqYsBtDkLhuwRFWNcUB9S6n1CnAwrHlWl+OD5dWARaTAvUtAfH/AvtsVeB/SowAihCicAmz0f6HRxQdN2gpu3ZNgXPeMTcHwUWcMvQAYX6nWmaABYsumVwDz1VAGXuiiZMCkyC0wklnU98rwuZfQHdzajTGW2fzmJCktbZNtH2pfPJe3E9cbzx2ts2rkoHt99ferdWBapAFagCVaAK3FgFjnWGy429YD3xKlAFqkAVqAJVoApUgSpQBapAFagCVWAnBRz7IChkEfLQjn/dBlkmU9UQcNK5hGATgSrcSSjAIBlcNK0OnxPcyiAVASxnURtY9HhyGxwbn+umwjYNlOmaspMgB7awgTAADoKdBD0t6XCSM8E5BZbNtAKkGSDNBMFVUw74vUHUuXEwU/C4TwK1bMcCTCJQwjJ5HJlOZ9yOaSwEZepmcmA/vB5OFbgmBdJ5ijZJKJH6uWXqHeCTF8N5AwcO2p7zAijACqYH4972ZqTgeXuaJoAFnFCoBfKE+K5JpivfbabBA+7M9ho4SDcaalPosQz9gfye9pz+AH0DtrOvl640Xpds/wBLbP+ouY4WXG2EKmkfcUNxG2yzrypQBapAFagCVaAK7F2BAih7l7QbrAJVoApUgSpQBapAFagCVaAKVIEqUAUORIEM9BEMEhYhKATUIVyy7nBZRucRaoKEBpt4r+0+Nd+Pjinug++cNS14IrhCzWtunMaAo3CKx+12j31sBzjENDkExQiO6SSiC0qCKOgEzEHgzLQC1ATdnAHOe8ER6k0AioE9alIbALBQmFWeTipzbgAJpOSs8gRrmvLgQG4IPYwqcAAKZLtEu5BAIwDKb5fwCQCKaWBIBQPscF4AJdO3cF8DQLG8tXRBAUDBDUXgzlQ8ByDZlRxCtt3Andk+A5xk+jzBE2r6AzijmKKH5YRXaOv39RrbF9tNPrfdMs2SMBE1zjZAKDihULNsgpX7Or5upwpUgSpQBapAFagCZwoc+yBFL2UVqAJVoApUgSpQBapAFagCVaAKVIEqcDMUyDGMDOCtOvsM1AFrpGU+gaV0J1mnIMsxS91UOwSXsOX/zbIw29nCcquAEQJaLicIk64so8PHeExz6WMO6cqnw8eq9+PxCpIIgBDwJDhm4XMdRIQ4dB0BDGFWv8sys/vjZXGWt0G2TWkkdCthOQK1pqugTkBmVSqfPK/R6aTOJ4f0K+2xVIHrV2AEUEzjQv3MEkB5YVnfmabp6WUBVBFAHF2yNp2VUB/3N+A64BPAE2tcUCgAKCxjmpeb6pCBvuk6Rtttujxd0IRM6AsACAkL2T+gpr9wXmho1TXNNsXfEtfXNDu0WwmgpBsK77n+mb6H/Yz9j7Zbm/6j+n0VqAJVoApUgSqwVoECKP2BVIEqUAWqQBWoAlWgClSBKlAFqkAVqAKHrMAIkqRNPsc9BuIc60jAhEASwTtnLRNMMrika8mogQEYARRdUEYHlJwlnSl4RhCF7QixsA7bMzUPdQaBNl2PQxvPQatVs7MzTU2eo5/nTGyCYgbRqIFMBECESLwuBEZZ3pn9ph/ABYVZ4KYnYBubHEhyJjnruV22nee1a1Bu1+U3Xfd+XwWqwGko4D2ce7/uXNQAJ88vU/FQP7uEUqhx2jD9WrZb27QHCaBwb00HFMATYJQCKP/720JTU/XZdud1og9hGj36BAAoQiikS9IRBQglHdTY1kVftit53QUydQXD6cTywZCSh7aS34ApmRLAzLZwU7t50fPo+lWgClSBKlAFqsAJK7BNB/WET7+nVgWqQBWoAlWgClSBKlAFqkAVqAJVoAocuAI545tgHa4hBuESThlnGRv00WWE4J3wCIEjt6NryZwMBHoIGGXQD4hFK37ep4sJy47uLAmiCJywPQGZMQ3QOmjhUMdxCFTpYkIAK1PajOBIwiq8x8HE2dgExEx9I0SS2/IasR7bNahKzfIE1gyuZVBtEwhiih/Pg2CeJdP/sJ1trsGm/R34v1wPrwpUgStQwJQv2YYAL5CGB+CEwnsKMAowA/CiDlq0Hby2uSflvVIHFCEUARTcT3hfB5R/djKz72G/IcFT+gOZKon3/k1annRJo+2/jBftYbZbgJg4glGTeiddUIQ0TdcDdGkx5ZzgZ9uyy7ha3WYVqAJVoApUgRugwDYd1BsgQ0+xClSBKlAFqkAVqAJVoApUgSpQBapAFThABQzQCWmYCsfgj99bG4zjb9xGDNYRsMMmX2t8wBHdSNimgTwlyKAL3+mWQp32+7zP78btZHAwz4XlRnjmAOXf+pAIVqXjSAazCGjxUlMdRZxpnY4nBEZ1MqEmEApIYmAtD8h9mioCeIWAGtvgfYIj605kTD2QjieZuqeBuK1/Dl2wClSBLRXQaUMgEecM0vCQdoeaVDzAJ9RADbpuUM8Bj6t2uwpAwflE9xPT8BRA+YeKCZOOfZF0NaE/kQ4oXDtTJ/E5gAoObNT0Oy7jpaOY7Z5wCTXAiSl5AFE+Wn5GqjpKpuPhd5IgS9u9y7ha3WYVqAJVoApUgRugQAGUG3CRe4pVoApUgSpQBapAFagCVaAKVIEqUAWuWYFMk7MOvMhxCpczVQ2gB0BJzibWHSVdUlwPsIRltc0XPqEenUvWAShsj30bIEzrfd4Lx3gM66Sec0e55kvzk93rTpJpc8YUOrmC3xGwyhQPGewEEMltECATPqEGGBFCSReTBFB0Qcl967RisAwnFVMKEFDztWsAbTz3Q7o+PZYqUAVOT4EEEmmfhBkAGX4bhc9NI0ctgJLt6yp1THUGXKIDCuAJLigFULb7TWX7bZ+AGhgIpxOL8AkAEe8TfqXPMIKz+fd2R7J5KdtDatpS0vGQioeCM4ruKMAptpvUmX6O30qm5Nm1Ld18lF2iClSBKlAFqkAVOFkFCqCc7KXtiVWBKlAFqkAVqAJVoApUgSpQBapAFTgYBRIUIWiW0MYYPEtAhWV1MqEW/sB5hCIU4jZzWwAo6YBCCh4LAaMEW9aNjxgcch8eD9vmvcFD602ijxDKpuWv6nvT2gh2pBPIGHjKNDosR3CTQJdBL4JYptbhu5ydndvlPfCJATDe62JiCh5TAbBsvgRZhFMAXQiYOXvfZXcNmo2OKFelf/dTBarAzVQg2zzaKNLwUHA8eXFZXlrCDOmmAfyQ665TrwDKxX9b2U/Ifgx9AdPymY4HeIgCNISrDXAKdbqmZR9EoOXiR/mPLXi9qWlfEzgBOtH9hFoINGFQoVDW14WMuq8qUAWqQBWoAlWgCmylQAGUrWTqQlWgClSBKlAFqkAVqAJVoApUgSpQBarABRQgWJMzhse0NTk+kbAKy6XjSaa/wdI+t8M+fLE9gjsJi2TgbnQu2TQ+kpAJ+2TbBo9Gd5dtZNq0v222se9lAC9Mo0NNsCmdSsb9+T3LAJwIjpgCR6gEIGSETkwTQM1yCa9kSh72ka4seQx+7jEKouCIso9A2a7gyr6vR7dXBarAzVAg2wPaNUAFChAK4IkFRw0hSlw1CqBcz+8joR/6BvQFsp/CdQM8EUARKKLm+pr+L9MA8p7t7Otle0gNREK7bMERJYvpekyBJ6BCrSOKQMu+jq/bqQJVoApUgSpQBU5cgUMc8DhxyXt6VaAKVIEqUAWqQBWoAlWgClSBKlAFbpwCCW3gTEKghZqSziHpNgJQwnKkGqAAnzjLmCAc7wVBqBNAQWD3YZAnUxcwY3mbtAVsJx1LXCeBlFO5mAAXOohQC3Jk+hu1YFm/pwYiGWdUO5sauCTT7iR8wnZ0SiHQRUkgBbhk1SudSnRYWQWrnMo16nlUgSpw2grQzgGXmLbl5WmaKL+bpunZ+JxUPbSrmb5nnTJ1QLm83419FfsjwEOmUcoaRxuuK2kBE1gxTSB9lX29sn0UErWN1WlsTHkHlIJTCul6PlzWtOPpbLav4+t2qkAVqAJVoApUgRNXoADKiV/gnl4VqAJVoApUgSpQBapAFagCVaAKVIE9KZDwRQa95sYWcoYw79OJxNQ11uMs7kzPQ0DHdDuCKDqZjA4orJevEXrJgA/gy66pcOZAlEMYV8l0OAIb26aRSWAD0MRAE7UQCoAJJR1BeJ+2/EAjzqgGROFvU+uMDigJi/CewCjLZIBUEGZMuzP3Ux7P1e3v6WffzVSBKlAFrkwB2jtdToBMAE9WASi0j0Kbm9qGVhuJAAAgAElEQVSiAiiXdwnRPh3e6KNw7QBRqNMBhWtrKkFSAdq/oeZv+y3CRRc9att4XM34DVDbzgt76oBCjevJB1Foz9MhJV3R6hJ20avT9atAFagCVaAKnLACmzqnJ3zqPbUqUAWqQBWoAlWgClSBKlAFqkAVqAJVYAcFBEMMtDDr1+DXCH/k5yzHDF+CKwZenPHL32MQLVPw8J1BGmohFOuEVcZjYL+m/uGY0/aev33tMjYyQiu7rLuD1DstCqQhDAIoosPINiCG6xJUYl1mO5tKhyBVBq0SBhFA0R2FZZ1NTW1KHWZcE/TyWNxGHptpfwRdqP1sU4BrhGIQbtM6O4nbhatAFagCV6hAAii4ZYwACkCDpQDKFV6YNbsa+zv0awBkdV0TRgFIAU4RNjGlIJ8BprCOfSPq7Kdc5Ext522vR9hTYBRoFADl/SgfLV1RcEYBRsn2ep1D2UWOt+tWgSpQBapAFagCJ6DAIQyUnICMPYUqUAWqQBWoAlWgClSBKlAFqkAVqAInrwCAR6bPEfAQAkkBxhnBBloER4BJLKbhcTs5o5sAW84WThiFbeay4xhHpvNh2zlDOWGV84yNnGedy/qBEAQyoETN39umoklwBdeRTKNDMCpT8iQ0Ykod9sU2AE0EV6jHVD5zoAh68DnbGIvb3xUm2XX5y7om3W4VqAJVYBcFbFNo4wQSEkB5ZZmCJwEUXTIyjd2qfdYBZZersfuy6fqWjm+AJFxHABNqARSdT/hMpxTeA6EIr6RT2+5H9L9rpEuabaswCsCnwCg1fYD3pml6d1njhkJKHmpgFNp623e20VcVqAJVoApUgSpQBWYVOKQBk16iKlAFqkAVqAJVoApUgSpQBapAFagCVeByFFiVbmbbcQGWAzghbY6pc4BDEurIIxf40E4e8MS0AgRX0naeYI2uJ7qqJDwCgEIQJ1Po+D73uSkV0Ka0QZej/HZbXZcyZw6qyOVNnUNgiMLf2uRvSmGj2wizmlmXWc7MgKbGDcVgE7XOKpwR7xNCISDF8kArFLane8qmIFXCMnMOKdsp2KWqQBWoAserwAigmMbF9Ds4oTwb7idACwVQDvN6p/MaEIlQiWBJ9n+4jqToub2sgVCEjOhr2W8ZHd7Oc+bZb7A9p05glFR6AChzBWcU3FIstPG85tLgnef4uk4VqAJVoApUgSpwQgpsO9B0QqfcU6kCVaAKVIEqUAWqQBWoAlWgClSBKnCjFEi4Y1cII9PhEEjJNDr8rSMKgbAcY0gAhe8IvBBQMxAzbict7HMmMdsReDGFTv69blwjoZvcJhf/UMZDdBUZZygniOGPNYM8OoYAdxAEEvwgMMTf6Siy7seeAApBKOATC9tMZ5V0QPF4BV3YJ7OnhWDYrjOsN9n0pwbjPm7UP2pPtgpUgRurwCYHFACU55Zwgq4ZBVAO8+eim5sgSrq4CdOaakcABQhFEAUYhQKoQr/HvtY++i1zEIppdajpQ3wYBehENxSgFEBTIBWdzuxrCKVmfZhXp0dVBapAFagCVaAKXIkC++i4XMmBdidVoApUgSpQBapAFagCVaAKVIEqUAWqwLkUIAiiWwl1whibAI6cyQv4gZOJs3gJoBAYMUDCwbm9EUAhkCKAwjYMvlDPHVNuh+/HorOKgmw6jzy2QxkLEbZwJrLAhg4mHHMGixLUGJ1LCAZZgEZMraP7yKpzdjvUYwoeAlG5nzGNTjqXuBz7FoDRIWWTC8t4nvn3uX7wXakKVIEqcGQKJICCWxjtpSl4gE9GBxRcMgqgHOZFTqCWvpDwrHX2mwRQnlwCKE9N08R7an4Hma5wX32XsV+RQOvYDyD1DgCKEEpCqvQRMo2ffZfswxzmFepRVYEqUAWqQBWoApeuwL46Lpd+oN1BFagCVaAKVIEqUAWqQBWoAlWgClSBKnAuBQhSZeBDVxODJOs2CvihywmzeAmIERSh5u9MyZOOIwIoAiwAKIIrACi6mFCbdofjGFMFmfqHZZxVnK4suwhyaGMgo+tJzkImgDPnOOJnmRqHINCny0JwiABSgiWp66gXyyU8wsxmCtsznY9gzJgKaHRvSceT/G7bazSXamjbdbtcFagCVeCYFSiAcsxX75+PPfsymaowoV4+ByRK+OTpaZood5YuKMJI1MLD+1JqBFHYbjqq4YJ2LwAUIJR0R8ENJV3Sst+xKfXevs6h26kCVaAKVIEqUAUOVIFDG3w5UJl6WFWgClSBKlAFqkAVqAJVoApUgSpQBa5FgXxu38a5JJ1DBEwASNJxZIQ5VgX+WV/rd2qAE4IlwCebAJQER9gfs3iBUJzNm9s1LdAocJ7LmDpo34GYi1zcERTJoM643dSaWcfpegI4QjBHgERnlNEphc9NdUNNkAjwBGhkBFDGINA4DpSzlwk8EVCisE2OY10qnzF4tYvjyUX07rpVoApUgVNToADKqV3R/z2fhGbzPX0jwBJcUOhbkXbnmSWAAoRCSh6/ox77btv0CXdVlT4Bbb99jI+macIFxQKQIoQCrJowLOtZ6MtkOp4CprteiS5fBapAFagCVeDIFSiAcuQXsIdfBapAFagCVaAKVIEqUAWqQBWoAierQEIWBi0MQMwBGKvS3wCfJADCrFsL2/U1BggSQMEJhW2kAwrbNf0OQEmOMYwBF5xOhGB4v+oYOJZxrGIMsowuKdf9A8ggi9CIn43HlmlrCPTk7OGvp2miENAxeAMAMgeijACKriVAKKbgEW5ZN/aT1vss7/6pmc2c5zZ3LvnbyXO/7mvS/VeBKlAFjkmBAijHdLV2O1ZhYPsyArXUusPhEAeMgvOJRWcUwBRgFN3oqO1D0Se0X7jbUc0vTTsOjGqhb/FxFIAUC9/Zb8GJjQK8SjGFny5r26Ti28fxdxtVoApUgSpQBarAgShQAOVALkQPowpUgSpQBapAFagCVaAKVIEqUAWqwKBABi1MaTOCIyOMofMIAQrhkAxwEORgGwAlFAIXvFbNTh0dUAiQWABJDIiwLV55PHn8fJ+wyphGZ934xBxwcijjGegmxKEDyDrXkAQ6AEUS+MjADYBJbidT2vA+ARQCPabOoSZwlOuu0yqPh3U4JgNPmQZo0+zlOSv//kNXgSpQBarAdgoUQNlOp2NcauwX2Vfi84Rz6asBnzwVBQiFv6kT4rU/ZV9ulZPcrnpln4Y+AP0LXNE+XxZc1gRS6G9kvyVBWJZPR5Sm5Nn1SnT5KlAFqkAVqAJHrsChDNgcuYw9/CpQBapAFagCVaAKVIEqUAWqQBWoAntXQEgjoRKCDUAfGWwYHUKASgxUkDbnkcG5JKGSbQAU98m2gE8eXdYEQNLJRAFyrMFjc5Yuy7vPvQt2DRskWJNpdMb3eUi6nwiqAJFkyhsDPHxG0McUPXMuKGl7z7KuSz06l6wb+xnBlgRXOmP5Gn5Q3WUVqAI3UoECKDfysp/1oehnAaMAmgidAJ6QigcohTrTGNIfY3n6YRT7VfuK9QiVAqUKvALMAqCY8g/gRDiFWmcUUvSwjE4ouqHczCvcs64CVaAKVIEqcEMV2Fen5IbK19OuAlWgClSBKlAFqkAVqAJVoApUgSqwUYG5FDJzz+PjLFnhDme4Emww4MB3Qii5fT5LAAUQRWt3nUvcng4o69wt0i2FfRMAoQC1uH6mBUox8hxdZp9W8RuFX7NAghemjmHxTU4fLuNyuoZkKh0AEFxEqEdnkHRJYXawAMpYjw4owiAed+6P7Wh/T61zSZ7XqvEft+d5CbvkuhfRuetWgSpQBarAZgUKoGzW6BSXEM6lBg5+fFlId0jaHYEUavpd9sFIiQiEQuG9aXnol9Fvm3OO21U/+gf2Z+hzjH2WdD/hPQDKvWmaAFAoALFAKrqh6LiWqQjb19j1qnT5KlAFqkAVqAJHokABlCO5UD3MKlAFqkAVqAJVoApUgSpQBapAFThKBUxDk24m+T5PagRVmNUqcEJtsIGaIEOmsUkYRQCF5QBQCFroWkKdriUsuw664HtdSwhw6KxCLUzicYwXaHRCWXXe13Fh02Ye6GJ0All3TOlkAuzBrGDAD9PpCIcQrJlzGBkdUAjcAKAYzKEWQMmATcIsBIUsuT/2aUAn4ZJ1AArn6rbn1r2O69N9VoEqUAVukgIFUG7S1f7fc81+HH0t+msWIJRb0zTdXpb8ThjFz4BQTOdDPfYnz6tuurrR56BvQl8n0wf6HugEAOWDZW2qHmqWyW3Vbe28V6TrVYEqUAWqQBU4EgUKoBzJhephVoEqUAWqQBWoAlWgClSBKlAFqsBRKmD6nJzlqksJdb4MGBiQAPJwliu1M1+ptVx3W4Iu7o91RwAF+AQ3lPFY1gk7BkeAUFalAZrbzgihsMwhjEUAWhgMMWVNzspdp0m6mLBuWtALj2hZPwIdGXRhmRE+AWThM0GSXN9jSniGc2Cbwii6n2zj5JLbG9/vsv5R/mP2oKtAFagCB6RAAZQDuhhXeCjpVELfTKc7avprQCi4olDzNwXoJJ3t7NsllCKUnOkaz3NaCdzSH8HdDejVWmcU+iwAKO8vixCKNf0k3VR0iKO/wmf0YfqqAlWgClSBKlAFTkyBQxj0OTFJezpVoApUgSpQBapAFagCVaAKVIEqcCIKXMTC3HUZ/NcS3TpdRZRqhE9YJqETZ7kafBBA0Z0kZ7tmCh7T5hiwoB6dU9ZdrnG7Ca8cwphCghKboIl0ECHgQRDEIEqmnhmDIeN5CpEQPGH9T5c289TAI0AkzhIeLefdDzUBm7Swd1YxNUGddW4kbneu3qTDifx79jSqwI1VYA7su04xdrkPX+dxHvK+C6Ac8tW5mmPjN5D9RfqA9PkATCjpgMLnma4HQIU0i9YjaLyve0a6mNgHsi9FCh6AEyAUa4EU0/AIrOjclukKm47nan5n3UsVqAJVoApUgStR4BAGi67kRLuTKlAFqkAVqAJVoApUgSpQBapAFagCOyiQjiI5g3Sb5+iENgBEckZrOojwXUIuupfoakLwwYADrif5XgDFNDi5T9bne4tuKLqpJOyy6Xzy+OZS/uwg6aUsmgBGAibjzsZZvMy61TYeWIS/DazMzcZNnXQcWQWgCJ9QJ0QywiIEXvIYAFIMynA8mb5nPB+3O1dfitDdaBWoAgehgG3T2C5tupdf1sGnc9R4zyoMt73qBVC21+pUl7QPKKRMH45+Wxac7YSTE0AhVU8W+pqsT01fM/tv6Gc/cFctBXB1gksgBQgXCIWUO9SZjuezAHMzjY99oNwO2+6rClSBKlAFqkAVOHIFruvh5Mhl6+FXgSpQBapAFagCVaAKVIEqUAWqwIkrkGlyCAYk4LHpWToH+pnNmsEDYRQDAxkEcJ/OXE0ARWt1QRSCCu6H5Q0oUOu6YqocAxECKSP0sulSjssbAN203mV/n6lodBaZg1D8zHQ11Ok+gjU84Id28MAf4yuveabuYT0CK7qgmIKH7Y8AisFZoRH2I3BCnWl0OJ9NQE1+vw5Wuezr0O1XgSpwdQoIHc7Bh5vapn0e5egoNcKA3pP2uc9T3lYBlFO+utuf29h/pN9Gv9HaPiQgigAK9e1pmp5cliciBSPLJbC8a392PPIRek33ONMR2icCQiEtD4XPcIczzSDLujz9puwLNSXP9r+XLlkFqkAVqAJV4GAVuMoHk4MVoQdWBapAFagCVaAKVIEqUAWqQBWoAlVgUMAZqMwc1anEGefrnqUJuqX1OQP/WKdjl04hGIAjCYVAwuhckul5tF/X+SRT8gCV5Ez4PHw+97hze342LrvrxT+EsYSEStK9hHPJwGfOwNfqXfeTBEeARbSRpx5fI4AiLELQJFPwEFwBPrGkpfwIiQi8WM+5uXg+m65RnQY2KdTvq8BpKGDaNWvbJWpeV3V/9p7DfUu4L4PRTaex2++tAMpuep3q0vn/O/bfgIoFi+lDJoACfHJnmqanl7XQMjXLmton3VDO64Iyptzyb/pRCZnghKIbCv0toRNq+k2fLAvf4YTCutTcT/qqAlWgClSBKlAFjlyBq3ooOXKZevhVoApUgSpQBapAFagCVaAKVIEqcKQKJOAxdwr5XJzLOsivU0nOOl/1LO0gfMIfDPwDoFAeWwIoQiirABQBFpbD8UQHFf52XY5PAGU8Hj/3mNPNxSDlIVzOVUGM8djG5RLUABYZ09Zk2hu25foua+obgh8GQdYBKKO+mYKHfTuL9/Ol6wmfCbOsS0mhlT01AZdV4MwhXKseQxWoApenwCpXqrnPbZOoaQfSOeuyx3nZ/ui85P0wHZyE6kYnp3WuTpen7nFsuQDKcVynqzzKsS+XQAr///QpKfQvcT15agmfAKIIPQuijPeNhKw5p/PCKKmHfTEd4BLOpZ+E04lFMEVIhf4TRUc6U/w0Hc9V/uK6rypQBapAFagCe1Tgsh9M9nio3VQVqAJVoApUgSpQBapAFagCVaAKVIGdFEhAY869ZIRPEtRgsF7ggzoH6+cgjoQkBFAIDgKgGCAQQFnlgDIGGwBUWJb9a8FuGp3RRn0UJmfF5/tDGQdI2CKBkTHYMAefpOMJ4AgzZqkJfmTQYgx2psU7M20TQCFgIjSyKQWP4IhBVmf8chxsxxQ9QiVcm/E8/GwMsjRtxU7/4l24CpyEAuP9mpMa3bFMzWGbYGqNdDZIYOUyhcl0Ytzn8t7Ke+6DgnirUvPUtemnV6gAymX+Yo9z294D8v4gWMz/PYCyBTcUIBSL4DMgChCK8HL2J+1XZl/5In1E+0T2pYBNTLmjuwn9JIrpeawBUeiTUfO9jnVzjnTHeTV71FWgClSBKlAFbpgCF+lU3DCperpVoApUgSpQBapAFagCVaAKVIEqcEQK+Lyb6XBGN5QRQBEcoWaQPi3MtT6nZpvjK4NpuSzbyVmquJkIlgCT5DGNwAxpdgROeJ/HZ0DCQOV4POPM+asKTG77E0EvwZMMUI5pG0aIBDjE4AYBzpxRC4SScMgIfRgUpRZA0QKez5zBvwlA8Xh1LsmUO6yb55N6jAHXdEepM8C2v5wuVwVOT4F02BrhwnQ44TtTshlUpm3QsWsfLgar1M32Mu9x3PO491oylUbekzM9j/f/07uS5z+jAijn1+6U1xz7iP7NvcC+JDXAya0oAiimgPS+IbCSznrCbd57zqtnArXAKNk3EhL2sw+naboX5YPle2qcUHRRYb2+qkAVqAJVoApUgSNUoADKEV60HnIVqAJVoApUgSpQBapAFagCVaAKrFQgn3MZVJ+DNuZgDJY1iOfMUsERaoJ8FraZrxEecDm2A4Dym3BBcfYps9iBS3iNAQY/c2a7dbq4HPPzfM6eN2CR6WhWuYXwOfBJBia0bf9sCZWk+0i6qbCugQ8CGiOAAsySziqrfmDoPoIzOVO3dvG9OVWBKrCLAtxT0mGL9iWdD/I72gLTudEuEVQWUqROd67LbCMSQOHemS5QpiQz5Ubek73Pe9/fRadTX7YAyqlf4f2eH7+XhJ0BS+xrUnufyNr3uKIIpvA+U/vsK00jfa6EehMeps8EgAJsYnlnmqZ3lwUwOOFilKtj0n5/P91aFagCVaAKVIFLV+AyH0Yu/eC7gypQBapAFagCVaAKVIEqUAWqQBU4WQVGd5J1Dh4jdOJscgJ56SLi53PpePiMAJ7wCIE9AnwO6Ocs8xFAGQfH+d7AADNT2ZY26PzttlgmZ6yPriW6t7C9TSl3ruOHkODNJgePESoxMJGW7X42OoPk3wQ7M+0O4AkQyhyAMu6ToIepItgG6xks5buEYDbpmRCKTiicSwGUTcr1+ypwMxVIqES3K50HRrerdETJ9oQ2I9slARTXN3h8WeO9bjfdTLh3JoDi/dj7q/dcnasS2Ju719/UYHMBlJt5XzjvWSe4xv0CuBkIJZ37dD2h/2kqSMAT+rWk7KGm0Pc1HY/9Uo7rIvcR/rftG2UfSdDXdDuk3MEJ5b0AUEjL8+myX0edoHK65DVl4Xl/PV2vClSBKlAFqsAVKHCRjsQVHF53UQWqQBWoAlWgClSBKlAFqkAVqAI3VIE52/FMO6MsI6ii44luJjiNUBicN32OQb8EPgRQHIRn4N7BeR1Q3OYqBxSPKWeTMrCP1Tn7p9bNRLhkDqzxM49z7ngP4WeRTiZz6WTyGDNQQADBdDgEJ3Um8f243YQ9WCZTPKwCUAyQ5jEIuAiisB2L8Igz+zfpm+ebtvOdpbtJuX5fBW6mAglAJlxIe2IbRTvB+9H1JB24bJeoaaf87jocULjf6YDifZl7MoXAMRBKAoOm6dHFai792k1Nz1MA5WbeF8571nMQG/cO0/LY5xRMSQCFVD1PTNN0e1lMy0OdqSEv6oaSoFr2k/g83euAUXA/AUKh4IoChGJJJ5Wxr9Y+13l/QV2vClSBKlAFqsAlK1AA5ZIF7uarQBWoAlWgClSBKlAFqkAVqAJVYGcFRvhkBDFygyPAkTPJGYgfB9YN/GWue2eSsryFGaMZ6EvXkjkHlDwmj9cgokEBtj06max7Lk8d3P4hPcfPBQ+FReaCAkIbBB8EP5g5b4DSz9yugcjcD4FLZ9tj0e5sex1Qcqatx6BmmQqCgIYz86nHWbXb/GhHB5gGQrZRrctUgZungG2M7U+mzqBt0bkAoERQUVgxU+zw3nYJB4MEUNjOVTmg5D1ZB5QEUAgoA6BQMpWG77mH8z5dpzJYfROdDQqg3Lz7wkXPOPuI9je9b2R/lnsKzicW4JM7y/LU0h3FlJMAK9nnvsgxJqjLdvJv+3HU9OOETxJCeX+aJopwMnW61a3rb17kuLtuFagCVaAKVIEqsAcFDmngag+n001UgSpQBapAFagCVaAKVIEqUAWqwAEocJFnzUxTMKYhMHjHKY7pavzMQXedTwBJLAIguqTkdtj2CKA4IE9tGgTT4aySOQMCDOKz3Zy9fhFt9nlpzwtL5HoJexhITHjE451zCyH1TQYmMxgxBiJXASgGLkyjQwA0A5p5rOiexyiMoh38efXY5zXptqpAFThuBUZHrmwPdNCyFiyh3aGNMjgMjJIp3xKqZJ0xBU/CLBd1LFjXruV3woHUBITHtGgCKICB3p+tdT6gNgWb92H+tl0xndlNuTcXQDnu//3rPvo5RxT7nt5jTAX55DRNTy8LIAqOKLihUAO12UemHvus++rDpvsdfUFcT4BNrE3JQ03fLt2TMoUj94t0zbvu69D9V4EqUAWqQBWoAksF9tVpqKBVoApUgSpQBapAFagCVaAKVIEqUAVGKGQMxo0KjYCA3wNtGFTLQJyfsdycSwqfZcodZn2OAIoD66MDCoG7DPQxC5SBeEumTNgU5BshlHWD+dfxq1mVLmebQF+6fpjKxlmp6TBi8NDzEyoxuJhBSYIP6WoyB6AY8DTYObqmsD7uKAmrjA4oo2PLKljlOq5J91kFqsBxKzC2SbYZtBe0AabGEHQ03Q417ZQpMmhzElbxvW2hQWSWY12hyDFYfJljvtmGcN+3DaAegRPu73zm56boodaFKlOyGZi2HbgpKXkKoBz3//91H33C27zPfif3jkwFCWgCeIL7CQUgBVcUCvehhLG5j2Wfe3x/3vMGIqE/R01/7uNlyh3qe0sYRSAl+4jAKKZtpE54jXuRr236s+c99q5XBapAFagCVaAKbKHAZT6MbLH7LlIFqkAVqAJVoApUgSpQBapAFagCJ6TAOAA+l0JmPN0REnDgPAfAfe+M8RHwIMDn7E/z3jPYnrbjBO2AU7QpzzQ6bi9nkrNPtmXJ2aWbnqVHECdT8hzC5R5T3HBM2wzWj+DKCIFkQIHgYW5X2MMZ7wQfnQk/OqEkgJIW6+x/TJ2TgUuCGeMx5rUanVgyxc8hXJceQxWoAsepwFybpGuWAAnOJrZL1KaH473wCbVpdWyP0n2L97ZJrEebmOkyNrVN+1Q3XQeED7l3m14noULv8dzzScuDQ4pp02hHWDbTsvE39/qEBPd57Ie4rQIoh3hVjuuY5u5DCcDZhyaNF+AJwAnwCe8FUoBTvDdxL9KJcATs/Pu8CuX/Nn030ylSf7SEUABRcETRMS+d87y/zPUBt+3TnvfYu14VqAJVoApUgSqwhQJX+WCyxeF0kSpQBapAFagCVaAKVIEqUAWqQBU4YgUS0tBhZJtBagJZObhN4C0DdTlTHDAkgZOEO3ifgT0GzzPvPevmrNCUmv0Lp5g2h8F6XVFY9jzP0AmjHMqlTTeSXdIcJLDB+0yBQ2DA2ezU40xU9ulMVb7PWfAEHJzhSj0CKBlMyJQNBC0ylY7QyzqdR9BmG/DmUK5bj6MKVIHDUyDv8Zk2Lh21aHtoi9KRi/bJv9el1dHhxJRutEtsj5q28rxt076UnAMTTZchXOL9nXs98AkuB9TpjpIpenRHSVetfR3voW6nAMqhXpnjPK4RhM6+L/cbUu4AoFA/Eyl5AFLyfsQ9ZoTc7IOfp0+smummR98NAE0QjXsDEMqHy5LAsn1HgRXWyftN3o+O88r1qKtAFagCVaAKnIgCF+konIgEPY0qUAWqQBWoAlWgClSBKlAFqkAVGBTIZ8VtnhtdJlPnZNDMweoMlGXgn/c5wE3gjuAcszBNMyCQgovJHIDi+qMDSqbRIWBnWgRtxT31EZ7JWecG+Q7th5ID+JuOLQflAUF0K8k0By6zalt8n7NWCR5mMCBt0ecAFIOJznYlgOCM1nRTmXNo8ZhM4ZMz7lne89ikQ7+vAlWgCpxXgbFtzHZLcFHnElPu0GalG5cgSrZNCabQ7mWwOPfB+0xPN7Zj5z2vi643pmbL9GwGh2kfuN/jgEK7QZ3OBsIpBJ8pplWzXTn1wHIBlIv+Crv+KgUErIXYuMfggiJogvvJ00sXFKCUx5eFZUZwm/uP96e5vv15rgJ9OJ1M8j7BfYD7hH1F7hfeO/h8/I7v7SO2T3ieK9F1qkAVqAJVoArsUYFtBhL3uPbDAeoAACAASURBVLtuqgpUgSpQBapAFagCVaAKVIEqUAWOQIHRanvdoDbfuTzgyJg7PkGU8Rk0IZScOc42CMg5QzxTFwigzM3I5LMM+rFsptEZZ3KO5+U2HaxfBascwiUcZ52vOyaBDmsDegQGCRQmwDHnCOJ1YzldTABATKdgQHEEUBJoSXCFbWSaBo4j3VN0WpkDYjyH0SXFVD2HcG16DFWgCpyWAqOTlW1eBmNt/2h3aIfGdDuAJ6baEbCcS8vDutkeptuAAWTduvj7UF62HelKxXvaGIr3fZ1OMp2GMCOuBzofEGhmGcvowHUo572v4yiAsi8lu51RAe9X9nG5R5lmh5oUPDifUBJAAUShD23qnnRfEkwR3r5IjMn0isLRuKHojmT6LvuMmcYr3ZSEVVY58fVXUQWqQBWoAlWgClyxAhfpHFzxoXZ3VaAKVIEqUAWqQBWoAlWgClSBKnBFCqTDyCY3lBx8NuhmUM2Z2tTO1M7tJWDgjEqWNV2B6XNyoJzB8BE+SWAmB8rH95vSAo3gzT4G1i/jkiV8MoIXcwCJgAnBQMCNEf4QDuH7VSlp0ILlDCRSEyB0tjoQCgAKMAk1gQReHmtCMOzHWfEEGjKVTh7D6JKjlp7zOCO+6XQu49fWbVaBm63AnOuJbYNpdqh1OrH9E6C0FkABQmGZhCOFVmj72NbY9tg2cSVWtc+HcpXyXj+me6NtyPaH9/5Ne3JvmqYPlgUQhVQ9Ftspt38o57uv4yiAsi8lu505BbJ/az9boCTT8dyapokCfELtvQqgbnQY5F6V/fHzKp9wGf/fQCQJStNP1CUPIM0UXtTcM7JkKh/6ln1VgSpQBapAFagC16RAAZRrEr67rQJVoApUgSpQBapAFagCVaAKHKACmUpnHFTOAFgeei7H4DTOJaYYYHDaAmAybiMBlIRV2I4zxQ3WCaGMAIozwD323A77HlMZHKDsWx9SpjkwHU6mq3FDI4ihJbmzS5lBaiH4lzPWNwEoObuUgKGBAECUEUAZj1dwhOMZZ6n6HXVfVaAKVIFDUSADt2PKHR23qGmjTKVjG0j7ZZvIe9s1ls11aatsu2iztn797GfXO7T74487cX8EhGknMqBswJg26b1pmt6PmvcCKem+RRtyaq8CKKd2RQ/3fLiP6U7IfYdUO6bdETyx1o3QlGGZLgxwLp0C93Uz4v/b/3fqdNfDESXBNO4R7y4L9w/7toAqrLdLqsrDvWI9sipQBapAFagCR6jAvjoGR3jqPeQqUAWqQBWoAlWgClSBKlAFqsBJKzCmDFh3smOAzWAYtakAnJGd2+EzB7GpmSGZ4Iizw5lluQlAGR1QMgUP0AkD3RS2NTcDPOGZhE4uY3B8Hz+cMWq3TRQvZ4ADjQiU8D6dUMbUNXwP8GEqBFPmAJAAoLgd6k0ASjqgMMDPNigM+rt99sWxjgAKujnT1X2aAihdTfahb7dRBapAFbiIAraL2cbxPtvHdAUAKtG1K4O0Bm5Nu0Ot0wntmaCkaXV0C5s9doCTdYWVhFLGem0nYABZBEuy5r1lcTOPv/Nzv5vZnyl5bI8IEOt2QGBZ2ISawHLCKDogZOq4uTRtF7nm17luAZTrVP9m7VuQzv5x3qO4d9GPB0qhzu94z+cWQTpTb2ZKsE3uiesUpz+oY5/Oe/Y9+f/PPiz3CgAU4BOKrnzUCVjPOfxt0+++Wb+Mnm0VqAJVoApUgT0qUABlj2J2U1WgClSBKlAFqkAVqAJVoApUgQNRIOGTVc4leagsI2hCgM2Z2QAfzI7Mwepcj8+dtU0QjcHpHLhmO6bBYbk5B5RFrCpAFo6DdUxjQG2Qjjq3MzfAncfq+0NLpTPOyNx2hmYCJ84k10kk0x6M4Mc4g5TBewoD9AT9EgZZB6CwjzwGBveBUNgGxYCBQIzXdqx1b0mgZlsNDuRfrIdRBarACSuQQGM6eaVrCe2jwVndTwRQqHXtYhlAFZYXpkx3LoPAW6Wy+Jd/+ZdpVRnBFK5PfvaTRn+Dc8ocXPL3v/99AZ3M1X42QirDb8TAcrpuCVMSWCaVxofLWvjE4DKQo8Ajy861ecf8kyyAcsxX77iOPfvE3HfyvqaT4eh84r2OdD0U0vMAouQ9cEy1mXD7LgqNKXmyb0nfN/ud3DOET6i5f1i4Xwi50VceU1Zm33SX4+uyVaAKVIEqUAWqwBYKFEDZQqQuUgWqQBWoAlWgClSBKlAFqkAVOCIF5uCTVW4oBv0NgAGfAHgYOKPO2dksl8+RDFwLmFAzYK2NNwPTzoqkngNHcvYy2xKCYZ8ZrGPdudnhc8+0q+CbQ3n+XeUKsg7A4NgZOGfgXeDENAakL6AAc4wBOfVlPZejzhmiDOSnq4kpcOb0Yns5K5UgIBCK6RTcX6bRmQNaXC6vf2eiHtFNpodaBU5Ygbz30SbqvkUNSJLto+l1BE90AONvltUhhaCujmCjs9gYpF3bVv385z+fVhVhEwCVufdcs00pe/h+hE+AS/72t78twJOx+Ln1uO7wO8l7f6Zd43Pato+iEEw2tQZ1BpZptwQY023rmH+WBVCO+eod37FnXzldnrg/eZ+z1r2J+91T0zQ9uawBUbLPb/qwvKddBEIZ+4r2QdMNiftCOiVlGi9S9dBHtYypuwo+H9/vtkdcBapAFagCR6TAoQzAHZFkPdQqUAWqQBWoAlWgClSBKlAFqsC1KLAKCPBgxgFfYY5MobOIP80cveAJoIcgiSkEgEcypU2urlsJ67Ac66Q9t5+PKXg4hnHgN9Pq6MIi3OI5uMy1XIAVO90GnEjNExIxcOZnqwbDnQ0KdMLAO7UD6rqPZDAu09mw7gig6H5CzfoCKOtS8HD6OSuV/SUMw/u+qkAVqALHrkC2nQRjR+CEYKztI6CJ0Emm3eG94IogZrajmapioVeCIeP7dDH51a9+NVl++ctfLt5bA6YAn8zV26bjEUBJl5O//vWv06ryww8/TFkAUSgszzZ8mcpnzY+D9sfUGtSm1tABxZQ81ECUpnwzjZtt1LH+/gqgHOuVO/7jzucHoTtdUYDnEry7s4RPBFGeWDqiAKNwvxzT+wi4rwLhd1WPm4p9T2ruBbigUDIdj9AazkkAaxTuMSOoPfa/dz2eLl8FqkAVqAJVoAqsUKAASn8aVaAKVIEqUAWqQBWoAlWgClSBw1RgfF5b9fwmtKCDSLqZMBgMVMKA8qpZ1nyeM7MJmuVsbv5OQCXVYp+ZnoBAXaYgMD2PDiaLONuM3JyDcAnfcw65bn53nc+xq9w8Nv2C8phNN5CpbIA5VqWtESZhGZxGdBwRPHFgPZ1Jcka4AArQigAL6zgozzbT3jzPcdRaAMXac7DepEO/rwJVoAocugKCj7RtBF8BTCy0b7qeJHCiQ4CuJ9TZNtoGjsHYhRZj6pz8G6DkF7/4xZnryUMPPTQ9+OCD/1T4HBiFZS2AKb4HSvG1yQXFNDu6mnz33XeT5dtvv128z/rrr7+evvnmm0XJ777/HjZkOnNUcf8rYBTaIds42jncUAgoC56YZoO/cT1IZwPWzfbp0H9jc8dXAOUYr9ppHHPCIdwovHdx30onQ+6Hup9QA59YAFB0O8x7n+9Hd5TzKmcaL/ud9GfT1Q/wREcU7hOk4TF9F8BKAtdsw3RgozvKeY+v61WBKlAFqkAVqAJLBa5z4K4XoQpUgSpQBapAFagCVaAKVIEqUAXmFZibKbgNgJLQRrqP8J71R5BDKCXzvxM4M9iGmwkDzmzXQeRFPGl52Gwv4RSWNRBHPbqwbLreCckYqMtjZv3reo5d506yzXm5DIPfwiAOhjsgPoIjzswUUBE6oRYiYWCd4iC6MIn707LcGaPsKwN3fD7OCF2l85gyZ3Rd2aRDv68CVaAKHLICtC/O+KctBDIhsEq5NQOi2N4BX7Iebaltr2ktEjoZ27OFFgAhps2hzgJAosMJgMmvf/3r6dFHH/1J8bMHHnjgzB3lvvvuO3svmLKt8AAiOplQA5h89dVXZ3W+//LLL6fPP/98+uKLLxY13/EZNUCKKXl0QxE+mYFQTDNHUJh2ChcUAsi6G5iOBxAFMIWgs25erJNp6LY91UNargDKIV2Nm3cs/v5GmH18rkjoZARQuGf6PJFpNH2OyOeQ8yosaOb/O9CaIDa1wBr3CO4f3CeAULhX0PfVRZA6nVROJZXXeXXtelWgClSBKlAF9q7AdQ3c7f1EusEqUAWqQBWoAlWgClSBKlAFqsCJKDDCJ5tsqwUjMh0OATAHfxn45X2muNEi28Fgl9Vmm5zuwCfU40zulFm3EgNtDDyzvAE8l9312TOX33Xdy/oZjPCF+9k1BY/pcxg0pySM4ixutyngoWuKsIk1g+oWZ3IaiEsd2I5BPWr3Sb0p7c4qPfO8t9Hgsq5Lt1sFqkAV2JcCtDfpckIbSMoJ007wtyl3WE7HE+ETHceoBSo3toMjdIJbiWl0gEfuv//+s3Lr1q2Jcvv27UWdf+OCAoSSy/seiGXbF7CIKXcAUIRLAEzG8umnn04ff/zx9Mknnyxq/v7ss88WNSCKbiqm9OEYhFJmjsd2lhrQEheUj5f1O9M0WYRQTLtBW5ZA5LanekjLFUA5pKtxs48lnzt8TuAZg76+QJ51QigJ5AHl8bcl0/P8Uwqyc8htvxNYTaiEPjXgifcFABTuHzqk0HdOkJv1WIeavvDi9nSOY+kqVaAKVIEqUAWqwIwChzKQ14tTBapAFagCVaAKVIEqUAWqQBWoAv9QwNnSuocIiwiQpE4Z4NIqG5iEIkwiEOKsxnF7bMN1BEcIrOmCwnc5A9L9M0grgOK2GWDOGeDHfE3HQehMU+NMyQyWjefq83Yuw3tmYI4D4Ax+OwCeTisZUGNwnNmdup/kjE8+Sxvx0Upcy3LPgQF7C5/1VQWqQBW4qQpk2joCrAlgEmR9epqmp5YQCu0irigGVTM9Be1fbmulnul4wnsgERxLEhzJv0m5A1hCrfvJY489tnhvzXu+B1jR/SRdUHBS2fa1ygEl3U14TwFOATgRTAFEsfA5qXpMz0NKHsCWH374YVE2vHQ2MH2GKXioTbOh2wFtIG4GgCjU69rmTfu9ru8LoFyX8t3vOgV8zrCfnyk6BdVxh+K+yb0R8ET4RFiPmucL4HhTfm6C67e9KvRh7c/yvy9wYo3ziU5JmX4y+9C8pw+e/eiCKNtegS5XBapAFagCVWCFAgVQ+tOoAlWgClSBKlAFqkAVqAJVoArsT4GLPGM52MngrClvnE3tzMNxRnU6mbCes7GFTwyS8fcItmS6G1MGEEwzjU4G2HLdUa10Vsl0PNtPt96f/ttuaduB5YRBTJdjnelxVu0XjdlGgiQEytLJRCcUaiJybNfgGe+1GWdgPFPn8N51eZ/HM55ffpcwCtvk776qQBWoAjdVAQOiwiTM6Ac8oX4y3E9wQSHAKtRJW2l7bVudgOc/6QlswgvHE11OqB955JEFTGIqHf62PPzwwxPOJsAl1ryfK6baATbJgvsJ+9z2la4lOJcAjnz33XeLAlDie2rgElL0WOuEkrVACo4oufyG49HZQJcCnA0sgCcJpBBgNqBMG2uaDtvTbU/9OpcrgHKd6nff6/qxfKcTCvc9YXVAE+ASQBRq4RNq7pVAKZaEU/h+TAl63itgikrhkbwPCK9lnf1vnVG8f6Q74LbPCec97q5XBapAFagCVeDkFbjI4OjJi9MTrAJVoApUgSpQBapAFagCVaAK7KDAedPGJOTA7nAcMRDmbEGDXOmCkrbYpt9Ju2sGey0M9gKHmCpn3I4BOB1MMo0OgbUcKE5JRpvudETZPtq1g8h7WHTUe90mc9mEPbT711FkbqA6HVAAS0yRw+C3MzJJn5NQCQE3YREDZwmPpF14pu7h/ei0kuc1fpfb7iD7Hn5U3UQVqAJHqwBtLm0k7R5tqOl2cD3R+cTPWIblhTYFTmiDE+r8p/FW4RNUAjoBCqEAipBO54knnpiefPLJn6TW4XOgFCAUClCKYInrWvO5aXtM6aPTCn/n/re5UqbJGd1QSMlDwcnEWkcTasGTjz76aPrwww+nd999d3rnnXcWhRQ9mcJnw3GMgWXSaVgAUXBBsZhqQ9cDoU/bz21O+bqXKYBy3Veg+1+lQPb1M80Y90LumbpCjQCKIB81Lik6plCny+NF4lMJm/H/nhAJfeZ0OhFEMXUlqXoo3D+AUdKdsHB2/x+qQBWoAlWgClxQgYs08BfcdVevAlWgClSBKlAFqkAVqAJVoAqclAL7ms2X8IeW1aa1GcERgRJqlmEQGHtswROtshNAYVnhEJ8J+SydVwRgGFxmkPgUXgmTbDMrOl1IeJ/W3cAowCeCJSPEkYP1BMJYTotwBr5z1qUACgPfAii6niQ44sC6aQZY1v3zvq8qUAWqQBXYToGERWhzTTlHYJSUO88sa8ETnFAotInperJ2b0If1AmDAI2Ydoc0OXfu3JmeeeaZReH9U089tYBRKKTYATwRQNnu9K5uqQRVeP/pp58uQBMAlHv37k13796d3njjjUV5//33z75jGdxVLKy75sWXtptAJgSMhU/emabJVDyAKQSUBT7TVezqRDnfngqgnE+3rnW1CowwSj6zpAsjzyHeNwH5fG8NyLLOXfG8Z6UTCjX9Zd0CqRNAAQTXSYmae4pwOLXpKe2Hn/d4ul4VqAJVoApUgRurQAGUG3vpe+JVoApUgSpQBapAFagCVaAK7EkBA1k6jKRjSAIjq3aX+dVZntmE5k93trWuKDnLOmdejw4omYPdmd3ONsxteEym+PEcCLBZDtXJZNvLlxBHzqgmMJVQyhj9yrQ5DEQ7Y1LXEgEQoZHxeOYcUNgnIAuD22yHwXBmaFo8pkzDk8ef0AnL5vlsq0eXqwJVoArcZAVo02inLYCazM4nVQQ1AIqFNDx87sx9nE/STWyljrqOUONO8sADDywK4AkwCc4mFpxOdEG5devWAjqxkHbHdakP8ZUQyldffTV98cUXiwKMAnQylg8++GDxGcuSvoeadD5rXrSD6U4AjCJ0QiqefA+EomMZbSvtpi4Jh+z4VQDlEH/cPaY5BRJeF5AXXLcGoB+hE12lqPmeZXWUYj9jmtHzqJ/uR/ST0y0w7yH0xU3jxf0DcO2jZQFyY710LzzPsXSdKlAFqkAVqAI3WoECKDf68vfkq0AVqAJVoApUgSpQBapAFbigAj5TEdByEJYAlRAKn69zECEYkjMACWzpYEINjGK+dWq+H4EV9wEwkrMPcz2OTRhmDopJmIX36axy7M+NmdKGwWSiXBa/S8jDnwTQSUImQCMEvcwV7zZYhgHv8ZUAijMy2T+zMHVT0fWEbbEdlhuPJSEZgRMdUjh+31/wp9zVq0AVqAI3QgHaXNpHAp8UoBNAEwoBU1xPKEAofJdQaKaxWwtnkg6HAnzyq1/96idQyeOPP34GnACeCJs8+uijCyjlwQcfPINOcEjBMYVtUB/iS/cS6u+//3769ttvFwW45LPPPluAKBTAk7fffvusmKaHGmBlw4uAsO0uC5s+g9pAMq4oBJMTGAVCyVR2m/ZzXd8XQLku5bvf8yhgGlDuiZmWR7CP5w7vq9SZzoz7a7o18uyyNoXZDgeYKSbtMwuScA8BTuOeQF9ceI0acE0HJWq+N+3lWjpuh2ProlWgClSBKlAFbpQCxz6QeKMuVk+2ClSBKlAFqkAVqAJVoApUgYNTwGcqAlrCH6bNESxhcNZXQgl8Blzg4C2DtkAkpAJgtjU1A7RsVxcT0+cIjDgATM26BtR0TEkohv2ldfYoZs48TMjl4ETf4YDQV0CDmkFkZ0ZTJ8hhvneBD4AQ090waM2MSGZHUuNckrMq5wAUD9NjcFYm+2VgG/gkU/kAn2TO+bmZ2gmnpC34Ic/q3uFyddEqUAWqwKUrQFtLegjAEmqCo8Amgiem3aGmLQYqdVb/mAZv5cECngCMUHAuIa2O5emnn56effbZs4IjCk4ngie4pgiw8D7dVC5dnQvu4G9/+9tZWp2//vWvCxDlm2++WdQAKKbjoX7rrbemN998c1EDoWx4JXBJYFi3AmoCyKbkoSadBmAKNW1tOpodantZAGXTL6DfH5oC+ayQzyO6THFvvb0sACimNuN+y+cAftTch32u2cY5cp0OCW2zXAIpCaFzD8kUPEJs3kt0KQR2o8/eVxWoAlWgClSBKrCjAgVQdhSsi1eBKlAFqkAVqAJVoApUgSpwcgrkc9HoEjI+M+XfDrY60Eowy0KwKmcFzj17OUgKqAI8IoAifELNoGyCLQIoOdCbKYASODGFjrMRj/nCjbDFmKImzy2DSywH2MGgMzUDzgwma8PNZ2nXzXYSQBEyEUABPhFAGZ1UPAbWz+ut9b+wC9sy5Q7vE5A51MDYMf92euxVoApUAZ3CdCujfbUQGB3T7hg4pQ3O2f0rx1F/9rOfnUEjwCNAJ0AllEceeWS6c+fOogCfWD/zzDOLv1kWpxPdTk7lcuGIAoRC+eGHHxaQSUInf/nLXxZACjUpeXBPobDs3/+ePOY/KQIgSoDYdHYGkoFPMiUPn7MMywuVzjmeHYLkVwWg0HehD/TmNE1vT9P01rLm/TvLQh9FANfUgNkPOwS9egyHqwC/ZZ5t8j6Lu5SgHyAKf+s6xXKmNtNlKp+xONN9xLDyeYDfty5KgGrcKxJio6/PvYMCdJ4gS6b0WnujOtxL1COrAlWgClSBKnD5Cuyj8b78o+weqkAVqAJVoApUgSpQBapAFagCl6eA0IkDpgabMt1NuoN4JDlYygxp3EosOJAkALIJQMkAV24HoMUc6dQM6M7ZVOexC5yMg7mXp+Dlbznt84VKhEdG55IMLvFdgiLMYmQg2WJqHLflmbANPst1Tb/DYDTBG6EW6k0D0GMaIINh1OOg9uWr2T1UgSpQBW6WArTRtMnUQJ3OyqcWQNEBBfexdCDLNHkrx1FxPLn//vsXBZCENDu3bt1apNqhfuKJJ84Kf//mN785K6bXYRuUU3kBoOiIQv35559P9+7dmz788MNFfffu3TNHlHfeeWeRpseUPUAoa160z7TnOpoRQCZtBkHk0dWAQDJtts5j6Xx2SNDnZQMoAjj0a9AigRMC78AnBuDVVRDlUDU7lX+VUzwPnSFxcKQ8vrzXmooHAIXC33yX92ihfJ9nRofG8+rl8wO/Z24wAmzU3EN0P6HW8ZD7B7Bb9vkzrSbv+6oCVaAKVIEqUAVmFCiA0p9FFagCVaAKVIEqUAWqQBWoAjdZgdEymkFPXUR4PzqiqJUpbwxoAZyYOoeZfAS4/I5B1VXPXgQ/MlUPkadMDWA6H2EWjiePId8Lobi9tLPO9Y7xepvH3dmLDAQLcfBdzswd87+bw133k5w1zTbMDT+m0WFfCYoIrbA+wRnTAbj/dbomFKPjitDLoc7GPsbfSY+5ClSBKjCngE5i1ECeBj6pM/UO71mGtpfa9tv2dKW6QCQ4nVhwN3nuuecWhfcAKUInLIPriQXHFNPuUJ/SCycTQBRq0vB88cUXZ4X0O0AoFN6/++67EyAKhWXXvGh/bb+pCSCbcodakIJAMn8DkAqR0uaPzmeHIPlVAChCKPRhdIuxNgUJAI8ucYAq9J0S1j0kaOcQrluPYV4BbmQ+u1B739X1BPDE+zCpeLjnUkwlmvD96Pp4Xs11LrH/bkpMfufcHzINDwAKUAo133FD0hUo4XT+p/o/cd4r0vWqQBWoAlXgpBUogHLSl7cnVwWqQBWoAlWgClSBKlAFqsAGBYQ2DC4x8GngicHPtO0fZ+DxvQOkzu5jEJWZfPydg6ccxvj85YCl+xAccbYgwS+OJ51M3Ma6wU6XGetj/jGMMEimxuG70Q5bxxG+y5nPwCMGoqgZRBYycRajujlDUkDFgAwpfNj/mGd+G33HdTpovY1qXaYKVIEqcDEFdBYDFKWdzpQ7vM9Z+eletrUdCTAJkInl5Zdfnn7/+98vyosvvjj9+te/nh599NFFDayy6BT87B/NzVhf7FQPd21cUHA2sZiORyeUP/3pT9Nrr702vfrqq9NXXxETXvvK9hNAVMcCat08qAkq445CAUah3ReoGMHTTfu8zO8vG0BJcJfAu24x6Rzje/Skr0PhQrjuNo5vl6lRt31cCuRzE882o/MU910Kn5vC1Gcgap6DqBOo31csi/vHCJn7P0Fteh5q7ikJq/A+4fb25Y/rd9mjrQJVoApUgStSYF+N9hUdbndTBapAFagCVaAKVIEqUAWqQBWYVWCcHZeDlayQzz4JZgB9EGDS5tnBTgY8AVHSnWRMwyOAQs2yOJ8An6QDioGsdc9eHrsgirP/qJl9zTH4HcuuAh/m9nFIz3w583BMOzMO3qYriIPEDPYKnqQ9/JjGRvjENDoETywEU8zprqW2ttoZiEK30akkB5zZZ752HXzedfn+21eBKlAFqsD2Cti2W9M2W5iBnwAKfwOlCJAm9PkTO5IERXhvuh1qwJInn3xyUUi38/zzz08vvPDCouCA8uCDD56VX/6SLse0cAbx5ba3P8XjWxIXFCAUy/vvvz998MEH03vvvTe9/fbbC/AECOWPf/zjIh3Pd999d1Y2nC3ts9AEbXs6GWRQWXcP+xLAKPY3NqXSu2zBLxtA0UGOmvMnqC60g9MDRRcZtERHNc1guw4yukhcti7d/vErwG+bZyVAQNObJYzCvZfnLiEUatwgLZmeh5unz2MXfcax/29KL9LtUPzfsAZYT1cg3gtomZJz7lni+K9cz6AKVIEqUAWqwAUUuGhDfYFdd9UqUAWqQBWoAlWgClSBKlAFqsDeFEhIw4CTQaTRuSQHLlnGlDsMcOagJ4Ohc4Eon6MyxY4peBxY1bmEgdJNM6g9HtP9ONDK9ll3hGkWcastlDu05z1zrxsEAfAwgJGBnwwGCZMQ/AAiyRmIOpsQQMrtCLcICrkMXQAAIABJREFUoBg4YV0HjU2nI2Qyl0aH9fMYnSnp7OktLsHsIttcu/Nuu+tVgSpQBarAP6BS2mFBUSATCkFP0j4AoJBuhxpo1EAnfYAR+jzTE0iEFDnUpM157LHHFq4m1Ldv316AJk8//fSiCKIAo+CKct999y0K7iesexNfpuIBRKEAmVA++eSTCRgF+AQIBQDl3r1702effbYon39Ok732ZWoM23vdTnT0SCAFCDWDx/Yz7Dts2tdlfX/ZAMrYnwEwsaAJgXcC7dSZqtD+kjUapyPKZenR7Z6WAjzTmGZHaF9wn2cnnU+4Bwuq8Hl+p7vkvhxRMhUXUJb3Bep0S+T/QwCF2v8PgXaeL1if/w3uRX1VgSpQBapAFagCa/KQV5wqUAWqQBWoAlWgClSBKlAFqsAxKZCgCIGntNA30pOgh7DHOCBKEMoBT97rjEL9k5nQy324L4JcLM+gKTUQyRw4MqfpCMjoumIQbF8z/a77ehLcMW86MEfOPNR9JN1dAFUcHM7ZhjlAbDqcBEmEWQRIHBQ2MJWDyLnsHBiSMMuqfVy3rt1/FagCVaAK/FQB2mQCmc6qN8WONfCJ72mzdR5jvWxzfwJyAp9YcDG5c+fO9NRTTy1q4BPcTnA+oeCI8sgjj0wPP/zwwvkE6MRyE9xO5n6QOr5QU7755pvp66+/XpSPP/54AZ9YcETRIQWXlA2vdCyjf4FzAY4e1LievBuFz3U6IIA817Zv2t9lfH/ZAErCvZzz6A43AikG1wnE65SCbvSh0pHuMrToNk9PAZ5phPKphf58bsrUOzyH4VilMxWgCoXPhQR9VroIbJ9uizyTZHpPXYD8v8jnEP43vL9Q6xREDYzSVxWoAlWgClSBKlAApb+BKlAFqkAVqAJVoApUgSpQBa5ZgUyHw6HsMpCYywqcWGd6HAYpR/hEOITlHfQk/Y7wiTOi+V4IZZyybOoeaoCTnL33D3/97c9nTBE0pvu55st0ZlG/q3tHAiUEPAhaWHQUYdCXwsvl0y0FEAXQRDv4tIVnsJftjU4muR1nRlOnG4qDxONvMLXO882B6uu+Ht1/FagCVaAK/FQBwVLu6bbnBi4z5Q7wCS4oACjUzMbPwOhPtgosIjDyi1/8YgI8oTzwwANnsIngSdZ8z3I4nrBeX/+swF//+teJ8sMPPyxcTl577bXpz3/+86J+4403prt3705vvvnmouieIryyRk/6D0ATBImpSSuTAIopeaBaACvSzWOEYa/ysl02gJLnIhBMwJ2+UTrEEWgXPtEZBa0s9MESXrHvNqaH3LW/eJVad1/Xo0DCfdx3eW4y9Sk1n1Fz3zZFj+5V1jynzU0O2OX5ce7sfe7gHmBKngTeBVCoAbHyfyLdg1gn/xd8dshnnOtRv3utAlWgClSBKnDFCly0cb7iw+3uqkAVqAJVoApUgSpQBapAFTghBXgeIWDkLLYMHo1uI+Np5yAmy2q17yxmaq2edRIZLZv5G8AkBz11MWFGHrPsiBqZ0mc8Jo9bECX3LfSyzeUan8vWARHbbG/fy5jeRkeSBDHmAgx5PpkahyCPaXOoDXwQ/ABGyUHauYFg7d8Z3E0XE1PwaKM/DvxmcIn95H5Tq/E6jOc2Blf2rXO3VwWqQBWoAudTgPZZRzJn1xPAdAZ9ptwBOhFMoQZYtZ3/CWhqqh2dS3AzwdUEdxNS7zz33HNnJdPukH5H8AT45Kam3Nl0Kf/2t79Nlq+++mp65513FgX3EwCU119/fQGkUH/33XdnBWhlzYu2OvsIQChCJ9ak5OE9cArwhYU+gs5nmRpw06ns4/tNAMor0zQ9u/zt4g5B4bduX3qXMX400okunR8EhO1vmWokoR30pB+m64MB+0xnMvbH9qFPt3H8CuTzTU4UGN/zDOa927RpAoN8nql8eAY7z//AqKauiaaq4lmB+4LgegLs/A8kgALIpusS/zP5P+Gzk/XxX8WeQRWoAlWgClSBLRXYpXO65Sa7WBWoAlWgClSBKlAFqkAVqAJVYCsFeB7JWWwJooxuI7lBBgmFSVwHiCRn0fme2XVCJCOAwv4BUIRVqIFOgFCo2UbCK+PzU25PCEXHlHXHP4qz6rnsUJ7XGDQ1UGFwZpvgAsfPuhZAEd1LtKlOG/cEWxJc0So+wZMxYLQKinFAOQeATf2j64rXYxOA4nKd1bvVv3cXqgJVoApcmQK0uRmUBCwBNGHWPDWuJxRAFAKame7BFHu26WcHTbodQBKdTB5//PEJuIRC6p1nn312kXqH+vbt22dpdwBUAE8yZc+VKXFEO/r73/9+5mwCYEIaHgsAyh//+MdFSh7qL7/8cvriiy8W9bffEhte+aKNNt0fNX0HQBMK6TKAT3BEEUIxxcaco9pVqjkHoACZ/C4KAAqf8fu+KIAyBskT1hXg0X1OrQBRCLSnQ4rrjakV6Xe1v3SVv6Dj2Je/83z+y/c8T/EcZgoeau/f1NzTAVQsPHc5mWHT5IVN9w1+rwJo+dwzwuvcM/hfEELJ+wtwimC9tY6P1H1VgSpQBapAFbgxChzKgOaNEbwnWgWqQBWoAlWgClSBKlAFqsCZAgwUkrqGIrjBwKPAyNzzioPZrOtymUtceMQakIRtC6pkOh62zzZ0LmEGXoIrBLPWuZGkCwvv52CVU3jmIrggKGK6GwGRdcEFzj0HcFmXgVkLAQ5BEr5z0NcB4IRQWC4t34k+eUzrpkILpuSMZuGZq57d3H/9KlAFqkAVuBwFDFrqYgZkoutJBi+ZRU9Ak/be/ofuaxzZT9psnEvuv//+s4LLyW9/+9tFId0Of1OAUHBESVjF1D2m77mc0z7+rZJShxeuJt98882ifP311wsHlP/5n/85Kwmn4Jay4TX2H0iRQQGeAKZ4J9LyAKXoXsCGhWZHSHXTPi/6/SYAZc4B5SLuD2OfK/te9s3Qw2A70I6uMWpJnf0x3ifI0n7WRX8Vp7t+Qvy+18mEZzFdfqjHFGqm58ENhWe4WQerc0iXTof5rACslfA6sJoASoIopvVK1xRdhfw/OcdhdZUqUAWqQBWoAsepwCkMhh6n8j3qKlAFqkAVqAJVoApUgSpwOgqk9bFQxj8Fcpanm9CGM5YFQAgG5Sy4Ef7IgcEcbBRAcTYc0EkWvp9L88MhMXhvEIo63VAIUG165THmuW1a76q+T0Akgw3r0smM0AaDpgl/pJvIquCCujjrj4FbAhrCJwQt2Kb21gzQroNFHLh1IJftOrOQgeFVvzc+H/OvN5XOVf36up8qUAWqwOUpIDhiOj0DlgQlcT15Zhm4pCZgycx5avoKwq6mMDk7SlxLgEZ0P8HNxLQ7pNx58cUXp5deemkBoDzxxBOLgvsJ6XnqeHL+i40byg8//HBWSMOTDijvvvvu9N57703Un3766cTypO/RRWXFnnVDIWCsAxsBYx1QdPbQyYDlTNNHbR8n+xHnP8n1ayaAYn8WpxMcUF5e1s+FMwS/84sAKNk/HGHihEqAhXF4QCNdZARQAHfSkS77dGyD/mKh38v6xRz3dsfnpzwbJgBkStSECHnP/d2UPMAqpl9jwsEuz6TrFBydFU0xRc3/RKbd0QGF/xGfb/K5Kd8nED8+j6QDS59Vjvv33aOvAlWgClSBkeyvIlWgClSBKlAFqkAVqAJVoApUgXMoIAySziUJouQm04mEAcO0wQf+0A2Fes59xAFBt2MQydQ5mT5HNxOWyUBVgvhsJ6GX3D8Dmdu8xuM8FNA/By95P4IjcwOfnK/LOgsY6IOgDFbs1DkLUPhjTqd0QNFFJW3bCVQQoDDYMx5vAjMCJ0InHoPBjU3XadW5blqv31eBKlAFqsBhKmD7r5MZQUkLQcoEUB6LlA2m17Mf8ZM2m9Q5loceeugMMgE0AUABPHn++ecX74FTLDil6HoCiNLXbgrghAJQghMK9b1796a33nprUd58883pL3/5y8IVhfqDDz6Yvv/++4m0PdRAKGteArCCEjieCJwAo1AEUYBkTT9DfZUARQIo9GUp/G6BT15aAiik4EmYSoAqXXx2EX4ET/w7XUxG9zo0IsiebnZoRZCdmr6iKRN1RGF7V+0os4sOXfZ6FFjlMsmzWKZUy3s74ImFz/k/4fmRSQPU2S6k6+WuN+W5ZxJhKn7XCbUJo1ALoPg/4f8Dy1My9RXvEzpJyEV3x6uA367n6nevVaAKVIEqcPIKHMrA6MkL3ROsAlWgClSBKlAFqkAVqAInrEDOPJubfZanzsAgy+s8wuC6s9wICjGAaBlT3OQgnPm+hV90PBFoYeBSN5Mx7U4eT24nQRphmk2XbXymOqRnrJy9x6BpupEwsJnfc54OtrJs5i1nEDXBkcxlPpf+JjXgewMPDNgyA9nC33N50cdB3wRiBE9yRi3v1+m+KsCy6dr2+ypQBapAFTg8Bbzf09+gEKyk7TdNA+CJhc8I2tMnoI9BzfIJpf7kDO+7775FKh3KY489dgabAJ08++yzZ4XUOyxLAT4BWjHdTtPu7P6jAUChAJNQvvjii+mjjz6aPvzww0XBDYXyhz/8YcIdhTQ8FNL1AKyseZk+Q6gCcMK0OzgX6IZCzed8b5+HPkoGjHc/se3X8Het+wP9WvrILy4BFCAUHFAyGH9RACX7fnmkGQhHt4RK6MNln3AMsPOdcIqOKMLG26vRJW+KAnP9d58VTc9qyh1q3U+ADAFR+B/x2Y97fE4k4P8jU/3squnoEuRzE/cFHRn5jedvnvdCbIL74zPUmKbKZxqemUxdyjKjC8uux9/lq0AVqAJVoApcqwKHNDh6rUJ051WgClSBKlAFqkAVqAJVoAqcWwEG+5x5ZmAHmGNuRiaDgQ4OAohomY/NOIPtCY7MASgOlguOUDNQmU4qbCNBlnWz3sZ9eMyrHFzOLdI1rOisupyxZxDAWb0uo678TeAhU94wY48ZfRYdS4BUVs1o9VlTFxWWY3lnADIoy98CKmP0aIRGRuBEOcflrkHm7rIKVIEqUAWuUAHbF/sd9CVIWfJ8FKATIBRrA5kCsCsP94EHHpgspNZ55ZVXpt///veLGgDlzp07i4Ijio4nBU72f/VxNwEuoQCa/Od//uei/Md//Mf0+uuvT5999tmifP755wvXlA2vBJgBKAQkcCx4JwpuKKbToLafI/y6aT8X+T4BFPq09In5XQOg/HZZA6BkOpJ9ACirjtn+lX1C+49CyTpAmNpIMMU0PdQsoxMEDil9VYFtFBhTmvqsSA2Ewv8AcCE1n5myitq0rtTc98cUrNvsf9MyPJOkE+P4vyCURQ18Ysoqav+PhPCFvZwoMDpDphvkpuPq91WgClSBKlAFDkqBAigHdTl6MFWgClSBKlAFqkAVqAJV4MoVSPvjcZZYPi+M7wVMWCdnFvNeJxGXyZNKtxQGBwFPLAy4zzmgsD77T2eMPFb2o9uJNszOjNaRZZWwef7jgOehPC8ZOMlBSN+P55VBFuEOa+3nqZ3VK9iR62WwgRl+DKAarKE2IMM2NjmgOLDqMWQedAZvc+A1z2XOtSTPv+DJld8qusMqUAWqwEEokKlKhE8JQr6wBFCogU8yUG9aBoORZycCPPLzn/98Im0O5Te/+c2i4H7y1FNPTS+//PL00ksvLQrQyeOPP74ofO+rAMr+fxc//PDDIsUO5dtvv51effXVs0Ianvfff/+s8D0uKJQV6Xiyz0A/JF07SL9jCp6xZlmdDuj78LrMlBj8tjP9CL9vfs8WAJR0+qHPnClH7C/v64Kk44OOdeihw8OYdgcIxfRGACj0GQ3Oo7l9Tvp+9un8bF/H3O2chgI5EcA0q9Q8Mz4Rhb910gRAwQXFYmpX/qco+ey6a0qeVJXfbLoE8VyVoJXPW/x/CPH7HJWAiSB+pjz1f4o6XSQT1O8z0Gn8xnsWVaAKVIGTV+BQBlRPXuieYBWoAlWgClSBKlAFqkAVOEAFcnBPJxFTz6R7yegGImACTEJxpiYDg7z3c7eVA2UCKNQMDBLBoTCACLySlvpzucHdFt+lhb6Di66fwaZ1zz3jPub2eZ2XbnQxSWBjzjUkc4kTLGBwM2etGjTg87SVT7iHgdWcoTem4MlZf6t879XRIAPbZCBV9xTq/I7v171qQ32dv8LuuwpUgSpweAo4650+BLPiDdLjFkGQ3iAlKRvSNe0ngUfgE9LnUEi7o8MJKXaeeeaZ6YUXXlgUUvAAnTz88MPTQw89ND34IF2W6SztzuHJc9xHBEyCswkgCuXNN9+c3nrrrUW5e/fuBITyxhtvLOovv/xy+v7778+WXXHm9nOyX0SQF2ACWIIaBxQdUUjJA1ABOEE/iKDyVYCwppUSRMHFB/AEhx/eZzHliM6Cl9GHNdhOH45+W+pHX06wGH0EUNCRguMDgXdqnCASjHZ71g2qH/e/7L6PPp/dcpIBz5kAhzw3UpvKVQjFlKw+k7K8QAr/W/l8eN5jHp/Nxv8J/vYzXVBM0+N31pmOh/vMmKrU57ExJc95j73rVYEqUAWqQBW4MgUKoFyZ1N1RFagCVaAKVIEqUAWqQBU4OAXS8QOoRHjDnNkJeSziLMvCsgIf1Az6CZLwPt1HWNYXA3bCKdTM3HQ9bZO1x9dW3HXTASU/85jMFz4CNHNpgDZdiEN6TjIlTg7UO1Mu3UfSJSVT7oyz8EyBwwzWTI+DJg7+C6A4ODoOiAqOWK/TM8ERgRcBlm1tpTMo0QDFpl9vv68CVaAK3AwFCEDeWhYgE9OUUD8V37FM9nd+0sYDntx3330L+OT++++fXnzxxbMCeAKEQuodaqCTX/7yl2flZsh8PWf5448/LtxMLB9++OFE+eijjxYwyv/7f//vrHz66acLl5Rvvvlm4Ziy4ZX9KRYmDQ/lw6UTylvTNFkEKAgep4PHKhe6Tfve5nv6zfaF6WPj5mMBRBFGoabPbepKgvSjk982+9u0zOjCl31H+nOmbKSmj5mOMqbjQVu0tF+pmwo12zC4vulY+v3NU4DftM94PjsKm1DPvc+UPPmcyXNnPuteRM18vsn/iXQt4T2AFvcPwZL8HxhhFJbhXmTKnnSN5P8r/xcvcuxdtwpUgSpQBarAlShwSAOrV3LC3UkVqAJVoApUgSpQBapAFThRBebS5Wzq76cVMYN6DHSbAofvEkDJQW0GAk11Q81An2l0eJ9uJHMAigOJwisOIPK3AInrjeeQAELO9MzZzZcxA/Q8P5t0FXH9XQAKZ9gJbDhLzgF7al65n4RDgE+0ctbFxAFQvlsHoOiewuAoy2Y+87RN33Q++b1gTKb9OY+uXacKVIEqUAVungIjRILrCeAJTiek2wE8EULhMwOP5sqZ7RMBnQCW4GqCu8nvf//76ZVXXlmU3/72t9OTTz55VoBUTLfTtDtX9wMERsHl5IsvvliUd999d/rv//7v6b/+678WBTDF77766quJ5S0zR5l9JvpBOHToTgA88eY0TXeXdQIULJNpNzb1f84rUKaYpG+eqaRwP8mUPPy2TUOFy8NK0Oq8B7NCv3Swo59on5G+pu4n1OinuwwQirAKEHQ64unKl0H9PR5yN3XkCqTjJf8TmWYnXThN0aOzJg4pAIi0FdSs53Muz5y8Nj0rbyPd+HyjaxB1PkMBaCV8xXsdTvif4F6Ujkymr6LWgakpq7a5Il2mClSBKlAFDkKBfTSyB3EiPYgqUAWqQBWoAlWgClSBKnBDFRgHmx249vNxcC2XTzeSzDnPbEpAkFVQB98xgCeEAnTiYB8wSabZSat7BpYFTIRQGAxkf9TMSsuB91XPK2xnBG7mYJnr/EkIj2See47HwfV1x5Yz3FifQcnR3tmB+zE1TQYFEkABRAE+0QGF9Z0FzDojKOKM1JzdqpvKrulwMtiTttXXeX267ypQBapAFTguBXSGsO8CfELB7YSUOwTmSVNCTeAxUzCsHP/89a9/Pd26dWu6ffv2ovzud7+bXnrppenll19eOJ+Qdofy6KOPLtL0AJ4UPrn6Hw7uJhaAkz/96U/Tq6++uigAKR988MF07969BYxC+h6K7ikzR2u/hP6P/SJqgr+4nwChUCdMgStBppDZlDrwvCJlf5a+MjCVv3WcUAStqIG/dYAgED/2hc97DJv6qAkipyb0E3VvsAY8oeDsYD/S/mk6PAhXC0dfxrF3m8epgM+uPpfyDOqkiZwQwfOkqXmoAU9oHyiAXLQJPney7L4cg3y2GWv+TwT5/e2PDkI84wlk8T/CPQcQzhRWujABd2Ua1ssC4I7zF9KjrgJVoApUgYNUoADKQV6WHlQVqAJVoApUgSpQBapAFdhaAQeb082E9/7thuz75ywyZ4EJkziLkhoYxO3ohsK2tELOdbU6BkJhcM/82kIsrOdAWUItgiw6pvB3DjJuLcIVzfrc5XgYdHSQMaGQBFDm3FzYh7PbWA8AJAfoc/AeiCSDAOMMPAY0dUChThcTZ5s6Sy/PjeNKi3qOIWe4ej13GfwcIZRd1t1F9y5bBapAFagCp6kA4AnBRotBRQKLBOZxhzBFCf2RXHalIkAnzz///PTcc88tiil4dD/BHcXyL//yD6a2AMrV/8B++OGHyfLZZ59Nd+/enS1vv/322XIsD4gy87IPQh8o+1iAEoAnby/rd6dpsuDkke4Flwmg2Gen/22aKYLpgFYvRuG7TIGZffzLGvMf+3PpvEdfMYEeHB0SSBn7pILR1AbhBayv/kfWPR6qAqPjZaZdzckUPLsCH1oAt2gXLPyvAGwJosxN2jiPBnPPOD7v6V5pup38f+E7ARRq7jHjPYd7Ep/zf5XPlX2OOs+V6jpVoApUgSpwpQpcVmf0Sk+iO6sCVaAKVIEqUAWqQBWoAjdYAYEOYZGEPzL9DRLlwDTf6TzCbDCgE0AS0+EwiOcAXwIobEdwRAjF2Zesz6BeHhPPHCNokccxB6uc9znlvOtdxs9HeMQZnWnHPBe0yGNPi3cG4nMwnxlwFAMmc7bPfiaAksEV12cgNJ1WUoN0KfG492U73wHTy/i1dZtVoApUgdNXAFiVPoZF8ISgPACKhWCjIK2ObCvVweWEtDsWYBTL448/vnA9+fnPf37mfnL6Mh/mGZpSB1eTr7/+euF48v7770/vvffe9Oc//3n6wx/+MP3xj3+cXnvttenbb7+dvvvuu0X561+J2a580ccxBQY1sATwCeWdJYQikIIjgW50QryXKZZAtikuqfnNvxQFdxSC7XxHcH0bF8F9HXP25+xPIjZ9T2BpasASHRyAUeiDCkP7Ha4PLMPn9ldZv68qMKfA6PyZrj/8/gW2qIEUdQzCGQuIS9dOnl3nnD4vovrcM47PT4L96SLJZ04s4P8FBybvP9S6oeCIwv9Puqf0eeoiV6rrVoEqUAWqwJUocEgDtFdywt1JFagCVaAKVIEqUAWqQBU4EAVW5Wnfpo+eM8GAQ4BFDLLkex1FOOV0FnHATfDE/NnCJwzOCaCYMsdtULNPXUuo2Y5W9+agz1llI4CSbiz7Hvzb9+VNO2W2vW7AL5c1dY2BDQYgM+WNx8k6eT35PN1HWJ9BeksCKGM+8NENRdtnZ9cZEKDm+HIQdNRtnZ30vjXu9qpAFagCVaAKjAqM/RbTK5jyL8ET3pumhNpUgvRX6MecvXAx+eUvf3lWXnjhhen//t//e1bu3LkzWUi7Y8od3U96ma5fAcCSTz75ZPr0008X9euvv34GoJCa5/PPP5+++OKLRQ2MIrxCPbz4IF1NPl2mv9CFgCCw6XgIAps6xn6U/cLLCgbTR06XQQGUl6dpogCgEGgHQuH/It0Qt3meWMiRv/FMMaXTj6mMqGc0TElNOaJrHlDJKogarU3Pg8ND9nVZL8Hty9L3+n/MPQIV8H6fz6z57DnXPvBZTmqYA1AATyz8r1wmgDJ3NUeoP91SeDZMAI7/A8A3ATjeW4C0dFHhnuUzX39BVaAKVIEqUAUOVoGtO6MHewY9sCpQBapAFagCVaAKVIEqcJwKCGg4WLxLHuqc7QUoos28jiTmxQZKye3mzEj2mwAKEIq2xNSsK3zi4J5K87egC8uxX4I9HAf7dvm5542ELTK4lAOPh3JFHTTMnNscWw4e5rGmrTIDiszkNFihEwrgB8vlNrYFUBjEB0DJNDw5sJlAiUGVnK2baXScErzqXEY7aQc6GwQ4lF9nj6MKVIEqcLoK2CdIlzT6JsxgJ+hOAToRQmGmezpF0C9JwPVMKRxNHnnkkenhhx9eFFLtCKDggoLrieWhhx46C8437c7h/NhwNfnyyy+nr776alHefPPNhQuKBXcUCyCKAMVMOh76NLoKUNPPwoWAQDA17icWoJSEKQwC6zp3GQLxfyCAQs3vXPiEGthKx4dzAyjAVfxf6PbD34IoACemPkJ3tFzzyvSTphfJvnCC0AAn6GzBCUU3FOAUwSD7zZehb7d5OAqM7j0JloxHmc+2Qoa2FQJZQFn8f5CWzRQ8tBG6ferYmRMmLkONfDbLfx6f33w+pOb3nyl4dF8CSOH/JN2FxmfJyzj2brMKVIEqUAWqwIUUKIByIfm6chWoAlWgClSBKlAFqkAVOLcCDphZJ1SyqZ+eQRWCLMAjFIASQRBqYJDRmjjBlxFA0QmFQTnAktngTXwuoAKMkkDKCFTMDRz62S7gzbnFPueKBiYY/J6zTs7NjkEMBtkzUJGz1tgerxHmULcMhpiCh4F6tsdAfuYLH6GTBEfYDvuy5HY3zZwbwZRVoMo5pe1qVaAKVIEqUAVmFUiXNPoW9GWoCR4CnOACIXwigEKg0X6QfZjZ/sV999033bp1a7p9+/aifumll6b/83/+z6K88sorZ2AKcMr999PF+serAMrh/FqBIL7//vsFGEFNGp67d+8uyhtvvLEovv/4448nwBPgCeoZB4+Eh+ljCUJQE/glCIwLCoFh0mCYUoa+WKYnvAyB+A2nO2ECKL8LAAUw69wACinpEjmZAAAgAElEQVSmfvWrX50VABQLeuEiY1qjGYhn7AtnakiC6iMITb+Wz+jTkmIE0GcsOKNkX3dtHqXLEL7bvFIF+J07IcOUsgmk5MH4XOv3PIv6HEoNeGIBVLS9oOZ/xBRutBcJuWx69r6IID6ruY3RBcVnTO4vOC2Zeof7joX/EZyBdMJknXVOlhc53q5bBapAFagCVWAvClxm47qXA+xGqkAVqAJVoApUgSpQBarAiSoA4GFJp5HRbWQc2HWQzgE6IBJnc1ELlVA7AzgH8eYAlDkQxfQ9c8czDv4Jqjh4eAqXzEG9tGZ3sG8O3uAzQA9nsjFIyECiJS2WTX+DTg5CJrQzAijCJwzWA7a4LQbwx8HHhFoyMGJAoIOVp/Dr7DlUgSpQBU5XgXRH0+GNmiA7s9kpzw8QCt9lakD6I7OvBx98cHrmmWemZ599dlH/7ne/m3A+AT6hZCAeR4i+Dl+BDz/8cHrnnXcW5a233jpLx/OHP/xhev/9988cPABWVqThsW9E/4p+Gw4cFNJfmIKH94AROnYAq9hfEyzet1gCKATNAVEEUIBPBFD47eP6AKB1rhQ8pKQCtrIApACgUKMXLjNff/31ogDyLDqv/5zOaO7cM/0kK6bbA/1kAu2WdH4gCG+gnZr16sC371/X4WyP33m6Xflc7LNuHmnCKjx/et/XBTQBFP4vgFAAFKl1+uS5l5KOndcVI9MJhZrnPWEs/i/uRuH/I9NU+Sy5aULB4VzlHkkVqAJVoArcOAWuq3G9cUL3hKtAFagCVaAKVIEqUAVOUoExvU32r+f62jnTyjQ5DpilhTDL5WscdHVgjhqnk7Tn1gWF2nQ4Y35sARLdUjLA42cczyp3kvG8x+0fwsVOzXJwb/x8PFZBDeGNnIGpDbh56XPdBFAYKBdAIYBBMMMZn0AjmxxQEhxheYIcDMBTs50cwF/EAWYG5v3Mmb2ZQqeD+IfwC+0xVIEqUAWqwKiA/Qs+p4+jwxs1QUTAE8oLy2A8AXk+J+iYYO9P+lEE0k0v8utf/3p68cUXF6l3rF944YWJ8vzzzy+WIyDv8r1Eh6/A559/Pn300UeLQuqdV1999awApZCGh0LaHl1QACiWEEW6EdDnSvABEEIwgvcEh3XtAAq2j0jf7DL6WXMACuAJ6Xf2DqA88MADPwFRcAvif0cHFF1Qvvvuu8mijqHn2DdOh5kErEe3GfRVb2r6zwbcdZtJd5Xs2x/+j/RmHGHCg9u4Ybo8z5wJEKarJvd1X7l94RTWS/dPXE7GYno2no3zmTfbm+uKkeXEAJ4ddWACdgNAeWNZcx/SfYnnSu5V+f9wM35hPcsqUAWqQBU4KgWuq3E9KpF6sFWgClSBKlAFqkAVqAJVYIUCoxtJDraNfe1xWQbLdB7h/Rg4GddPaCBniemAIoTCtiym4BE4SXCE98Av44CfdvfjsuuCRIcwg2w8vjHnttDImH/b9dQ3Z7MCeozwR87mHGEWrcYFUIRPqBkozHz2437zeuexAqsw8E5wg9p0QJkSaNxW/j0H3xRA6S2tClSBKlAFDlGB7HvQL7JvQ0CRFAqAJxZmtOP+kOlHDEr+pA9FIJ2Cu8njjz++cDrR9eS5556b7ty5syhPPvnkIuCuAwQuEH0dvgLffPPNAi6hfPbZZ9Nrr702/elPf1qUN998c8IhhXLv3r2FGwopfAAmqJcv+0X0sexvUeN2kulhTI0BIEEQGAiFoDElgd/sa15EQAEU0/DMpeAZ/wd0Otx6zB/gCvjEQvqpRx55ZJGOiv8bUx2R7gg3FGAeoB9qNKSsSG9kH1Q4J2EU+sUCJvST0TlhH4LtBuPpi9v/FQYX1t6X1he5Tl33Hwpk6tZNz4bpzumECidR5PMpz6Xj87X3eWpT0epq4v+KbicJMbJspnXjmBNCuY7rmAAcv3Pdl7i/CJ9Q68DE/wRwCv8/l50C7Dr06D6rQBWoAlXghBTYujN6QufcU6kCVaAKVIEqUAWqQBWoAvtSgMGzhEHWDba5LAEV1tFOm+AK73NATPeRPM6EBtwG9ZiCJ11NEkAZZ3nx95gGKC2PNw3I5bPEpllu+9J7l+3kTNTRApztzDmh8BkD2wzqmbOe4AKFQXIAEMAPB8FzG+xvBFC0cafO9DxjLnu2MwIoAjRalguvOHjvoP46TXJQ0+UKn+zyK+qyVaAKVIEqcJUKJDBLH4UUCribUD8zTdNvo5h2hO/pR+Xs+J8cM2l3LEAm//qv/zr927/926J++umnp9/85jeL8thjj00/+9nPflKu8uS7r/MpQFoYCqAEMMqf//znRQFE+ctf/jK9/fbbi9Q8FJw7gCUoAaAsrjkB3R9//DFBB/pvQhDAKJkmhr91JKAWDKbeFxQxB6DogIILCkAK/wcJYZ0LQOH/QwCF/wVALeqHHnroTC80BjwR6KHmszk940qmS1/C4ehMwN0CgJIOKAn+0A+3b64LoP1x+sV9HYYCunlar7wnL9NFmTKKZ2CBEWrTyOoSOk6KEEARXOH+D2hC7Xv+5pk4J1qwvM/Qpmk7lNgY/xs8Zwq08ZsHPLG8HTAc9x6fSb3vHMYvoEdRBapAFagCVSAUOJRGthelClSBKlAFqkAVqAJVoApcpwK7ABQ5CMbgFYNmFsERB3/znPgsLYUBT5jRiy0wg20522tuUGwOQHHgLWd7OVjnLK/x3PIZIFP55ID1IU35HYGJbQCKtCRmYJpB7ixzg+FcKz4XPGHm69dhAc6MNP4et+M1FkARFMHCPWd2prPKpnzdo3tLWpbnsV/n/0z3XQWqQBWoAlVg3wrkDHoCh7ickGKH+tkBQKEPpUMKAcuVL8CSRx99dAGYAJwAn/z7v//7on7iiScWTg8Ugu19HacCy3Q6CyDijTfemO7evbsoACivv/76ovAeBw+cPCgAK8NrAff++OOPwr4CyPTngEwAUHAioAaQIBBs0enOfqKb3qbfukr0EUDBBQjwJFPw7AVASQeUW7duTbdv314UUlbxWgI6C4cZ0hxZ0FCHFKEeXVE2/JLQ2PSU1Lg6mOIIpxndZqjpg6czTcIo9Luz33wRvY/zx7//o971uXjxE4mJDT7v+mw5N7EiIRLu9d7PqYFH5lLl+AyeDihAJoIn1KMTaD7rCrzMPafvX8Xdt8hvXCCL58gEUN5aAlr+b4yumLvvrWtUgSpQBapAFbhkBQqgXLLA3XwVqAJVoApUgSpQBarAwSow2vnmrNvxoLPfnINezKLKAbJ0EBkhjoRVWM/81AIoztBi0G4TgJKDaYAm2g5TzwExDgx6Xp7PLlbJ13EhxwHl/Hs8nnT7APBIx5F0NOH9mJYmt8v3DOpR5gCUVQ4ouqcYeGB9Bg8taZO8aWZsngvvc90OrF/HL7H7rAJVoApUgatQwBnq9JPo3xBwtwCgPB8peJzpTt+HvtjKF+l1AE+on3/++UX6HQsuD/fff//C/YG6r+NUQAAFCAI4gnQ71LiepCPKp59+ukgdQ7oeYBTXW9Y/8lo6mFDTD6QfR1AYGMXgb4ISvmcZlqcQSBY23tTnWyf4lQAov/jFL85SVJFyBwDFArhF6ioLDjMff/zx9MknnywKf3/77f9n77y73DiuJd7YZeYy5yAmBcuyFSzJsmQ5vI/uL/D+en7PtkhJzDlIzORS3Hd+YxRcbA7SRmC3cM49PQAm9FTPAHNv1637vGlRlxG5h9YVZlpOUsRtPTdDMvGyO17+SCRw4estWHt5ymEk7+m8wFev165aIl+2nj+qfWgROvgBlV/MsiuitPnFUiMRAUW+MQQU31d9PCeSyA9WaVtXPGH/WlftIH9/9VBuPxI+qKsCOQHlipGyUAqqVTnXuu85fhAIAkEgCASBtxAIASUXRRAIAkEgCASBIBAEgsBGRcCVTOoMrUHlZbxsjYJeqi/tsr5MoviLwBdBMZXaIWsX8okIKDVxRNvSl5p04IE39kmwT4E6zyjzYF/bs39dMmicjLfVuG48eK8JAS+toz60ETY8U1JkEgLWLLtCSk1ykfIJ6xEEJOtV9bhd7ritjI7Lr5ORKSKLJiLGnYzQeam/UT9ZjasuxwgCQSAIBIG1QEAZ9JpAhFhC2R0ZBJSTXYOI4iUHeYbq+zp79mxxO3PmTDl9+nRju3btaibXN2/e3Fhe04sA3BGMMjGQTLCbN2+WCxcuNEZJnlu3bpV79+41BhmF9SFKaNtKTYNnOal08AwJKQKlDkwKHaihMCEs1Ttanh95dvOyiYsBdlUIKLOzs821DxGFlvI7GCQUVINQBpJCEAozwhYSj4g8ap8+fdoQe2ghAw141QRriD4qe8lzt3Cm5b2IQLQqU0LLe1dS0UFD2F7MFfdvJRNPtpC/zN5qX1KJDFqf32z5xCw7obAmoHg5WXxYqYLSqgSP/Ns2wouIJPz2u/pnXWZHvq5ancckzolBQBG5it+QmoDC74yM9TwpYnGjna2CQBAIAkEgCKwgApP4Z7uCp5tdB4EgEASCQBAIAkEgCASBBgEnn3igjaBVHaDygBvremYVkx9oU0MmoeU7BdRqAgrv+V6ldpyAwjLbuWRx27M6wVTPTNNkjZNX/Nw03KM894+yzmpfPh68FwmjDubX5BMpkSiDTNmrUiLhcymKOLFD5BAnq4iAIhIK37FtW71tJ8hoHVdh8UD4YoLii9lmtccrxwsCQSAIBIEgsBgE9AwiUi0TjyicOOEEAoobz1N6dqqfud7oA6V2ZO+99145fvx4Y6ii7Nixo8zMzPRsMZ3PNpODAEQSlYWhvXv3bjl//nzPUES5ceNGuX79eqOQonIxIqHYmei5Ts98TA4/6Kp0oNQBAYVyPLJ7XdIELUQKJyUv9hluVQgouv4homCQTkRCQSHIjVI8KJ7IKMmDQfrRst5DVhny8md4EcD13O5qKBBQnHTCe8aCVoQftuO5nYP6fof1Id+/iQB+ML+nMldBqRM0tK58X36zVUoHv7hfcgVHVEKHCCQkZLgCinxmfudrAor7uiKc1GV/RFDxs5tEX9f7B+FNyRJtBBSR3WhDQMmdGwSCQBAIAhOPwKT/8U48gOlgEAgCQSAIBIEgEASCwKojUKt0jPNMq3XrjC0nfxDIqgkqnKQ+U5YVkyNkaEEewQiaKfilQJyDoxI8UkEhMCfyCtliCvSxbZ0lVoPs/ZO8sR9zHExWYgBdqWPcoLsHjSWpLXluD+a7pLnLpav8jjIkCeApQ1KtiC1OZlGf6xI82g+TCXzn29bYucKJSC70eWgEfiUGIfsMAkEgCASBIDAFCHiGvcoo6PnqlJXdgXxyrFuSh9YJvypd2JwuE+qaTKf9+OOPG/vkk0+a0jsHDx4shw4dalpKjjCpLpsCvNLFIQigvCFiCSonly5desOuXLlSMEgoKhtDy3YqydM9hD/X8SwqhQ5alDmYCNakMKV4VDYGcgTPjFLm4JlwMaSIVSGgcO2LhMIyqkCU3lELIUWGWpC/UDuREgrKKOCNQUIBU0gosqrcUT2KTL6rZCaEb5G/acHby1o6EYhlHxf2oed74b4Y7Kf1PhvXT/bEBvnH8lVVFlZkjnrf/O66Dy1/eJi6J9iKgIL/i2/tCR342HVyhXxx98lZlh8sP9r/T9baHx73GnICCgQTKaBcLqVQgke/NyKguH887rGyfhAIAkEgCASBFUdg2v6IVxyQHCAIBIEgEASCQBAIAkFgohFw4sWgjCydhJMfPGhGkEpkEWVeKdNKBBAPtnlwTrWtRUBRphct+1Am1huTIV1SiZfvYXJFUsXsS/LFKgc0bCC8T77tJDzj1yVjhgV+1ee2cjgE7xXAJzCHEXCrS/G4WgrrKFNSBBJva2UVJ8x4AFxlfCSHrOO2lQFivLz/tWLLsPHM90EgCASBIBAENhoCNeEXQi4TkWTSM4l52gzSyWEznre8JGEPO0qJQCyRffrpp0UGAYXJdRklR5h056V2ow3CejtfqZnQQpCg7I7s8uXL5ccffywXL15sSCiQJ1RS5uXLlz0CSpcs4c91kIldJQ/iAyooEE8wlmWooPhzpz+3OoF6GPSrRkBxEtb27duLDIWg3bt3N2QUWt5j+h6SiUg8lN0R+YQW7J89e9aU40ExxUsdVUQfcBBhW+qBXnIHMrmexWlRR3GFFJZFSuF7VyCs1Q6HYT7N3zv5oi6zWp+X+4uueIJf7L6u1EH1W6v9sL2Xl2W7Wt3Tfe3aL3biCOvJJ6aVP61+NT/PdgLu06sf6l9Nkpmm8VT5Vl3rEE8wiChXu2pLIqHoOhcJZZrOM30NAkEgCASBDYLAJASnNwjUOc0gEASCQBAIAkEgCASBZUDA6zj3q+k86DAKzIl0otrSZNyyTEvQyyc0PIDHsq/LBImyvZyAokkR7wvHViCN/Xu9ao45LFDYdl71xM0w5ZRlGIKRduGZhwq0O8mj37l4GRuWCTgrAE2gbVA2qRRHaFkPAgoZka5+wrJK8IiEUvdLgTy1ysYkKDhM1rutHNCw8x4J0KwUBIJAEAgCQWAdIuBkX55hIJ+oDMOBUsoZs6OlFD472G15lvLnoB48EE927tzZTJTT/u53v+vZu+++25tE53sUUniFfLJ+ri7IDSI4QHxQeRhaiCfff/99Yyzfu3ev3L9/v2khS2hbI0g4CcWJ0FJBQQkFwkmthgIhQlarcowK9qoQUPz65z6AwCXjXtJ9xL3k5Xko0wNOIpZARHEFFC/NA/YDyh3RBRFF9HwuAnpbC94qeQT+Up6h5Vnft2kruzkq/tO0XptP6L5y7ZPqPdu52ogSLCADYiRPKNFBJBLNJ9XlZfnthjiI4R87AaX2UV2NlP2I9KLSakrIcFJNPR71OU8z+YRzEwEFohv+KqonIqE4AYWyX3zvPus0XavpaxAIAkEgCGwQBEJA2SADndMMAkEgCASBIBAEgsCUI6DnVg9WKTDlASoPptWlX1wxBMKHFEgglCjIRkvgywNt9eQI20kinvVdAYVAm5NM6I/6of2I3OK1r9lmml+ONcsEe5XJ6GohbVmf7pOIgCICi0tqQ0RRXWwCcy6r7cfkcwLPTkARCUVkllqa27H30jl+HtpmmscpfQ8CQSAIBIEgMEkI1M9GPFPt7xpqJxBQznbtiE1uMsHZN6bJhLkUTpgwFwHl888/L+fOnSuonsgoPZLX+kWAsjqQUKTUQTme8+fPlwsXLpQffvih3Lhxo7GbN282SigiVECWaHk5SYIJYCeZMCmMiYgCGULGcyvPxSotOSrgq0ZA6dch7g/UTrZt29YYZauOHTvWM4gqkLhowdpJJw8ePGiIPXfv3m1IPnwvE74tSijynRwvEX/Uongi4gkY3zRjTKQgwRjJH1EZT+1/3BKho47ZWq1XJ2nUPrP7yCw7WQPf15MyVCaW1n1b+atOQPFtpYDCbzjLrvxZ/9Dqt19+PMdR6Z+N+qPsBBSuYQgoMhFQ9DvDte2EuLW67nLcIBAEgkAQCAJ9EQgBJRdHEAgCQSAIBIEgEASCwFog0Jqx2mcywQNkqjOtTC0RRSQP7AE1BRh1fk5YIVjmpBNfbiuH4/11WWKRV1BC8SyxtjI6ToBRULAmq6zFWPQ7pmd81ljW2/i6EDW8jI1kx4cROMCHwL4CxKxP3XcZJBIC+DInoHi5Gx2/Vk+RbDrklLpEkJ+Pl+dxooqON0ljlL4EgSAQBIJAEJhmBPjvd9U5iCVSOYGAAvkEEsq5bukdJ/32jWlCPjl69GjPPvroo4L9+te/Lu+8805DPpHCQ5RPpvnyGd53CA/z8/M9g2xCGR7K79BevXq1ZxAmRFShbSFHOKlaZGeVfFT5HcgQWlZpHn+GZbu65GS/E5kIAsqWLVuKjFI8Bw4cKKifYCKm0IqE8urVq4ZoguoJBBSpzDi2jIkTUiqsRSx3UrgTUvANRP5BCcVLIP3UVU+EdI5JyZBWaoYimA8rETr8Alv5NWpVD//d82V+R/GT5Vs6+cOJI21KKXV5WcgjkE+kYlL7qzquSvCIOII/LPIKfrFv10ZAcd/Y+z4JBBRXsBzlOqnHZZByS7+rBp9ZZWfxW6+ZQUDx9670w7WdVxAIAkEgCASBiUMgBJSJG5J0KAgEgSAQBIJAEAgC6x4BD3wpW4uTbns2rYNkyrKC+CGJXgXYXBZY+1LwyCc4WI9AG0EyGUEykUjaCCjqH/shyCZTfxS4I9CmjK5h51OX+Zm0ga/L4dQqJ95fBYpFIPE67ZIdVwZi23kKKwWElSFKEJkgM62C91JBETlEY+xZqWzvZBUvo0PweVDg3/c3CINJG6/0JwgEgSAQBILAtCFQP5+ROU+JnUOlFBRPRECh5b1n5rfGNCGUoNJw5syZcvbs2aal7A7KJxjEFBQbZCGgTNslM15/UdpwogNkiFu3bpXbt283qieU4UEVhfbOnTuNCoqshYDiz4+aLOZ5k0ljFDkgQqgcDEQU1FAgo0CWkKofz7P+zDpIiWPNCSgqySOVE4gmlOKRQUiZm5srtHzmhJQnT570yCcooPBehirNy5cve9aH7FOX5dGzP8QS4Ymf4CV4wFqkIJXelF/CWImIgj/g5PJJVERx8kntE9fEFPxh91FZxk+l5Tsne7ivqvKyUvjEJ4Z4ImtT99RNKNKLEkRUvod9yZ9uUyrV9n5O8otVWm28G3351659QI7Qj4jSNk5eWnfU3uErexKH1JRQPYF8AglFxnXv1/Wox8h6QSAIBIEgEARWDYEQUFYN6hwoCASBIBAEgkAQCAJBoIuAgl51bed+hA2XFCagJaIIywq0KTjmgSwPEvM55BCCWrQQWDSJ4UQUlj1gVgfB2I+XzlHATZlfnu3U71m7DlIByyQ+l7sSiDI+PfjmF7QyFKU+osAvwWGXHSdY31YaSftie9Yh+EZLEBnyCca+vAQPQbqaLKL3fOcZj+xL5BbafufRFlwcJestN3cQCAJBIAgEgSAwPgIioGjyEfUTlE+wo1UJHj4TYZjntbeenUQmOX78eKN28uGHHzbKJ7w/ceJEY6g2UFZEFgLK+IM2LVuI1EArg1zy008/NaViIKN8//33Pbt+/fobhIk+ZXj0XCjStQjWKHHIIEQweaySPLynbAzf07rCXmutH/OZnHTFPYEaEPZu9z6RYhDqQE5uXzbfgnuF+wQTEUWld7if9u3b19xXtKijQACjhWQC8UQKKCiiqETP48ePy7Nnz5p1aFuw9ufvmjguVUP8AnwOyD9gS4vvIPVEJ/2wDHHFCeruS0wqAcXJIjWJxP1OfFH8W/zYuuW7thI98sX5XVVpWn5bIZ9IbYpt3Yd2X4ntXeVEpBeIL/jmo/jF8oPdh5+EnxhX19Q96qoo3sfat5fSqSfajHJO8oPlC0NeU3kpfku8JI+SM1RedpT9Z50gEASCQBAIAquKwLI9jK5qr3OwIBAEgkAQCAJBIAgEgUlBYNTnSQ/MeLCqVgyp96fAmAKqCooRGGNZmV202pcCWHWQyANkIqC4AgqBNwJw7GtQAFf78VbEllHxWM3xGzWgWksNe830tgCt71frKmDmyiUEh51U0tYf4SYCS9t+XGqYTNO6T97/OoA3aqbpao5LjhUEgkAQCAJBYKMj4CUJeZZC/QSlE+xYl4BCCR4UUPhOz2q0bzxzaZKc9tSpU+XTTz8tn3zySfnss8+aCXHZ7t27G/IJk+m0ea1PBGpFDRGNIDs8ffq0UeKAEAEB5YcffmiMcjyooqCQglFKBmKErEKqJkFLsY9nYEgmIp9IBQV1FCmk6Dm3VuGoB4NrfM0JKIOukJp8cuTIkYIdPny4wc1VTyCfyMAeEgoGKQiVGsaMbZw41OfY4KZSJfgZKscD7k4+8VKeIrOLJM/EvfAXkX4lb4ZxfET3m0X+qJUzvbQs66u8rP9GilTCd5744duyX62nbVV+h1alcVT2Vhhx/dd+uidpqOzPSmI6yr7H8YPZn+5rJS7Ix5Uiir738XSSEJgIM1r9yYwy/jWpzZV9+B2BgHK5a36tc01730fBJesEgSAQBIJAEFhxBEb581vxTuQAQSAIBIEgEASCQBAIAlOJQJ2pNOjZ0gMzBKS8hI0CWpqE8EBRTVYhEKaMLJYJqMmcgMJ2NQFFx6H1IJ1kgskYU8ZWrc7iA+QSwb48bpbTSg66Y1gTS/odl/UUgCUAJglgArwqWyMiR71/D6SzvlRLaJ8YAUX78T74dcP+VX6H1pVUCDCzvdRRpMrSdn4K4Cl42LbuSuKffQeBIBAEgkAQCALDEdBknSYupXwC+eR4KeVU106XUlB6gEAs6z0/qEwIqgwYpXc+//zzxr744ouyZ8+enu3YsaOn5hD1k+EDNM1rOAlFY03ZlxcvXjQGOeLKlSuNQT6RXbt2rVmGrKL15+d5LH3jVaty8JzKMy8G8UHqBbQy1AxY9nVR7BtU2mM1CSiDJutb/TzK78ggd4mQgiLK1q1bm/tRaikinNBCQEGJBnvw4EEzHhB+ZK5a03INQgqQ7wF+XnKHZcglat0nkbKiWsZBJXloV+rVpgQyzG+mL/i2KIlgtRKJkh/k3+LHukKUE1GcgFITV3hfq6Y4IUUEGG0njLhW5N87EcX7tVJ4jrLfWkGHbQZd3yKYyNd1khPLrgyq/WgMFcNQSaK2+MQocQJXXcGHhWQi5SR+N0Q+gYgCOYXrWESUJFuMclVknSAQBIJAEFhVBEJAWVW4c7AgEASCQBAIAkEgCKwbBJx8UgdU2p4xPTBFEE2TBwS4lCWkAJcHthTIYRvWQ/lkn5FQRBqRAorXW66DuS6HSxCPbWUK7tWlfOhLfT5OpqkzniZhgOvzdvKFY1v3VaQNArqqa++1pT0oVpM+PEiHtLUyEWkJxIs4MgoBxUvlKJBPC7HFS/30I9bo/OtAXL/g/iSMWfoQBIJAEAgCQWAjIsBzniZXaVE+gXhyotu+U0qR8fyn5zae+3rPZ52egMkAACAASURBVCiZbNmypZnwpn3//ffL73//+8a++uqrsn379gLxBON7kRFCQNk4l5zIKChtYBAdID2gdCLVE4gnFy9e7BnKHJBUIExQKqbl5c+WIm7T8tzKBLEUDJg8RsEAg4QiUgTPyTxrO5nFD7PiCih2D7wxOV8ryHQ79ZaP5/cd9xlklF27djWmkjyU42HZS+5AQLlz5065e/du06JKw3iAM6QfKaGIiFJhLzKAfAYvqyPfhTFwdRT5JowJpXpoVd5T24yqljHujVP7jq5w0rYv+dn4vl5OR6VfRdjDd5YfrTK1IixBRlFpHX4367IwOgafq3SOJ4iIRKFytLW/LwJKW0ygJquMi9dS16/JJ15Kln23jTOfQWySr6lrQq37oOyvVqmRMioYivwD/vyvOfaDzk2/A+qvFEUhtKGeJAIKLb8pXMeYynp5IslSMcz2QSAIBIEgEASWjEAIKEuGMDsIAkEgCASBIBAEgsCGQ8CzfRSMquVl6+fMWn2E4Bjlb2gJ1HggTYAShFHmF+sQwGHyAdvfJaEQHNNkRF2Cpw4wefBPkx0KtHn/Bumxtz0/T9ozdU3McNWSWrnEL17W8yxAArfKIGRZQS2Cc3UtbLZT8Jd1lZFFQEwEFO3b+1Bjp+wzjsUx2CcRf1oC+oOChv1uxJUKJm+4Gz8nHASCQBAIAkFgmRHg2c3LKaJ8AvnkZNdY1ntIyFqX57feM8Ts7GzZtm1bQzTBPvzww/L111839s0335TNmzc3Kgy0rJvXxkPACRVORrl//37BUOGAgHL+/Ply4cKFxvgchQ7KxkBCGfJy4jPPvPfMIJ1Qkudat/XSGpAgfOLZD7OiBJSKgPUGUbsioPQlTLAPme5D7kXIYCdOnCjnzp1r7PTp0w2xBCUZWggoEH9u3LjRGO8hochUjsdL8lT4O+FciigQ6OWTyH+QT0LLZD1jgUEG4jPwl/XzM4aN/bDva9WRNkWUetxZR4qdKhkrv9VJe0rSgOzAb6RMBBSVrHXVzvr42oda+eW0oyi11Oe/lr5xTT5xZZNhfrBfR/KBuTZY9tK0NQFFxCDwY8wYAxRbMVeuGfXPR/2Uig/H59oVAeVS9xqWshLfuYKo/PRh12W+DwJBIAgEgSCwogis5QPBip5Ydh4EgkAQCAJBIAgEgSAwFIE2ZY+2jVxm1gNoyvSRcolnQPm+WfZayBBGFJihFblEwS71geMqM1YKJSrBQ0BH5BVtLwIK2/vxvf/qozLGFGirA4NDwVuhFfplZI1zOM/Q8mUCZ22qIfqMdUX4IGhLsIugm2StvRa2E1DoG8FetlGwVxlbtOxTqipv6Ze3BJM9UCjlFPZP//MKAkEgCASBIBAEphsBn8zm2Y9scbL8aVE/gXyC6gkthJSj3ZbnPp8o7aEAuYTyHxjKC7/61a8a9ZMvv/yyUUBhYlxlQFBLyWvjIdBWjgdyAyonMggRP/74Y89QR0GdA4OgwvpSUGlRCHEVE553eYZGuUDleCCgyESAkBqKT27XRG0pWuAzoRB0rmvvllIoWUVpqoPdyW6RDEYp99FTAur6ByJ/957x7Rzb/KS35hS4tzZv3txBFQWy1+HDh8vJkycbO378eHMfsg4GEQViD8QTWjfGg+9lYC5CSh/c3d8RCUU+hMYAnwTCiSvRMHHvqo2uwuiT+IudP3ElE/me9RjV+3as8ZkZf8a+Lj3rCRxSF/UEDy9XxrqDxtB9evn17t+v1Q/GYvziuoyNVE2UQPEG0crUUBh7JUtw7YiUxPWDL1wTPPx/zBVk+B/jntR9KbVXxTLqOMUgbF0JFEKbK6DwW6IyX6ijuK/NueQVBIJAEAgCQWDNEVjsA9SadzwdCAJBIAgEgSAQBIJAEFg0AjU5ZNRACIErD0opC0sBMCmMtKmheKYWgRhlBaFmQqaQZ1z5ibEvV0dRBhgBNi/fwzr1cdsAUiDQz0WBQCfQLBrcJWzYRg7R7sZR8VBN9LZWASkPkkvml/W95I5nBLLsBJQ6sOVEEZFXlLXVVjpH59WmgOJ984B8gmlLuLiyaRAIAkEgCASBCUHAyyXyDOjPdqidnOoaBBQm2A91J9557vPn0N7pMOFNmQ/ZBx98UD799NPy2WefNcbEtywElAm5CiagG5AZvCzMvXv3ypUrV8rVq1ebFkUUGSQUlDsoE6MSMdUp+MQ2z6w8U6sMDEQHJ6C4GgoTy0x8y2rigxMQlo2AUpWh8mf8Vwv/ZnnQ6JxEUJAiRqsiSqfT6YjotWnTpg6EsP379/ds586dRQZBxUklKM1QjgdDeYZSPBob8Bbxh7bl5eSZN86lS6iHVI9BQpECCq3K8agkj5cUxQdZ7LyJ+5te4obfOzB05U0/HbYT1qzDb54UTfCdVXqWVv63iC18ptIvtK4WJT+5zdeV/+4KKZOQmNGPKDLMJ5aKiVonlXBt1GpDes/6SqagxfdVqSwRULg+8JelgKLrA+xF+OH/jPuU/y5a7l8v+9tXTajluvYyQBClREC50lVTEpkKIor7/fGZJ+D/JV0IAkEgCASBxT9IBbsgEASCQBAIAkEgCASB6UXAAx/jkC4ITIkMAmHEgy3KrKrJHKBEEEt1pCUlTAkdldNhP8oKYv/+Us1kTTgQUJOpnrWCZG3EGvblCijat4Jt3vLdYgONy3E1OPHCySjj7ttVTDyQRgCuDry5XLhq1hOgJWCuwBuZXyyLDKLAm/fLJYvZjxNZtL6UTUY5H5fV9hJCo2ybdYJAEAgCQSAIBIHJRUDPdrQ8yzGxyjMhLaST011jWVnktHru07Nbc4ZMpFPu4+jRo+XYsWNN+95775Xf/OY35aOPPmpaJ5+EgDK5F8Zq9wwCBISGV69eNYYaB+VgUELBLl682Kih0EJEgRBBiRha1u/z0vOuTwhDMmGyGOIJLRPIV7st6gU+0eyTx1zrUr9gIntZCShdEspCp9PhmCKTv1xYWHjdNT2PeyKBq6vIj9S9CAelwz1GCzGMklgqj3Xw4MGGJEa7b9++howyNzfXGAozwh7lGUoeoYRCCxkFvFFEoR2iPuNKiirnqTKhEAlUtgQCSr0s0hB+EH7TG+c3xvXpJWpFJBE5RCVZRDSp/Vf3tSmj47+PkBzkf/t+OIbK0modVx9V6Zd+5+P+sMcG1sovdvLJoASNekhYl+tYpBMpc2r8naik60T7rxMxRD5RmSaRT2hrAorGVmWQIFKi5kXLf5vKIdH6GAzDV/3mPOgHvxuQUERAcUWl3v3b9ffHuFyzahAIAkEgCASBlUFg2B/dyhw1ew0CQSAIBIEgEASCQBBYSwQ889QDZMOeDVXfWMonZPgooEIwzLO5PLiiCQYFxNhOBBRaZWhJBcWxYT8uVazgmjK/1hLH5Tx2HSx1MgrHacv20njV30muV0FUglcs07r8sEsUs0ywTvWuaV2yuk16uJn36YLgktWSvlYmZ7KwlvNKyb6CQBAIAkEgCEw3Av68yLOhyhXQon4CAeVMtwyPJl+ZxOP5842XVByY4D516lTP3n333fL+++83hhqKl/4IAWW6L56V7D3kEqlwoIby/fffl/Pnz5cLFy6US5cuNYQISCq0qHI0D+g9kZA3euYqCywzeayyOxBQmES+1DU+V7lLWme2rCQBBeIJRBH6x7N7j7S+sLDwCwQUJrIXFhbog0qM4Idx/9Ykhfq9kgN6oHDfUYYHkhgtRLFDhw41ZXowFFAgoGAQULwkz5MnTxrlmVp9pg/29SXiE/P4SBB+ZGCvSXzGxdUfwcN9ndo/rf0v96N1/mAF0URllKSG4SQT3y/bKSkDzPGz+e2T31wTUPy3VCQh+dVO9Bvm46/kbbWYfbtfXKt21vvzcWBZpBNaJxQx9kqKaK7trn8tJVAlYki1SCWbVFa2HwEFbBkn4huML2NFCTkpeVEeSyQy2nEIPpyDytzSDyeuQWC7ZkooTrxJ2drFXHXZJggEgSAQBJYdgWl7AFl2ALLDIBAEgkAQCAJBIAhMGQJtz2/Dnuk8MMO6Ll9eLwsO7dOJJFI9kfyv15nmM99Xvb0roLicMIEYEU+UCVYH+JSVpXI8BOTayCqTMpRtZJFhcsHK2FL9ZtUyF0mEc6vHUefrGVysL5lpgtg1GUUEFFc+0TLH9vVFRtF+vL56LQ+uQJ7W8TrUvu6kjFH6EQSCQBAIAkEgCKwNAj5pysSdVE6YqGPSDvKJCCgqP0Hbl4CyY8eOAukEQ/3k7NmzjZ05c6ZpmfyWibSyNqeeo04yAhAcIJjIIJ2ggIJdvny5Iafcvn27UI4HFZTXr183Ciq0LS9NbNNC6qbciwzyiUgoEB98sptndU264wOJvKDSHu+WUs6VUmhRRNH9A1nLSfsD/cOu6snrTqfjJPTGD+h0OvOvX7+eX1hY4HmevjgBRf6eExx0XJWDkZ+m8qjN/efleLSMEgrLkEkg9WAonjAGIqFICUWqKKigOPZDiChekoUJ/ftdgxQEEQX8VZZH5HtaiPt1QsCwy1eYSzUUPMCCsdFvGX6w8KGtFVC8LG1dgqcuf+ulcnQsJYzUqibD+r5S34/jF3tiA9eexq6fDyr/2AlfIpCIfOLJFSKgaH8+vnwnxRFa/F8RktiHl4WVAgrHp88in4iAIhIlLaV4GHuVHx6HgOKlubgmRTihhYAiEgokKhHIlHCyUuOZ/QaBIBAEgkAQGBmBYZMVI+8oKwaBIBAEgkAQCAJBIAisOAJO6tDBRn2eU/CH9V1G2UvfKAjmx3GFFIJeBMLIvqL1muS8F4GEtu6rSCO0kFWknELARoFMBS9rID1Q4yQXyQmvOPBjHMAlgxUUG7S51ieQ5RlbZDEp0KUMrTZc+Kwmf3jAjGWV1KH1zC8vbcMyx/PAm5RTpJ5SZ6N5fzzwV/dnGPlmDHizahAIAkEgCASBIDDlCPhzH8+DEE8OdU0Td2e75Xic7Mxz6hsvkUko4fHhhx+WX//6141BPDlx4kQ5efJk03ZLgvTaKccv3V8hBCA2QCyBAIFRdufKlSs9u3r1am8ZUoRKwvQpxyMCCs/BPI+L+EDrCihMHlOiR4YPoOdqzhRfSRPcEE4gnsiY3Ob+gYSCUsaoBBT2/6pLQuH5n2d9ldxk0r1RXlhYWFD5ThFQ5M+5z+fL8vOk1NHz1bhXKbkDWUyld3bt2lV2795dvGWZsj0ioNCijkKJnvv37zcGUQjshX/jcLUr0dR+En4Q5yfFmbtWhodyPCq7AhYQGeTTjEKmd99XJBB+s0jCUIkxlWNxX7wmoKh0DrjiM2v8aaWcot9QJ5nUZWs9iWTUeMFy31m1XzyKb0xfpcgj9Y+ajOK+pSdV4DMrEcMTKTTe3FtOZvH7jPvAFUecwIJP7NeCx1V0j4pgxL0IgZL/MIx7VmWHacchoLh6D9etSnjRioCCKgrvvYwXeOUVBIJAEAgCQWDNEVirB5A1P/F0IAgEgSAQBIJAEAgCU4hAWyBp1Oc5BUoITnkZG1cmYbkOingg04kjqkmtbB4IKF5ruu6XAma0XqOaAKWXBBp0PnXfRj331Rxqz6QaRrzwoJwrlxAwIwDmKiJt+9L5s60CcwTPCJpKLphlz/xS3WrVwPb+8pkCfZ5xpTrabUFEx9a/HzdjcDXHKMcKAkEgCASBIBAE1g4BJ6AwqQr5hIl0DAKKJu5OVoRlniHfeImAwqT1J598Uj799NOmPX36dK+0B+U9REDplhxZuzPPkScaAUgMKJpI1YRSMJSEuX79ekNGoRSPSvJAhJBih8rxVCfnBBQnePBs7gooqBmgxAEBgpbnbpG+2aVKnroCynulFGwpBBSVFMGHYIIeRRDIMbQ+mY1v4QQUlkWwcKKFlDJFllGSQQ+WTZs2NeWwsC1btjRkFMgmGGQxiGMYZXpU6oiWckiMhYxSSV6SR+STIeWQ6IdIBiLcc67gjjIN2PMew49y1QtPBujnfzoBxRVj8HUpyyLDh5aSiXxvYcQ+XCGK7/GxZa54Uid7tBEb1tpXdoLHMD/Sbx+uTRFAaOWX6pplXe3PCSUsexkllp1YpQQPV0DRcfnMCR+uKMLxdcw2n1xJOZBQIIS5StHRqvTwqHEPjse9qXPmHpVSDy0EFMgnKssDYUpJJ/+uD5ZXEAgCQSAIBIE1RmCtH0TW+PRz+CAQBIJAEAgCQSAITDwCtRpJndnmpJRBJ6P9sL2rmBAU83rSdSaVyyvXBBSvZ+wKKAQj2Y8HaJQdx/GV9aXgW0+eeeJHo72DNZHEy+e0Bd60FwWXmyxEC5ARYCLY5rWcHUuW/brgeC4vLflogqf9FFBEQFEwjZbPPNDlBJjUkp7SizPdDgJBIAgEgSAwYQjUBBQm0ckS70dA4RmTSdu+BJQ9e/aUL774omenTp0qKu1BeQ8RVUJAmbArYcK7A8mEsjvYzZs3y3fffdcYJBRK8VASRtZCgnAyNpPZmiBmklgTx7QQUJhQhghBORjIESKW82wuX437gHvk/a590L1vmPDGIDi0ERTaUKZvIpjjbzBRjxqIzFVC6LsnEmhZpWK8LAz3qdSMaFnHJ9x7fREJBSLK1q1byzvvvFPOnTvXlNFiWQQTWtRmIKFgjAmkFOEOGUWkIdohZBRIQZrQ13m7+owroNRlV2r/qyYiuE8uAgq+M8bYoH5ByzhKSaaf+qjGUQoq2k9NOpm0O6jGRP5mW+KD971OYuCacwUTkUGUoOH3litv4q86AUXKJ7qe/b6iT/6SGqjWcTLKMEURyFZSQOFepESWymQdq8rMeaxl2Lyc+/f8fogoRQsBBSUlEVD8vMFJPv6whJhJu4bSnyAQBIJAEFhHCAz7o1tHp5pTCQJBIAgEgSAQBILARCEw6nOY1iMQ5eVylB2lABUn5/v0YIMCHaxL0JDgoOR8lVGlsjoeuPTyOyzXJXhURoeWwJhnbNVgizijdTyQOSoWqzmA4wRrnEgiAoeCm17/ve4/QSWRR1jfVUsIMrkaSVvWmCug+L482MZ+vKyO6sp7Vqb6pcCb+uRtHaRbzbHIsYJAEAgCQSAIBIH1g0AbAUUKKF66QAooQwkokE2++uqr8oc//KF8/fXXjZoCpT1kzUNyp9MjoqwfKHMmK4kAJAcpcUB++OGHH3qGKgoklDt37jT2+vXrhvwgMyI+z/A857uiAiUzMMgnkE4goNBiIqJDRmcbL9fCffJh135dSkFdQSWsFktAwd+AvI4CCMbkNqQMlQyiP3VChCcWoNIhEgokC1SMZPiI+H6653vDhSoRiijY5s2by4EDB8rRo0cbO3ToUPMZBkEFTFGZgYxCSzkekVEoz0O5JL6jVTkkGwe/RET6V5lTV6apS5jynfyrQQoo8tFcgQQ/11VORE5AORSfGTykHOp+sO8D35v1RPQRWaX2+VfyFqixG+VY7rM6iQMsB5U0crIK2Duhwn1ZKQSJhOL7rEvwQGJxJZW6FG19fq6m4uSPYX6wl8mqS/Ac7xLHpPQ1KkmMvnl/wED3JPcnvx2QTyChQEaReo8UjFSaaFjfRxnTrBMEgkAQCAJBYFEITGKwf1Enko2CQBAIAkEgCASBIDBFCNSBpmFdZ33VgSZoRaBPQSsROjwwWJMVPPBH8ErKJcjFStZZZBJXPKklYlXXW31w5RTPcGtTNBmkrDJJz6RtxJNhZBSvPU2gWEEyltvqRWu8nazCuh44UhkeBas900vbOwHFs79cgldKKgoAegC1vk48kOfnJILNsOs03weBIBAEgkAQCAJBYBgCgwgoKsFD9jgEFJFP3lJAcVUTCCjffvttY3/605/KiRMnmvIest6DU2eSHjmHwZTv1xoBkR4gNkBGuXz5crl06VKvZVnvVbZHRJRu3/WsLZVBPfujdoKppIbIJ7RMMv+8Z8+en373u989+tvf/uYkfiaxf2OGugKkFD4fh4AiJRCpoOCDSIVFrfrHdyJsSBHRJ9G9nCtkGIgx9JEWwoUnUPSGlPsXEgqGGgr36tzcXGMQx1AukooRn6GSAhkFg/BDaSSMsjyuRMOYQT6pxkHHlU8jP0elXuS7uQ+FD1arWrKf+kekJqCwjqvE4D978gfv3d/2y9z9efnOnuCxVj9gtRLnoFtT64IxfqiwbSt/o/NhGy8nix+sxAxalYRSgoYnf7jPqmOKdMKx5UtzrcsPls/r5zFon+y334tz0P8UcRVIWBAp+S+jhYACUQyVL1pXsx2mAuuJLOAnlVNaCChSQIGI4gpG/cpHrfVPao4fBIJAEAgCGwyBtXpw2WAw53SDQBAIAkEgCASBIPCfeFt3aRwSCutKuUREEYJXbdlTHshRcKUOghEMJDiibCxl7dB6kEtBEWVjcTzPcnPJZb5rC8oNGvpJexatiSaD3jvOdcaWl71R4FLKI46HK5wQKFO2IS378GyvNgKK9lUHU9lOAT8FT5XBNyiAVo/VMOJNbusgEASCQBAIAkEgCIyLwCgElLOllHeGEVBEQkE94a9//Wtj//Vf/1WOHz/em6xmwjqvILAYBLycCwobqJ5cu3atse+//77885//bOwf//hHo7wB6UFWHa9+VmeyGKURldRADQXyCW2jQrJz5867H3744b1du3Yt/O1vf5MfAMHjk1LKx6WUT7uT21IPWiwBBX8E0ouOT4uiAsbENv0RwV5+hft8+IZKToAQ86UZ/XWCSuswSJ1ILfcsZbRkx44dawgp3Oe0EE8g/ly8eLFcuXKloIKCKorUUAaMgx9fY+LEBydMgIuTG3xb/MA2P0n+oRRipGDiZZS8lNiovvCo6y3mMh9lm7akhX7bOelKPjGtyudIWUTbc24iRClhAvUTJWZwbUI8kSnBQ2PjxBGWnXSiY6qsbBvxZND5D/OFNS5SkiVOQ5zllBlESu4LiCi0XBP9CEiD+sI5QCyRcZ9CQBEJRaQ2WggqXkp32HmMcg1knSAQBIJAEAgCYyOw1g8wY3c4GwSBIBAEgkAQCAJBYAoREIGDrnvQvVYYqZ/N6uwyFEtkXjuaQJZnTHEcDxQ5UYXtRDyRAorK8NDWJXg8wKj9SArYy+hAXJnml2cYuWStZ0o5rjpX1vUAj+pVq9a0ZwzW5A+CbAQ3MYJlroCiDC997wEzz7RTnzz4pm2U1ThIhWWaxyx9DwJBIAgEgSAQBKYPgWUhoEg5gfbgwYPlL3/5S4+AwoQ15TtU3mP6IEqPJw2B+fn5cvfu3UZ9gxYCxHfffdfY+fPny6NHj3pKHCimVC8nkrPs6g4Qz1WC5+bs7OytzZs3396zZ8+tM2fO3Nm8efPLZ8+evdi1a9fLv/3tbyQQQECRnegqoEBCWSoBRWWBaCGfqLQHE9ptBBSdohNQUHj4vJTyRbelX1KHYJJ+pBf37ZEjR94oyYMaiuzp06dNaSTs559/Lvfv328IKLSooYC/rKU0kvfBFSTx+dw3w7+ryQ1t8yi1X1Yrl3gCB1gpaWMkLNZoJb9ehZGSGQYlRbjPCX4QIVRKB3KPq3/6qUkBRSVspYDCfYK1leDxcrLeJ42h9uVlapebiKHrQSqxjC/xFUgnbtynMikC0Y6TwMN5EB+QGowIKJDEMJXy4rcEzHT+tMt93mt0WeawQSAIBIEgMG0IhIAybSOW/gaBIBAEgkAQCAKThkA/GV71U+QTBaMUdJCCiRM+/NxY37OnCNqRUQN5RPWjpUDSVhPaCSgqwaMsLFc8URkdBQ/VTyfN6BxVi9pL+kgxZZiE7FqPWx14qcetrvmsoI1qRdeBY86Hz9jOCR8E2SSPy3K9H8fBg3Cqv65tCbSJ2OLqKf0CSN4/r1mtbUWqWetxyPGDQBAIAkEgCASBjY3AshBQmKSWHTp0qCGgiIQCAYWyHhjr5BUElooAJXZEeoBsghoKKig//vhj+eGHH5pSMNjt27cbUkTLy5/VNYlMy8q9kjybNm26tWPHjpu7du26dfr0aT5/9OrVq8f3799/fOHCBSa3V4qAQkkPyCe0Uj9xBRSVMsH38ZcrnFBmBGWWz7ot711xc6RhgFS2Z8+esnfv3qbFKMujdtu2bQ3BDKUUVFMgnty7d69pUUEBfxnj5uWRqg7UyjRKHMAHG1SuZZgCSp3Q4Ukbk+Yzg4H7xbpORfCQKolax6z2S+WDyscVgYQkC651JUfQ+otjuf8K0ULEFVr52vKraxKMxz08+cNLKOl8RroGx1yJ8VWCDoQr1E4wkU5Q84KQQotakIxYDi+Pu/Q7NOflRBwIJyKfcL+KQMbn4O3jFgLKmAOa1YNAEAgCQWB5EAgBZXlwzF6CQBAIAkEgCASBjYnAoGcpz4byIJQIHwQeCDp4Xe96f1I5oSWYQWYbmW+07EcBP76vFVAYEfVBMq8ciwCJMtFo2Ydn4tT78T4pOOLKLb48qVdBv6CLn5vklxUwU5BVUtN1BpwCX6yvYJCCyATbCPwo+0gBIAVsddw6SIc8scxln+tAbxvOHnir1Vx0LST4NKlXaPoVBIJAEAgCQWDjILAsBBRNQDMJffjw4fLnP/+5R0I5evRocYWUjQNtznSlEEBJgzI8L1++bFqUUFBBuXz5cmMQUWSQUPq89Czu6olMtqsUz+0tW7bc3LFjx429e/feOHLkCGoGTYnOV69e3f/v//5vfLflJqDgp3AMiCcyn9hWCR58IvyTQQSUQ6WU33ZLBNFScgS/FSOBYqQXpBLu661btzbt9u3by9zcXM+4v0+cONGU2oKkIvIJLeMC/jKUayiPJCJK1QH3n2pihStXjutDeQKKkjsUD5ikuRg/L/VLOKjErNRv8HNV/kbfDVP3pHwOPjEtqia6hmj92ErqkFoJvrXK97Cdl0kSMUhDWY9Nv9I8447hSNdqdyUvqUNsBSUgjOsfEoqX5CERiFI9tKzryT+Djsl5e3yC3wYRxWj9/gVzJ/us5LmPg1PWDQJBIAgEgQ2GwCQ99Gww6HO6QSAIBIEgEASCwBQi4OSMHN8rDAAAIABJREFUNoWQ+pRw9p38QcCdgINMMrwKxNdkD4glIpmwzYFuAI/WlUtGIaAo6MWxIL9oe8m/Sm1lCofljS7XgUR/P+jcRBIhWENwxzMTXQXFg1rsm+9Uk5ptRD4h0OYEFA/YapwJJCnQVu9Hss/0OUGjab8q0/8gEASCQBAIAkFACCwLAYXJaZQQaCnX8ac//akhoWC8h4DCRDZtXkFgORCAhCJDaQMVFNm//vWv8s9//rOxq1evNutJeWNh4a1HeRHZ6RZ+BwQQ7C4ElO3bt9/Ys2fP9YMHD17/5Zdf7szPz99++fLl7QsXLuAXQuz47czMzMevX79mgpsyNxA/FluCRwQUn8RuI6BIhaImoEiRk77ho/6qlPJht/USQfSxJmaMNCyQzSChyN59993ywQcfNAYJReV3UEBBhebGjRs9gzDkJJSRDrh+V+rnJ7u/yTpetgb/FhIIhs/rqqEioGi/8qO5plkXfxjj2hYBRSQUvwfaSC/uizvhpSa9TNpoEVvhnpShfHK6a2dMzRZlIOIxSuYZ9kdVq66ijsR9yn0rk3oRmLtCa2IJk3aVpD9BIAgEgQ2CQAgoG2Sgc5pBIAgEgSAQBILAkhGopXS9DA07r6VT9ZxFkF2yuwQkkE4m44WWoAPfaZ02BRSpoJDxhvqJrFYu0QnWErp87iol9NtL93B8J8ksGag13IHIIXVgzMvP1IQUBb+kYiLyiQJtyrryGuEeMKsVUFSCB/IJyy4nXAfM6v4qq4mAEdt5MHANYc2hg0AQCAJBIAgEgSCwbAgsmYACsQTyiSakUUT49ttvyx//+MeGiIIiSggoyzZe2VEXAUglkEmwx48fl7t37zaG8saFCxfK+fPnG7ty5UrzPaV6aFHgqF7uj+BL9MqNbNq06c7WrVsbFZRdu3bdfPXq1b2nT5/ef/Lkyd1nz55tnZ2dfa/T6bxXSnl/YWHh8MLCwsGFhQWIH3sXFhbcXx0U88cHgXgilQQIAosloHh5GfxbV3ug5AjGZ5BRXHUTn3SkF6W0pIZCS4ktFFBOnjxZDhw40OAsgxgEEUVleVz9hPHboC/5rlLJlK8sool/z3cqdUOLL8z1KZVOL3FTq8TomuK6wrdWYoZK8Ph+az9XfjEt94TILFIFFUll0skU3A8HzSCgQDzBznaVgFADwkgwcgWUQffsKAQU3cMhoGzQGz2nHQSCQBCYNARCQJm0EUl/gkAQCAJBIAgEgUlEgGcmgmQyAucKoBFkqLO5nIzCepBFpGZCsEG1sAk6qF4wbf1spnrCfAdZRdvRunKJB/DqfRCkqfsnwgutywEPy7yZxLHxPhGYcUlrJ394tp4H2RTskooJLYE2BdkIuBEsc7USDxpzDM/28u3Yj4grOk5NEPJyOeo7+1zJOtWTPo7pXxAIAkEgCASBILB+EVg0AQXiiV47duwoO3fuLLRMSH/zzTeNQUI5dOhQCCjr9/pZszMT+YQOPHv2rCE9PHz4sGkvXrxYfvjhh8YoyaMSMChyULKn5SV/Ah+Dyfqm1MmmTZvubdq06fa2bdtuYfPz8z9hz58//+mXX37Z1Ol0TnY6nXdmZmbeef369YGFhYV9r1+/3r+wsAD5o/HrukSU1SKguI+MyiaT76id0DLpDlkGO9ctA4tPS2IFvuxIL8hkmzZtKhBRaCm7s2/fvsb4DXj+/HnPnj59Wp48edIzV61pUaIZ6fjrYCWVuHHiidQ/8T+lMCJ/V9cj1yS+LUSSn7tEFPdXazUclbJl32yrbWjZZ5s/LXjln6uvXnbHv5sGAopKJqNKBPGKax/yCaaSyqxDLMhjMSGgrIObLacQBIJAEAgC/0EgBJRcDUEgCASBIBAEgkAQGI4Az0xO2vDSOCzXJA4nfPA9gTYF21zFBCUUKZx4GR31yNVRILFIOYVW5BFlzQw/i3+vob65Koo+H3Ufk7oexA3J+iqjz4Nr9FtBK1c0IRjmxBGpmChoxj4928v3oywxHU8EFlqkg4eVAKqlkEU8mfTg2qReA+lXEAgCQSAIBIEgMNkILJmAAhGFiee5ubmya9euggLK119/Xf7whz80bQgok30BTHvvIDKgrAGxRIbqyaVLlxryCS2ElB9//LFpIUQMeL1BDpiZmXmACsrmzZvvbNmy5c4vv/zycH5+/tH8/PzD169fz87Ozh6cnZ091Ol0Dr1+/Xrv69ev92ALCwu7pICyygQUT7zAd5XPC8mEifffdO3XVfkRyCojvbjf3SjJI0UUCCmUOnJjbGQinWxg8on8Vid0ePKE/FyRQ/Cd5cfS4g+jYIKxLN9aCRo+hvKXpWDiSR0c05NA2sa+n1/svvdI18warsT/mxKOaEVA4V5418opQ0QhprNYAspNK71DKR6V36GNAsoaXgA5dBAIAkEgCPwHgRBQcjUEgSAQBIJAEAgC6xkBJ4KIcMH5tpXLqSf89ZwkggdZWl7jWqQS1e6tJY+1XRsBhWAERBSCDq5yUj+beZkf7YdgHlYTSMYdx0l6DpSkrpMvhhE36H+dDUWwy+tFu3QvQTIvnVOX6ZG0cE8C2+SwVRJHgTnHWjLBygZTKR9ljmndUfEO8WTcKznrB4EgEASCQBAIAtOEwLIQUCCeYLt3724UUL766qvGIKEcPHgwCijTdEVMYV9R1nCiw82bN8v169fLjRs3mhI8lOTBvv/++/Lzzz+X+fn5nrWcbs9HmZmZeTQ7O3u/S0S5//r16ye//PLL44WFBSbzO1u2bNm7adMmbN+rV692vXr1am5+fn7ul19+2QHxpGu1r1sfclAJHsp4YExq097qqj3Kr2Jb92vc35bvqiQKJt0/7tpH3cl3Jt4x/NkOr65f2/RxFKKIl9eSKpLUaep2Ci+tQV2uS+m4L1xvV/u9ThzBT3WfuSan1AQUldKBgOJqo3VNI/nKUiGtj9EM8YhjMup6I+5u1Vbj/w21WhSJaCGgQDwRAYVyWRj3QE+1qCU+VXdYJXhU5oj7UiV3dM/qPSW1lJRDO61Yrtqg5UBBIAgEgSCwMgiMGghfmaNnr0EgCASBIBAEgkAQWFkEIGk4iYPlUWpj46SL4EFLIIEsLRmkEyRTMYJnLj3sxBCetSCu+HZeRodtFYSnrZ/N1Ff2TyBPBBipriz2WW6x263UaHm2lJefGVSGRgQUL3FDgEWZVrROBvGsK2UaqiwOAR3Wrw1VFD4j0ObHcRxcSYW+e3CPZX8Nwz3BoZW6wrLfIBAEgkAQCAJBYFIQWBYCCsSTPXv2NHb8+PHy5Zdflt///vcNCeXAgQMhoEzKaK/Tfqi0C8obLN+7d6/cvXu3aSGjQDyR8TllemQtkPSI951O59nMzMxj2cLCwpNOp/OEFrWP7du37966dSu26+XLlztevHix/dmzZ9vn5+e3vn79uoMtLCw0NgB6J6DgI6GYoElsKSlAQMFuVwQU+lonebiP7d+drhRQNPlOeZ65Tqcz2+l0KCs02+1z0+VhJBSpoUBE0cvLI61j1RNPoKiXaz/SEzvwUd0vdsVO+boioXA9+Lr4wxBPMJYHldHxUj4iTLA/jPej+rqjrjeJvy7DCChc+5BPuBfGVUBRnAE873RVT66b+olIYxBQNIbER2qi0CTilj4FgSAQBILAOkRgWBB8HZ5yTikIBIEgEASCQBDYQAiIuAEJBCMg4EHvtuwwZQuJVEJkC/KHyCa0BAvc+F5El1qZRMoplNDByHRRKR2IKU50EalCQ+TfiQijc3CFlmkfUmXyKFPHyR5tAROdO2PlpXHIsvJa07xXBpeCLyKduOoKn7GeZ3v5tgqYeSZZL97ZDeo4mcUDc9M+Nul/EAgCQSAIBIEgEASWE4FlIaBAPNm7d29jJ06cKF988UVDQsFQQGGSWkoJy9n57CsIgIArbUBAEbnk4cOHDQkF8skPP/zQGMookFBu377dtH1ezaR7p9Npypd0Op2XnU7nxczMDASUpzMzM0+3bNlC2amdO3bs2Llt27adL1++3PrkyZPN2PPnzzdDPukSYiCgDBqomoDChLWX8BD5pFZAEaG/TtSQf8rnTow4VUqh9A72q1IKk++HaDudzu5Op7O50+lswURAcSJJvxOQ6onanlNm5zyMxDKlV7Grj4gwolY+swbefVPWgWgifxciidQ/WcYX175FGMF3xthGpWrZh3zoQX6x1pGfLmJKc+tMKfajdrsfAQUVFEzqJ+MSUHTPioQCAeWG2eUuYYx7lx8ZYhlSugkBZdTRy3pBIAgEgSCwrAiEgLKscGZnQSAIBIEgEASCwIQhQAAA0geKIbSQQSCLyGoSh5d9EaGEfbAdxBFJqaqVmon2p4B6Ez/sYsFnUi5hP1JOoeXzUV9Olllvz3AKbilQQrBKJA4PmCjjTvjyXgEzWoJiqlFN64om7FuBuJqEwn4UoPFsIZXRUR+G4e7Xz0YIsI167Wa9IBAEgkAQCAJBIAgIgWUhoEA82b9/f9m3b1+PgPL55583RBQUUEJAyQW3mgi8ePGiYM+fP29K7kA8+fHHH5v28uXLTVke2qtX4XQMfHlZlV9mZ2efde3ptm3bFnbv3r19bm5u29zc3Pbnz5/PPnr0aAZ78uTJDOQT2SIIKCrfARFFBJRaAUUEFFc8kX9Ni6+kxAJayo9APPmwlPJ+l3xymLbT6eztdDrbZmZmts7MzGyjdJBUZdYpeWTYuI/yvcghal15E99ZL6l9igzE+l5mVoomlNbh81rB05U2lJQBEQXfeNSX+8XrnXTimIxCQPESPCpBNWrZLIhCjA+ksZtmEFBEQoGcIrIRbQgoo161WS8IBIEgEASWFYFhQfRlPVh2FgSCQBAIAkEgCASBRSKgUjoqSePSvvUu5cRLuYQyN5TMofUSNgqSubPvmTxSHCHAxrpSLXHlE6mZeCBdGWHql1RYRFLxUj58NuprUhVPPLjksrs1GYPz9M+cDCIZYLKrWK5rS9dBK3+G9YwttiWQhhFYk6IJgTPVP3byiQd4+wX0FGil/6M8O7ed96hjnPWCQBAIAkEgCASBILDeEVgWAooroKgETxRQ1vulM7nnNz8/X7CXL1+Wx48fN6onkE2uXbvWEE8uXrzY2KVLl5p1MNZ/9Qre/RuvN/ylmZkZVFBezM7OvtiyZcvC3Nzc1h07dmzZsWPH1pcvX0I86Tx9+nTm2bNnUj9pSChDSBwcw0kMlOChlIfMy/Ewme2kEvwhT+ggyUP+Lfe2JxJANqEMD4YaChPvqKAc6CqgNOonGH4WBJRRFFAm9ypYlp7Jn3ZfWZ8pYQLfFmMMpVRSK3a6X856KlMrNRMRUnhfl8OVL87n2r/aUfxh9/vr5WUBaYJ3wj2gxCXa46WUc6WUs922UQDqkrH4vo5v9Ts1rgdXfiXZBqUT7k/KZDkB5VZFONK10KZaM8FQpmtBIAgEgSAw7QiM+tAw7eeZ/geBIBAEgkAQCALTjYAHuTzj6j+Fn/9zflIuoSUg5oQRBcekiuIZJ9pDWwmeWrnEy/GwrMBBTT5hnyrlo36pHBDnRIBi3NckPb/V5JM24kgd6HBJXkkG17WlPQvrrahsRQTxAFldgodAmVRM2KcTThQM0zl43z24w/K4WVvjrj/uNZD1g0AQCAJBIAgEgSAwrQgsmYDCie/evbtAQsGOHTtWvvrqq/L73/++MUrwqPwObV5BYKURkPIIhBJUUO7cudOU28EgoHhJHggqMlRTWl49H4uSPDMzM/O0lODZtm3bpu3bt2/evn37ppcvX3aeP3/e2IsXLxoCx4gqIiKgyOdiMlvlPFBVgIiCEgotk9xSXWB9+dhSGCXJQwqfUvdU//eWUo50DTLKPrO5TqezSYZ/52WNVnq8JnT/4NaPDKIyOiKS0LqCJ9+/oZ7TVb6AfODbKvFDSqG8d7KKl1DStp7wMS50G80v5v5QkhJxKAgoZ7oEFEgo3Acy7g9PnhoU55GqjUoVQyCCOIahhiL1E1ruYe5pvqNl/L3E8bhjmPWDQBAIAkEgCCwKgUmawFjUCWSjIBAEgkAQCAJBYEMgIMIIQS0IHCKh0NYvJ6ugfIJjT6kcWqmh8Dn7dOII+/GgjR+DQDnbytjebVB5HCe5SMlFpBSPiPcLzkzy85rjRbCsLQuLYIeTUBQ8YV1l06FWotI5qJdoP7ROQGHbWgnGySIQUJTVRatjcBwnktRYixTTlnGm/us6axuPjRZY2xA/OjnJIBAEgkAQCAJBYEUQWBYCyq5du4oMAsof/vCHhoTy9ddfh4CyIsOWnQ5CAPKEFDxQNnn48GFjjx49asrvnD9/vnz33XdN++DBg3L//v3Gnjxh/r/11fgXnU6nmTim3bRp08KWLVtmt27dOoO9evWq01VT6XBM78MICihO+Mf/QjWBiWtaJ6Mwue0EBHxtqYvS4merPC3vPfkC39nVIFS+Fr98e6fTaXzxTqfT+PRRP2l8ZveRa4VOfGYpfbraJxcRYyS/tS47CwFBpXSknuJKoZ5UIr9Y+xIhRQSGQT6x4ikb+ceCaxniCaQs2qNdAgoqQBBReA8pixZC1qBEphpHj71AIPJSSlJAoeX+RRkF8himmIrUiTby+OTcg0AQCAJBYBURmOQJjVWEIYcKAkEgCASBIBAEVgEBJw7UzyBtzyReZodgFuolIo4ocE3LegqaSBJYKiMEvfZbppUTSNhfLXnqRAnPRuE4Or6rqEBiwfxVkxFqwsSg8kGrMAz9A5zdbzwApZX7ESw8k0aBLQW1lGnjJW8UlCKQ5XK+ytBRlo4TWYYpoLAvBVPYp7K6VMpHBBWvi90GQps6SoJoa3VF5rhBIAgEgSAQBILAekVg0QQUAOl0/v1ovXPnzjI3N9e0EFAgnmDffPNNOXToUBRQ1uvVMwXnhRoKKigyyvBAPMEuXLhQbt26VW7evFlu3LhRfv755x7xAgJLy2uh0+k0vhhqPps3b8Y6mzZtahRPUFyRjaEgwv5c/ZGJbJXyUAsZhdIe+Gf4U1qfhBApntBCJpHx3pNB8MmVSCJlUk3MNz505983dHNTDyHNTMHIL7qL8kO5AFA1kYk0gl+rUrNK2hABRd/VvreTURg/7dMVQvmsVYKnKp3bFh9Y9Mmu8w0hoHjiEmQTyk/JUEQ51jVKUjlhaxy5LsaOhBuIKKiheAke1IsgkskYc1eNXedDkNMLAkEgCASBSUEgBJRJGYn0IwgEgSAQBILA+kVAzxu1+scg1ZB6XWWRELCChOKBLe1f6hh8R7BL2VkExMguoRWBBRIJwbN+JXiaeFglicr6khr2Mjosj/JqI6KMst1Kr+PEC5FFXAnEj18rmXjgUrWlJQus8jrKmmriit2diYCirC5XQGHZM/L6EUdEPPI+s50H1URM0fkMw7IOrkXZZBhi+T4IBIEgEASCQBAIAuMhsCQCSvOQ3umU7du3lx07djR29OjR8sc//rGxb7/9thw+fLhZR2V4xute1g4CS0MAYgjKJKiS0FKOBxUUGSV5sEuXLjUlelhP67aQMKSEAhGlQDyZnZ0ts7OzTckalf6hbZythYVRiBxSpJSvhP+mch4q6SH1BHwzEf5ZH9/XJ9ilakLL554owrL8clolcsifb/xjSCgbmHziviz4qjSOFC68lApjAdmAFvIBfq8SN6T26cQT+e6MnyuruK+Nz972cj/YYwBLuznW/9bEsZSkxPV+sJRysmvvdEvynCilYHwnhV+p/Da3xAgwKfFGCrBXSikyCCiuYgRZZSlllEboTlYJAkEgCASBIPA2AqP8oQW3IBAEgkAQCAJBIAgsFgEnXZDdoQAU5BCc8zY1ED5jXZFM2MalfSGhiABCW2eKODkFp9+lfpWBpe2dBNN2jk5CIYCmfXtgra0MUL2vURRfFovxUrdTAFLBL2W4KSDZFnxSYMuVSghsKChGYIzvREKpVUzqIJgCaUgKs+xldTwV0Evw6Lw9yMZ+PaBWB+CGYVWf67D1830QCAJBIAgEgSAQBILAeAgsmYDC4bZt29aQUGghoPzpT3/q2ZEjRxoCimy87mXtILA0BEQMQZkEYggqJ5BQbt++3bSooEgRBRWUZ8+eNfb06dOmjE/LSySUhlQ1MzPTkFBU8ofWtxuRzOFlWpjExgdznwziA74ZRAglFNDiR3spWi+xI4VRL2XrCg/ywZl0lw+90ecmnNyD/6yyKrSQgFCikUnxgjFB+aTNb68TRlRSx9d1hVCWRykxm8SM0X4WwNJjXqjxonqCQToRGYUWdRQnZXFPjKqWy7UiVRuuhatdAgotBBTsete4v0VA6kc4Gu3sslYQCAJBIAgEgTEQ2OgPeWNAlVWDQBAIAkEgCASBRSDgBA/IG8oGoXX1EZFI9GzCulIbofUyOgS5/Ls2AgqBbZXN8aAY2zmJRKdUPxPVRAf1VcE0J8+MI5W6CAhXfBOV0VHwqy0jSgGnuq60yu0o84YgJUbAUlKvyrbhRIRzTRRRhhdBTwJrngk2SrDL++cBUo4ZyeAVv4RygCAQBIJAEAgCQSAIjIzAshBQtmzZUrZu3doYhJO//OUvjf31r3/tKaCEgDLymGTFZUbAy+FALnn06FF5+PBhY//7v/9b/u///q/8/e9/b1RQ+E4mJZN+3XFilYgmI6qe1Lt0Hwl/TaVcREbBJ8N472QVfGlNmtOiVCqTj++T6L7sxJRp96GX64qBECB/GUKBlGjwpyEQUFrlUrfFZ5b/ja/tpXva/F4fYx9D+fQipyzXuWQ//4lxSdGXZKij3ZI7tJTiQQmFlveu9FsnaQ3Ck2tGarJcEyKe0NYmAopIKBmnIBAEgkAQCAKrgkAIKKsCcw4SBIJAEAgCQWDqEKgzL9re+0kpuOHPFlIyUaCJgBTZUgSqkOeVU07bRkBxsgoldERCwUlXORzaOnjF8RTY9hrVHBOnXuSUcYJeroTipJq1fJby0jm+7MGn+sJT2RqtI/UTBb1UwoaAFsb7ukSPAlUErghUqjY1AUoRUGjbag0LL7b18j3sQ3LDLOsY48r9+nat6YNTdyemw0EgCASBIBAEgkAQWF8IjEJAOdfNFEf5kGd4Wp7je6/NmzcXDCLKoUOHGvLJn//854aAAiGlW6akafMKAmuJAGV4XOXku+++K//6178au3jxYlOGR/bixYtGzaRWNfH+Q0LRq5/aCeuMqITCrvDL5P/RiuSAr8ektRMWuH89GYT7U4oofM6rjgmou/0UUNdyePoeWyW8VM6rqz7TqNCAba1AM2jMBpyg+8QQUO6ZoWIB+eRi1+R7Mz4ioIhYUidttKmYjhozmMjxmKJOeaIVsavDZqdLKRgEFFRRXOlXBBTdJ4NOWcQlKaFI8UTqJxCXpIpCnMXjO1MEZboaBIJAEAgC04zAWk6aTDNu6XsQCAJBIAgEgfWMQK1MUhNFhj0/OFnD5UcJTBE8xnDEnShSO9m1AgoElL2lFFoFoFmH/df98cwqqa5AeoHQQsDMz2eccWyTQx2GxTj7H3ddVy7xjKaatDGsbI1IJwS8PODYL7DlKiiugCIVE8kGs1+V8amlfemTf6fAiQIjYFEHyEbBpybljLJN1gkCQSAIBIEgEASCQBBYPQQGEVDOlFLOdo0SBX0JKJs2bSqygwcPNuV3vv3224aEcuzYsYaYIlu9U8uRgsDbCFCKBxKKDNWTy5cv9+zq1asFu3LlSnny5Emz3vz8fGP9Xv0IJk5O0bYjEFGkTumT2vhlUkxwH8vL6uKLKzFEvnabf6zPRi0vsuaXETiKxAbhRGQ3Ed9UXokWY6zUjoC3n19dgoeyOxhEFBRQpH5CKwUUiCj47u5P12VrawzbfOtRlEbXfCymsAOesETc60Ap5WC35T8OAgotJXmIccmUXKV43KBT172qWA7Xyo3uNQMJBQLKla6RKKRyPdzTeQWBIBAEgkAQWBUE1nLSZFVOMAcJAkEgCASBIBAExkbAlUtUs1mqIV6X1nfsCigik7Cuq5gQQFaGB2VxvBSOpyZyfGVWKaDFdjjmtGRZ1f3xvuj4IpqIBEO71KwrD56NDewyb6DazarnLEKKyChth5MCiq9LcFF1pL1lmUAFQbGa4CISCgQU1nEVFNUPJyji26k/bX3wzC/OZyllc5ay7TIPUXYXBIJAEAgCQSAIBIEgUCHQRkA50s0QZ2IOAooUUKR+IiXD3q6YFNYE8f79+xvyyR//+MemPX78eNm+fXvZtm1b0/Jqm5jPyASB1UAAZQxK68hu375dZNeuXSsXLlwo58+fb+ynn34qz58/bxRTaMd56Rrvp5AygBjhiQ34fvLN5G/SDREY8Kd1D8snl8roMLmhSfKlB0LL74sIbpBOKPXFb4l+V5xQhGqNG+M9xsv9csgEIqDc6RIKRCKghUgA+UREFC+dq4P2I5XUiihjdDGrLgIBXev8d5FEJeP/TURLSJZS+aUVAcUVgvsdmntT4w+pBPLJzW4rAopIKMRnvHTTIk4nmwSBIBAEgkAQGB+BEFDGxyxbBIEgEASCQBBY7wgoqOQBJZE4+KzOXPIJfznL2ockeWkhnbiSiRRMFLByXDmOMqponbiCkoqO0xbkqjOsXBFlPYyd8PasF4IPnj3VVrrGn/s8W0p1vkUc8Zbv2K/M5Zc5hjJpREJRGR2CY/2IJCKgDCrtsx7GKecQBIJAEAgCQSAIBIEg8DYCy0JAUVkM2n379pWvv/66fPPNN42dPHmy7Ny5s8zNzTXGKwSUXIqTgsDDhw/Lo0ePCu2NGzfK//zP/5S///3vTUspnsePHzeGGso4L65xGduJcFK3ffZZ+2Z1aZe2hBNP/HDVh3G6PZHrQkBxFaUdO3aUXbt2Nb8nLEMOwiCeQBZ6+vRpYyxDNHL8h5yg445/D/FEJBRIBZAJKKWC4WPjb4uI4mWTOGgSMSbvaoIB6WV2RLCEZPlOVxVFCikQUBS7GlYuWklIXDMQUCCf3Oq2rpyOhCIDAAAgAElEQVQDCYX4jhKNiNvkFQSCQBAIAkFgVRAIAWVVYM5BgkAQCAJBIAisCQL9AkJtwSH/rFYfQcVESiQqeVOXzKkDUjUBBdIIBBRXMhHxREFoBwnHWwoptJ79OEyatK457aSYNRmIAQcFt1pdpIlXtWyj4JRIIAScnADiKiJ1AMpJOexHZBVaSCYEsUQ8UVBLmVXqn/bpgS2CHTKV71Gf2oJgPjZ1uRxhESngSbtK058gEASCQBAIAkEgCCwfAk5AgR1yuJRyqFJAYZKO7HDKF6h8Jz5B7+WT7Xv37i1ffPFF+fLLLxt75513GlIKn9Py8on55TuV7CkIjIaAk0Agn8hu3rxZ/vGPf5R//vOfTYsyys8//9wYBJURySO9a1zXunrlqidDSsN4AoP7ZTWpwZNR2pZHA2Rpa9V+ce1Xus85KCbStxcqu6OSO5BORGirSW0QTkRIkXqNCCkjqNg4vpAKfjKDjCJiAWQUfHYnoUiFFKYSPrnHA+rxXBri2XqxCBBLIw4m8zJzp7qlefj/w1h31HLRHs8hGYlrRca1AvFE9qAb66FUMtdK4i6LHc1sFwSCQBAIAmMhEALKWHBl5SAQBIJAEAgCU4WAyud4FoWXoPGTEUmDZwNIJhBGpF5C1oZMTrHq0rqaRRPvMnUSgsvsR/vyEjwQUby8jzI8FICpS/9AOlE5H4LPw+pH1yook5qRxfl6KZ1aYcTHSMQRqZGIOKJsFhFBCEC0qY/4c58HLCCMQD5RQEuyvrSQSjz7rQ5keZBL2Tccn77Udajr504PtrUtT9XNls4GgSAQBIJAEAgCQSAIjIRATUA52J18YwKOEjxenoBJO0gotPgovZeXG9m9e3f59NNPe3b69Oly6NChnjlZJUooI41RVlpmBCB/yJyAAuGE0jsqw3Pr1q1y7969xh48eNDbZgh5pOntEkrwsLknATiho/6u9rMVA1jNOYa69KyXjPXEGPrmvzdeTnhgf8FSJXhoXQEFAoqX46EUGEooKstDGSWNIcsjvNRnzsNL4rKxFFFo5a+rlQ9Pi+8uVVJaxRXUjtCNrLICCBDDciKl/t9oIaBAwJQRcxuVgOJJQsR+7pdS7nVbSEsin1C6CUUdSCgYJJS2BKgVOPXsMggEgSAQBDY6Aqv5cLjRsc75B4EgEASCQBBYbQRcYYTAizuz9TOAk1UgeyjQSwsRRYZTXJe0cfKAZxg5AQUSirIXFUh2YkytjOGqJazHvura0qM8x3iAbLXxH+V4OP+q3QuBQ8EzZaX4PlhXZBXWJfBEAIHAFEEnl+Dlew8c1jioBA/HI0Dl2VTKpKKFSDIoAOnleXyfToAZhEOtdhL1k1GumqwTBIJAEAgCQSAIBIHpRUDP9rT4GBBQZEzIOQEF0rrsDQIKp68Jd0pjfPTRRz07c+ZMOX78eM+8XE8IKNN74Uxrz0U8of+vX7/uqZ9ARKHkzo8//lguXrzYtJTkgZSC8R3rO3llGAaDru9RSCzd/ddklPqwtR8+il8+rOvjfO/JFPKP5Zc6AYV+KY6gWILHK/oeExwhlsggnPA7I0NZSbZ169by6tWrxubn5wskoqtXrzaGws2IL/ncrjCKjy7igHx++e2KA/C5iAVSNGUdxRVclXTErmS1ZUSA2BpxMJlIlvzPUYLnaCnlSLdti7X164rHaBhjrgNdE7crBRTeq6wTRBWP4ST+soyDnV0FgSAQBILAmwis9gNi8A8CQSAIBIEgEATGR6BW7xj0/+1EA5xdArW0Tt4gCFPvwzODVKdWwV53mCGS1EQWJ6C4AgpBZVdPEQlF+9N59atv62otIqQoa2l8FFd2i3EkbutggRNHCKB5Rpf3WmQVqY4QYPCAFEQSleURAcT7xb407h50YBtlWilzSvuBHMOrX2Cizp7xTKuVRTx7DwJBIAgEgSAQBIJAEJhGBJz4jn9woJSyv9syIacJOpb3llKooYPh07xFLmeiGHWC999/v7z33ntNe/bs2QIJBSUUWhFQKKsRAso0XjKT12fIHCKH1CQR/07LrINRruXx48c9u3//fkNUuHbtWo+wAPkEEoMIKL7/YUgsEwFl2GGW6/u6vM+gyXD/Dn/Ykzjq0jOulqpSwoqNuNJq32QV/83gdwMCys6dO5syPJBQpLB0+PDh5nMnCUE6uXLlSmPXr19vxhxyCi02gFBUq6N6oognjOC7QzaBTNBmxAhcZbWtNG6IB8t1FQ/eD/E4KQvzfwfJkv84jP+4Y2Z8T1xONkoPFe9xRVvUclBAQf0EUxmnW10iSq3AO8pxsk4QCAJBIAgEgbERCAFlbMiyQRAIAkEgCASBVUWA/+o2pZC2/3DP5mFZ5W8ggSD9ifMLEUUlbDgR7UcEFFrWFfkEtRIII66A4uokAkOOrwgo6rcHfFRCR6QUJ9bUCigeNHKiSk3GWdXBqA7mQRuXQB1ERpGyiQggBM68djPBM8/i8kP2I6Ao2wXSCBlTtG0leDTe6oP6TB8k16t9KKDHfnj1C1DpXOvSQQloreWVmWMHgSAQBIJAEAgCQWByEXBfAr8AkonspE3OsQw5BXUUWhHhtX3vDJkcPnXqVM/efffd8sEHH/SMCWRZCCiTe2FMQ8+kIgKRALULN6lguBqGVDHUsv6TJ0/K06dPm/bhw4flzp07PVPpFogplOAZVwGlcfg6b4cKxlA/Wa1hqH3SWnXT+1H7nEqWUAIGPrCXgfWYBL8x/HZ4SWGV91Vyi+Iob5y7CGu0W7Zs6ZXdgfB28ODBxg4cONAQUrxcD8o2jJ/MCUfPnz/vqaWIjGIH7RcrIF6AyWdnGRIKRBMRUCi/IpULWimpgBUxBk9yGSd5ZrWuh/V6HGJvioPR8r8G8UTt8VIKdqKrQkzMTjaqmi9jSyKRjGtB5JOrpZQbpZTrXSIKaigibHHPeNnk9ToGOa8gEASCQBBYIwRCQFkj4HPYIBAEgkAQCAIjIkAwxLMgamKG70bKJMrqEXlEZXSkhqLsQXdonYBCcIZtMYgoIrIocOMBHR3fCShOGBHhhVYEGDnUTXysDw7+uZ/zoG1GhHTZVvOMLZWfUevf1RLGrCOnn4AQ2UzKWFGASEQU76wTUAgWsA3kExFQFHSjbctyqoN4Io0og0yBu1rGuN6uBrAtgBUCyrJdZtlREAgCQSAIBIEgEATWFQLuS9SlPzUpR3Y4y4fNIMS7z9IDhRIYR44caezo0aONCspvf/vb8vHHHzcWAsq6un7W7GRE4qCFSPLs2bMCoYD2xYsXzTKtTO/9c63PNhgkFAgLEFF+/vnnXssyn7taxgSSSJYyFiJEqJyOJzTUk+JOzNBkuxQ8aZ2QwveemONqrlrmt4Rl4hJtyTXNeUHkkUEwgYTCbw22f//+nu3evbshp0BMoYVYomuAMYZghJoNLePMdy9fvmzaljF1RVH8cifXyN/nM0goTkBB9QJygczL6ipBRX5+nTyylHHMtoMRIDan+BcxMYgmIpzwH8d7WozYmxOl6jhYvyNxf0BOknFdQDyRXSulYCKh1HGjjGEQCAJBIAgEgRVBIASUFYE1Ow0CQSAIBIEgsGwIyGEVkUMBkjYlENVT17qeTQgJxRVIVPZG++lHQIGE4hlDTl7Rtm1lXvSdS2xLyUWfjQPSJD6zeJaWZ5G0lb9xQooHkRQ4EpGEoIECAuxTL86f4BzfiTAiAgqleFjWd3zPurwGKZfoewX9lhqQCulknCs66waBIBAEgkAQCAJBYGMi4M/1Kk8gtUUm5sgOV4a4lyfAn3Fyew+9zZs3l71795Z9+/Y17a9+9avyxRdfNPbll1/2CCizs7MpwbMxr7llOWuRQdgZRBKULSCJ0KJoIlWTtmV9J9JKTVLRe60nlZQB5VqW5ZzWcCeQILx0jpd2rQkoNVmFBA58YJmTLfBtnVSipBopvCpGwnviIx6vaIVD5XggofAbQqvfGn5vMEgoe/bsaQyiCuvwu8T4qRzP5cuXCwo3jDHXAW0fUpH8aj/v2meHVOIEFIgnlFrBULzwJBeUMTyOUJfRXcPLYN0fWkliircdtZI7kE/0f0dLqTlXHx6UfObAcb04OYnYkkgntBBRvByPSkATl5Li7bofiJxgEAgCQSAIrD4CkziZs/oo5IhBIAgEgSAQBFYWgX6OY9v/sK+Ls1pLdjqJQyQS9Z7vPCireum0TkAh0OIysyqXIwILJBPPFGJ9ldIhSNwmBerkA//egz+e7Vj3fWVHoP/enRjCWqPI0WodldGhVekbkUsU1KmlhHnv6xIMInCEESgQAUUBIu+5gnRSUCHby2tBD6rlO4iI4nK8w5RT1mqcctwgEASCQBAIAkEgCASB9YUAvgGTcioXSgvhxDPClS2u7HBXdOyhwaTw3Nxcz1BAEQGFVqoFtEwMpwzP+rqQxj0bVzKhxA2KFbTDjPW0LgQCJ6B4WR0novC51E7UqmwPKhgse5keV1KB5NI4qAsL/YgK4576aqwvtZLaz3Zfm+/wXeuJcKmJKplC/ZW/Kn+3VgJViRpa1vEYRE08oZzXfivrVZc8aVOd6LiKkn5vKL0jEwGFlt+inTt3NgYZ5caNG+XmzZtNS1klXStcJ7oGdB1UhBTHsvbZiRcoEYWWsju3zPw7qcQIb7ZVTKEteWY1rpONcgzFwBTHc1Uv/u9Q+zrVNa5NCFPE7mg9fjZoDo/rRElKui5QO5FBPrncJaHwmUpX0YaAslGuxJxnEAgCQWANEAgBZQ1AzyGDQBAIAkFgQyGg/1onjrQROPwzZeEQkIX8QUYgKiSSnVb2BOv5i89FQCGQIgIKWT44sSKR0NYEFGVm0LKt10pW6RyVAqrL4/QjNyh4o2ONmsGxmheIB3W07JK03hcnpyhgI6KIB70gmBA0U5CoLscjAgoBIAgoEE9EQPESPFJAEd514M1rQLPsQalhtXzrskCeBaXg4GqOQ44VBIJAEAgCQSAIBIEgsPEQwL9wUsmRbnkClSiQEoqyw0VWwUfq+SRMDm/btq1n586dK7/73e/KZ5991rQ+UUyJDL1CRNl4F5wrikA4YeK/JgGIICJiiMgBvp7K50BCcUKBlC2kgkKrkitsj7FfTIQWb3XsmpAwJeV36lI58kk9gUN+J340vrBMfrVIJn5xeiIG3zsBhWX5xbT44R6HgIBCPISW+MghM2IkKnlCvMVjIm/EMFSKR0QU/d7we4LxGyMSHCooUkjhM8op/fTTT02LYo6TlVjmGpKKjk66O96ezFKTUYgVSPlFSS2U4YGIgrlCDEkrrKP1VapFhJQooqzcT2EdE4NkcrBLgEINBQKKjGvTFXrqZK5+vRQBRYpCjD0qODIRUCChoIjicaQQUFZu7LPnIBAEgsCGRyAElA1/CQSAIBAEgkAQWEEEnFQi8oaIKHJEObyvxzIkEpE+CIR4FoQrnLQRUDyDhwALDqykPBXcVa3jXuy1yq7gGE5WUZ+9/M+osNXn5uc76j5Wcr1a6leqJiKh9GJApo4iB18BG1qpkdAS2HF1FA+8sT9lnDgBRSV4JIPaFnirA3ous8ryYms5t6m0rCTm2XcQCAJBIAgEgSAQBIJAEAABLyGKv0R2OFnhTMxBQlF2OC0Td/hGsl5Mk8lhlE1kp0+fLp988kljn376aTlw4EDPmCgW8SQElI13EUI6YXJfyieojNTWVh6HdaROwrITTdpUTvQ9LWQSSCYinUhpRf2oW1dkYYSmhHzSdLWrqFCXdpWfqs/xlfGJIY/IlIjRpgTK+kyuKwmkLkXrig5OQOE3QgQUxUX4bYHohilRR+qvitko4UcklEa9VSSU+vcGlZMdO3b0jN+bQ4cOlcOHD5f9+/c3pCNM148TUO7fv18wSvNAUNF425jXySx6LxVWJbeAiZfkcQKKMJZ6Kq3HL7zUz7BElo33o7H0M/bYn6sU8393pvs/R8s1iTqPTPE3/ieHzeF5OSvGF/IJ5ZhQxYF4cqlrEFC8ZJWXfV76mWYPQSAIBIEgEAQMgWF/XgErCASBIBAEgkAQ+DcCi/nP9GyHmjhSS7u6UgrkD5FFyMpRFgTOqhNMCIz4SxmEWkfb0RJUEamFvngJnJokUgeC3WGe5OuhnxLLoD47UUR1ldXWKiGedUSgx7OIFNQh0MPnHlxzMgv7ILimIBnrKjgECYWAm/ej7rv3wUvu1DLFkzxO6VsQCAJBIAgEgSAQBIJAEJCPJfVHWjLDNTkMEYVJOexs9zsvE/qGf+akkhMnTpTf/OY3jf32t78tx44d6xnKBKyLkkEIKOvnIqxJGv3ee8kdiCEql+MqJlIvcRJJ22d1aR0RWfjcSS0QT1x5ZZ2g3uZ74/eKQCK/1lVGfZKcSXCVor3f9Y/xsVXS1mGSAor2zQQ7PjT+M8te4lZ+sX4fXAGFiX2IbZBQ+H2B1CZ1FNZTvISW2IorovSNB1GSxxWYIJ8cP368MUgofI/xmwO5yK+127dv98rzQEJxghQADCAfOdmHc/a4gpNPhFPdSoGVz0XuIb5QJ+Ksk8t1Yk6D5DKM643/O/7b9B/HdclnMv03iogy6CR8DLknvBwTCigXuwSUq91rBQIS1wz3VF5BIAgEgSAQBFYEgcVMpq1IR7LTIBAEgkAQCAITgkCtTFITRYZ104kkInIQvIBUglQ0pmBGXZqGfbON1qWtCSiujtKmgOJleNhWhrSsZ/TUzwB+3gq0KPNHweFh576a37epfYxKQHHFDxxuN6+dW0veevBMBBRJBnv2Fp85icRL97DsyiVSTyEAgHF8le+ps4/q7Kc2lZXVHIMcKwgEgSAQBIJAEAgCQSAILAUBfBAvVcqEMFnhGJNxPjlHeQL3b96KaYpQwqTv2bNnC6V4MBRRzpw507R8t3nz5kYthTYklKUM39ptW5fSkWqIytmIaFK/97I6qFK4GoWXzWkjnEgZRSV16lZKFyrVo/f0gZf6vHaojXXkNuWNOkGDHXoZWAgMrkbCe/dZnZyisjGQSCCg4BeLfFKrMsi3VgIG28p/Zlk+PK18aP0+UMaY3w3Ia0z66/dFahOukKJ4Da0UYZXc42qwb/z2QCxBBYXfE9q9e/c2yicYhDfUUVSqByKK1HC4Fh88eNCon2Asu9KOlHN0LVej5+qo4CN1VcUnpHICTsQqPOkF8sm9rgl7qbuCYVscpLmEx7qCsnIbAv4fBtHESZaQorxElJMzPYGsbb+612i5BlSOiRYCiiugcC3omuCe83s9oxYEgkAQCAJBYNkQCAFl2aDMjoJAEAgCQWCdIOCkEJdcrR0+/kNrB9xJHCKKSMnE5aJVAkcOJdA5ccUDH2RHuJLJoBI89FGkEVodE/IJARQvpdNGQNEQ8t2o9WbXYtidCEKwpQ6QeJ/q89S6Kr2j+sdeFkfBLye51KV6cNSVNSL5WpFQcPhdxtYJKPTNM7/YTx2k8z624evnq34lGLQWV2KOGQSCQBAIAkEgCASBILAUBJyAgv+BQoEm4JgghoAiY+JY2eO0fQkoe/bsaRRPjh492tgHH3zQ2Pvvv19OnjxZtm7d2lMsYPI4r+lCQEQOqUU4qYRJexFAfFnrOImEyf5hBBSIKFI6YR+DzMvsaD0RY0B4ykrp+KS0+8L1ZLXK4tC6jyx1BVftFMEEIooIKFJBwQdXYkhNQOGYTmSRD4+KCtvVyR8e1yC2QjyEFhKK1CUgu/F7IwUUWsgqMo/fsFwrovRuGpXkgVwCsQ2yyc6dOxubm5trCCn8JtHyHetIFeXx48fl4cOHTfkdWjeVb+I6xlpeHguok1zABpxUbsVVUe52CQq3Sykse1yDMXJSkSuwJuaw9J9KV/HiGhQBhRYCCv97Ikkptqc43qCjeylpxhxiESQjWlRPIKBQiodlPtN9xzXiY7z0M8wegkAQCAJBIAh0EQgBJZdCEAgCQSAIBIE3EXDihRM2pDbS9t+Jw1YrpYhEQrADw9FU5g3fiXyCU+klcPhcQRK2qxVQ6rrE3vu6717KR8cZpZxOXZJn0q4Ryc26kz3MadY5eZCGYJgypxR08UCNr+tBN2UYedYV5BOyjGjZh1RMvDSOAjbqt4JxngmmjK1BwZ22zLMEgybtKk1/gkAQCAJBIAgEgSAQBIYhIOK7/C5KjjIpxyQxk3Ain5zrTsyhViDrG9NEcYAJXxlleGQooWhymJaJ4LymCwGIHF5KB8KJiCVe+kZqEnynZS+bo/I73vZTQWF7L49Sk2DUp1qZZcpUT3Qh1AkPTv6oCSgilSixQsoKtHym5AsnSEhNVJPgtFqX9fCT/eUJKCrz42SWQQkpriBLfIXfGDdP9iH2ArlNKhUivPFeCT2uEtv0EQKKm4goEE0gu6G6JIOEIkUUWq5dkZwgo9y9e7fcuXOnaR89etS7rrmGWwhMNUnIywCrnBEt8QlXvUAV42bXKNXi5BSpudZjrnjIdP1YTF5vneQEAep0l4RCe6Kr/AUJBQUwjxkOY0p6vApSFspCMkgnkE9EQBEBiZZrw7edPMTSoyAQBIJAEJhaBEJAmdqhS8eDQBAIAkFgCAL+HzfK/53WcYKHq4ng/NXledoUUKSaQnBDWTM4mZ6tJwKKjuWED7avs3Q80DrICVX/1AeCLTrGpEZWR5X7dKwJhrjMrpesccKHLhEffznXypLy0jkioRB0EYmkDnZp+1riVmQUSCh815Ylpv7UZJZ+GVu5yYNAEAgCQSAIBIEgEASCwHpGoFZexO9hUk5KKF6Chwk5Jo6ZMKZ15co3MKIMxrZt2xq1AdqPP/64IaDQvvvuuz1iCpPBlM1ABUUTyOsZ7Ek8N02qO1HDSRxtyxBBUBiR4gjkEIglap1EIsKJvnMCCsua/Ffr6/l+IQBsoJf711I4EZHEv8NXlnqoiA6a9IbUgLqCl7h1EopIEazPumzvaikOd00wcdWVmqxSD5OXMUGJ1uMyUpul9ZiLPvffG+I7KsdD2xZreCvuBBkF8smRI0ealrI8u3btKrt3725aXioTxTUG+USGGopfn1LT4frHqperqLJcq64Sp5BBQLlhBBQIQFLFUFlgbe9jIvVZDp0EmMX9IHickP8yiCenui0EFFRQZCqv/RbpqeXQnpDFvaTkKNprXfIJpXggo0A6wlDAYby9VNbizipbBYEgEASCQBBoQWCUCbkAFwSCQBAIAkFg2hBwNZJamaQ+l3pd1fqVegjBBWXNtO1LjncdPMWxVHaD1E8U7HACiogt6heBVFcugcTCftgHrauytGVBeB/HqRm7FmOsEjdq1Ye2YIY71ARDCHRJepf3TuKo9+MEH1cfYTvP0HIVFJXR8T76MsEzL9/jy6qjqz7X2Nb7HERWWYtxyTGDQBAIAkEgCASBIBAEgsBqIOAEenwbV3+EhEJZAmWIQ0BBHUUKKX39IpQHIKHIVIKH9uzZs+XQoUM9RQJUCFQSgzav1UOgVhHRRHzdOuFEpBOUI2QilTjxRKV19JnWYZJfiinaXp/5PutlCC/r/OU+OH6ySB613yuiiBMcVDpHpBIIDRBL8Nl9PU8i4TtXI5VPL3+9hrtNlYU+vsXEqDZ0lVjiOsRXRALwcigsQ0JRzAZyAEpM+s3ht8lLHCv+0xZ76nUBcpvK79CKeAL5BIMgp98p1qUUz08//dQYCiioonAt03r5KK7PXtBjoRm6mqTjCiaszNhI7RWyCeQDDDKKE1CUUMP4iFzkJCNXiQ0JZfwfBS+3zfV2spTyTtcgoBzvKqHQqpw38cFhf04+/txLxLNkkI1EPoGAwnsRkCB/OcksYzr+mGaLIBAEgkAQ6INACCi5NIJAEAgCQWA9IlCTQeqggJ+zf0dwQoQPBSZESMFR9Cw7tpOTx/5q+WgnnxDM8EybvvKt3WMQGJGxrpfzGXYu6gut+qt20sbay9QMKj3jKiRsQwDFg1Uu7Yvz3OY065lHRBXWYz8uN8s+VSO5VkCpAzo49S5rq6CbJIP92uhHqKn3OSx4Nmnjl/4EgSAQBIJAEAgCQSAIBIGlIFD7NvKbmOxFfYDMcBlZ4ZTlOdRtpfYo0n2vH0zkojygUhinT58ulN7BWD558mR55513mpZJYCaAKZVBm9fqISAlB5XTmZ+fLzIIH/7el1VSR+V26lI6TNhr0p5WSiesx35dPUWEFpFe9J2TYPisRXFi9YBanSO5MqkrlZBoIeUMkjd4jx8sUoKTVfjOS3/UBJTaF/ckDqlr1MkpOnvvn8cHhk2Y1wk6rmJCnMUJKV5yh98ffm/0m8N7/96JLVpWTKg3YigruRoThDeRT2hVJkylefxahnSCCgpEFFrey7imeVUlnhwjT3pR7ENlixije6UUSrDQeikk4iNShHUSg6vEitwyDPvVuXKn6yi6/ojz8T8H6UTEE8goMj7z0tz83w2bx9N4MN5cICIRUW4J4glKKGpZvt4dey+jlTGdruspvQ0CQSAITDQCw/64Jrrz6VwQCAJBIAgEgT4IEABQINKDAV5CR5s6WYVtvO4vJBKyY2TKstN+3MHnM1ccYVvVDnYCCp9JAcX35/3xMjuS3RQhxdcb5QKY5P96SX2qbWIofQgkLguKM+3EEd4rSEYAzMeFfboCimd3sI0kf9kfgTVlBrURULx/KgOk/XmGUb+gWb/xipM/ypWcdYJAEAgCQSAIBIEgEATWIwI+Qezqj54dzqQcGeGooMiYwJOP9FZ2OBO/jSPQ6ZRjx46V48ePNy3EE8rwYOfOnSv79u1rSvXI1iPAk3pONclDyiRSeqjfQzgR+cQVTpxs4pP0WpYKCuuJSNKv9E/j8P1bUeKtdlJxXKZ+eXKEq42SpCGCAsoZrhoqn1nEErbDv3YFFC+X4+VwlViiRI7ahx92WuP60IoJKD5EzIXfD1efhWCieBCEE0hv+r2REgqfY2yv0ihORnmr9DG/QSrzBdFtbm6uIaHQUpqH36WjR4+WAwcO9EhXXPtcr1JEoebpjJAAACAASURBVH3w4EGjjEILKcXLU7WA5fiw7LEXH1MfW42bl2+RYqziJV6SJwk0w67St78XcZKWmKGX3HE1FFRRlNTG/yLXqce2Bh1Z95YUhyi3A9kE0gmGGoqMe1pkFdpx76vxEcgWQSAIBIEgsGEQmORJqQ0zCDnRIBAEgkAQ6IuAEweG/Wc5uYRAgDILcOxE9KjL3XBgJ6vwvWRXaSGOKCMGEgr7dZloD9LUBBQvweMldFimby4Z7QDUhBgntQyT3VztS6kOEg1zVoWXCBquGoJz3K8kD+flgSsCXcqsIkjiBBRp0dZ96aeAQkBFARb2qywRWvXHx1kYO+FE0r8uR7vaY5HjBYEgEASCQBAIAkEgCASBaUTA/ThXfmQiWJNzIp/4ZJ0rFzA5537aGzgwsStjolfkEwgolOORCgHlMTRRrHYaAV3tPrsKAwQPnxj391qW8omrnDDhDsEEZQdv2z7TOvpO5XV4D9lEiif+udYVuWS1MVqJ4zmxgevVz83HoCbUtPSlVubEv5YyKL4yZVpUrgU/XD4030mNhBZfnO9kvPdSub6uq6H0UzFdEdgq9VpXn9WEPy3xoCNmIqDQQkDxUs3ahz7rq1q7efPmhuyGEgq2f//+5jfo4MGDDRmO7ykFhnF/iGhFC/nk/v37DQEFRRRXBYLMxTjrHquAc8UYYhaMrVRtaJXco7H1GAmfQVJwUpHUbzRu48aFVmJcp2WfTlziP0wqO7QQUKT4BQHFk+OIL/p1Neh8GWMvfcW9CwGFsjsQUC6boYCj+z0ElGm5itLPIBAEgsCUIDBsMm9KTiPdDAJBIAgEgXWKwKASMvV/mJfHIQDpyiUQN2Ss5y93AAkcEGig3i8tDp/qA9PWCijsR8EaJ45wDJfLZFu9p6Uv3l/vjwdOtc9+ZJW1HPY2Cdya9FG/xxF24oZL7iL7qe/aFEREVlE9WwVARECRbGg/Aoqw8j7UtXEJpLC9nHUvC9R2LiKc1HWQhxFx1nLccuwgEASCQBAIAkEgCASBIDBJCLhf55O6TM6p3A6Tc0wGOwHFEweYMO6bdIDSgFQHIKJQiufs2bNNi/rA4cOHm0lgjIlfle5hUj+vwQiI6KCJb1c18WW+r0vfSM1ErZRK1HrpHCeWQCZh8h3Sitp6mX36Z5qsX08EFC8zVV+rKmukdggJpSageOkVCAhMXDOBjalkixJCuEAUw8Cf17aQHJRk0uYvuxrKuAqiS7ktnfDmyT4siwCn8ij8/hzs/g6JgLK/lIJ5fMfjPR43kjJKr7+MGaW+VPZLv0sookCAk0GKEwlFZaKkfgIJBUUUv0+41v1+awHIk32IebjqhcgoKKM4MYVlyCeU6lG5nroUspOK6utoKeO0Xrd1tRyuIa4vXVuU3TltJBTikjL+43zbQfiIgKIkLghk3MO6jy+VUjCIKIwr96pIKIllrdcrL+cVBIJAEFgDBEJAWQPQc8ggEASCQBAYGQEnXij6V/936b2vi9OPegkEElrPaqlVRCS9qnVw8MhooR1EQKE/daZHTYIhcCHzPrgSS9t/ca38Mmqmw8jALnHFNvKJAkjsuh8RRVlOInh48AKH12Vh631AMJER1FIWDgQUHGZXU2nrg07ZSSP0x0kw9KuNBNPmhLcFV/TZEuHN5kEgCASBIBAEgkAQCAJBYMMh4OR7KVpqspcWEgpKKCKh+MQdZJS+SQdM9qIsQMsE76lTp8rp06eblpI82MmTJ8uJEyeadbQuk8V5DUYAYgMT31I1gegB0UTqJnXrpBBXKmEynZI5Xk6HZX/POryHgFITLPRefanJL/p+PYynyktBUOBalWpG4wR3ywdxvj4WI5RrcSKB++n4266YQDkPkREgo3jpY7ogdYxhiqK1OupqDk0db1Ecx2M2xJQgBvDbU7d8Vqvc1vEnJ7f0zo2xE3GIVr81/O6giKJyPLSQU0SGo3UCCsuQUFBCoRUpS/dbC5gew6nLCXsZYmItEE9ERmGsUdBg3CEyeIkltvP4iiuthMjQfkV7bA/CpccfRUARCcVJT8QmByk7+9EYE1cQZgwhn9zstpBPLnZNBBRdAxm31fwlyrGCQBAIAuscgRBQ1vkA5/SCQBAIAlOEQBuxRDV1pRjC6XjGir93B1+SqVIyUTke2pqA4uV65ADKCRQBRWoq/RRQBLMHMjx4MawM0CQNkxzOtmeEmnjCe4IXripSk3KaOFj3BHGCRRSBTKJ6wrQEONxJdseXZdZXeZyagKISPNq349lGhvFgl0gtkgdu6/8kjU/6EgSCQBAIAkEgCASBIBAE1isC7k/hp+22EqmoEbgCSl0eA18O8r/KnbZixCQvRBMRTlBBoRQPhirKtm3besbksCb71yvgbefVphJSf+ZEBymbQPqAYIJJgUTv9Zmrnnh5EZYfPXrUkFBqq0kp7GO9vdqus/ozvafFpKKxdevWZtlLITEmPg5e/qhlfJ18gm/vJARIJj+aoYICGQGDmMB9SrxD5YpJ6pBfP22T2a4wwW+JK1A4GY6EJS+Pwu+U1oUMx7aKBwmXoZcs4wgxDuN3CbUmyvXIuD8gm0A+UTke1FAw7hG/x5ogTJeM1Ge8FadhjBRn4cYitiICEtcBpBMRF0Q+kiIK67nCrceGVlPVZii2/8/emW5HdaRZ+6QkwDbYLmYQYDzW0H/rBvy3L6Cvp++r76F/fVWrqlyewDaTAQ8UGBAov/Wcyke9CU4OEpJIiTfXivWezDzjPnEiM97YsfeSrkAdsR5RhyBYQj75cBL5zbPwfeZHZ43pSUDhOaRwv7h33EcKzzMEFKIEFO41JJSD9swu6a2t0yoECoFCoBAAgSKgVD0oBAqBQqAQ2C0E8jclE4eL7j+tZ+z4m0CUODLNkofPM/HB7BMTAPrzmpCcpoDi9nTsTHQi+5znoHJJkmDaDprfSYhxJl5a9Lyu39+WXLGTziXb2JF15oyKJpA4Uhkkkxp8znpJJNFrmNgSULS/sf4kcYWkCNvoLc0+k7wyq861yiWeu+ornvOi9bbWKwQKgUKgECgECoFCoBAoBAqB3UMg+4X0x5hcQKRfB+lEO54LXddZUEOhD6gqAQN7gyqSDPIysHvmzJm+oIKSBBSsL1BJITLwi7UJg/2H3Y4nFTJaWx3JC3yu0kkqniTJBCUGCuomQzE/Y1lCip/P2s59o+xxGF4SSrKOWdcyusx6qZ5B/YRQJUEhCQfgKnEHQo/KM6qiNPi1fWTtOBiQRvFCxQTi92HHg6pCawtiroC4k3zD67y15myI5I9S5USSCQQT7ZpV3OV9ElRoi2izKNisZFs0NRcE4Q07MMr58+e73/3ud70KikVVH8hF3F+JKJBSIKckoUsVIrfpkxwTQsoE4FRv1YbYnIsqsRBTICCpgEJMOx6UUlKJNnM2PKRDqrGv8/4u27HJFVKHrEcQUCCfSEDht44CCUWVLy3Ed0JAgYTCM6v6CRGCkeQT4kF7Zpftntb5FAKFQCFQCAQCr2sArG5CIVAIFAKFwOFCoCWcLNTBbiCwsy+rn6ShyiNEEgAkNyR2sLnH5fNUOaEDR4LSkrPh2G++UjmFY5MssJAskECi+kked+gu5jllMiYTqa/r7rcJgJ2ofUAMySSDhBLjkL+zM6r0GjahQTILIgkRAkrOlmI/+T9FogiRRIje0hJXcrbNLHxbFZdWvaU63K+rdtZxC4FCoBAoBAqBQqAQKAQKgel9PAaAsSSAbEJBDQUCChFiSvb/mETQDoz32GJbwoDu8ePH+4gSCgSUTz75pFdAYfD37NmzfXn33Xe3BvwlCRzWG5QKGWlnk/Y6Lqe1iwQSiCNa6rTKJlrpYKGTtjvux5gkCT5ri/YinMdBf6WaSZJKXJZskpG6mxZR1GHqKAUiCi9JBmD9008/9eoYRLGX9DOAXxISso/PpI/vJjY8xFyGjJL95+xbc5MOWt8681jkf7RTloySZAFJA05+ok2CKEBUiVeiSpsXGqy+3HvvJ1EinBF1JshGRNbFficLRBRteXguLRK2UiGnuTdOxtEy2XwPuRcsmCCdQFSQfKIFE7kccjNpa6yVixZM5mkOWl3YjyaGXKMkJ+pRKqBAQpFwCQmltZnbKQEFBZQhAor5tbpP+3Hn6xiFQCFQCLwhCBQB5Q250XWZhUAhUAjsMQJJQMlZI3S0fc37zeF7yR6QROjsJxmE99MkJ00OQBhhPZKTzkAhEWniwH1wTkNEEfYD2YXsTZJeUvFk3nW015vb5nH3+Ja8tPsknyiH2qqVLHJObEuCIRMN6RlsgiGJKB6PRFbOroB4YmH2TJJMsuMLhqm6QkJEmVjOpb2eRa6jz89F4iWXF92+1isECoFCoBAoBAqBQqAQKAQKgb1BIBUk6VeqgkL/jr4exBMG7CgsO1ucSF8uJxr8X6d0NOpJKBQGcdfX13vyCQUiStrznDp1amtd1j/MdjxJNFE9IVUUtNnR2kW7DwgNKGxIMkGJwcLnDJDne4gQElRaW5iWBJOKKy43g+h7U/P2Ya+pfoLyhXWyjdRR6yrkEy2iICJITECtB8JC38GdqFyA+e3bt7s7d+70kfvA/eBzSEBTXvbBVRelf07/HaIJ5YdQQ9HGQ9LJUDyIg9mZ23ICFJFck6omRHNVEAhUZ5IwABEFshyR77ItmppPok54/6kTEIxOnjy5VVRtIkKe06qK50my0b179zoKz5kFIkoqHA3ceycMmRNJWx0ISKig3J9EliWiqGRLHWFiEDkdC59JbDmIajj70Ar09YL6o8pXKqBIQNFqDlKT+dJ5tk7TLHhQsEEBRUWjVEDxHh7EZ3Y/7lUdoxAoBAqBQmAHCCw6iLaDXdcmhUAhUAgUAgcYge3+PmTHPFVKtKwBimn7zA4+xBPVSujga4dDVI0k/YWF2IQABBPWUwGFTlpa8Gjlk7emJcxIVvF4y3obt9sxNCFkEkCCiNHrdL/t/cpkhIQTZ0nYWdUDOJNPmcyAgMK2klC04CGpoZJJ6xfteaTCCevkrJzWrmdZ71mdVyFQCBQChUAhUAgUAoVAIVAI7AwB+3n2EVE/kYAiCUVSCoPD9i1bBcwXjo7SCTY8lCtXrvQqKFevXu0+/PDDXg3FAX+iNjzLTERJm420ZOGi2+9yUFp1ESOD1mmtg4qC71vbnFbxRDsQCQ85UJ5KKTurBsu5VSqa9MmP0b+7sUORemSBYIItFAWCyVCBjMDnrJMqGKmSASEh7zf34ObNm1tFJRQi32mhNIXQkwQE2CpYd1BQT4CIAvnEQWz6+BatXJxYst2cxTLeXPMRtCNOeGrJKKhTQBSgTUqbMJZRREm13syReb2DuTJIRpCLsOIhas9D5H0SxXjGIKFgy0OU9AXxiGdOAhlEszlkFM4pJ/iQp0nrZIkoRD6HcCL5RHVbVFPI8VAfqBtEZYuyThyG+vEqdZa6kDZz/H5pwfPRpC5Zr3ZCQFHRRhslrZTSUovPkjj0pt+TV7mftW0hUAgUAoVAg8B2BxgLwEKgECgECoHDjUCSQWZ2hhsY6IxbYOPne8ghkjxyMzo2KXHKsgQSO/R05EkwEumYue+W8e+2duyZQcB2EFGInI9eqcT22vI88txz3WW5862FzKzzys4jnU87/8RUFEl53JaAAjZJVmG7JJyQbDDhIImkJaBIXlG5RInW3A+fZaLL+uH1paKKHWmvoTrJy1I76zwKgUKgECgECoFCoBAoBAqBvUFAi1bVKhmY04YHAsqlSbk86T+igkK/kshrMAeKioTKApBRVEIhoo7CQK9KE6gT9DsajZZSDSUHllvFEL+bZrUjqYSYJBGXUTph2eiyli4ZWW4L6yepheWD/koikhZNfObytM+oR6qeQCrBPscC6UCbFZeNSVRh2c/ZFmIKr1RAuXXrVpcFJRQKChlpb0SdaF7Z/6cPD6EA5VKiJBRVURi8hmxAYZl+PZNO7N8f9Nts20FuyFyReScnL5F3UoEJ1RNJAxBS+FyVCyLbtgrCQ3m4nnTEvUUJhZhkFNokyUjUA4glPqvEloySzzdklGwfBm5QKuWiPJsTkCSZEJ1IZE6I+qFaCgSVtE2mHrW5rHx/GOrJdq9hFgFFBRRJTRJQhibkDT2/mVvjvmihBOEEAooFYlne05rctd27WOsXAoVAIVAITEWgCChVOQqBQqAQKAQSgSRiZJJu3u+FM0EkkKTlDZ0qSSjuJwkDSVAhOagFDp1zOlkWPk9ySHveSYBhXTv5zH5rPXfb65kms5oWQstSUzIZ0NrGTCNi8DlkDRMHJIPI+KXlTZ+viqRAWgellzPb5AwJE01+lgorOcvFc8gZUukVTELCmTZDnd72ujMpVgSUZamddR6FQCFQCBQChUAhUAgUAoXA3iDgALCTEhjYdaAXIsqVSflgYtGjRca/vUn+/XqpX8sgroO8qEh89tlnWwVVFEgpFgaEk1SwN5e5872mZY0KF9Nia7OjhQ62HSqWoKLgctrsaO0hqSTteVJJxWNAdhiy89n5lS7HlqluQr1AzaRVN0mlE9eRSCL5BCUT1UyogxAOKCz7ngjRIMkrkFiy9B36iQUP9wvyiaST7777rvv+++87Ip8nmQjyQvPKvnebR8B+BRKKhfcMblMgHUhGIR4m65VU+mVZOxRtVFA6gXxChDRAkSBnTgt1XnJn7USsNl/W3w7qE22OCjit+k22TdSlVLW5e/duTzQiQkbh+fYZRsmIdbXdGniaMr+SOSNyOWm1I/FEoknWBZa1W4YAAZEl8z1tfmc5Hur9PYshAsrVUEGRfELcDgEFbJOAAsFEYhDPKeST65PIc8xzaykCyv7WgTpaIVAIFAKHGoF5A4qH+uLr4gqBQqAQKAReQKDtBLezMmbBlV64zkiTSKLfrZ3qPi8yKSqjSBBRftJkIR10C98NySirlJEKJ8wqaWe8DSYcp1zUMv8+DnXaxXTockweQPBI4ggJgJTKbWef5P1XcYTkA/shmeSMl0wwmWSys+u5el7pJe2+tNLZbnKqSCfVgBUChUAhUAgUAoVAIVAIFAJvFgLZR2GgV9UBBnoduCMyEMyAHUqaxEGFgb6DOFEzITLg+8c//rH7wx/+0MePP/64u3z5cl8uXbrUKw6kusWyQZ+DygwuZ/E7B5211CGijoBVB4QTIgUrD8ovv/zyQtFeR9sdtl/E9mdonWXDb7vn09Yd6g8FkojL7Wd8B+EJMgkRYsnJkyd7mxWiijuq7hj5nG0kuRBTiae1hYJsAPnkzp07ffzmm2+6r776qi+QUNIWiXs44+VEEvv49PlVU4Bk8MPElofIYDYD3RZ3fFj67pknyjYFUsnpKGkPRttEe0RRDcU8WJsPeykP1ZKcJDRBUMIujDaKQv2RrAJhxftOhITi80zkeacdkDg2p963qiXaKQ/ZMlMvtGoiSkxCdYPtWhto9t3mjLb7GB7k9WcRUPgdk8gE0ZK86DRF6BYDcdXGmmcWEpAKNZJPiDe7rkviUBFQDnKNqnMvBAqBQmDJEFjmAbYlg6pOpxAoBAqBA4XATtp3CRzO5JilGpJkFdZDbQTSSEqLSiZhf84WIeZMh+xwsyxphW3Zn/7eJA75Ls8xb0jbcZeoghILZJRlfC2ahGmJISRxJHLYobSD2V5ndvAhnCRxhIQBBBQ+Vw61VVTxPqflTauAwqwXrXSIST5pO69+p3WO16FqyjLepzqnQqAQKAQKgUKgECgECoFCoBBYPgROxYAvA3QM2F0djUbE8+Px2O+JOeA7ta/M4O7Vq1e7Dz/8sI9ZUENBpQISCgXFgb16SdZYJKbtjqQSFA7S7ob3Q4V1LKmAwnKqn6R6Astpr8Mg9mF45UA/15OEjvxO0odqJpJNGPynTrTRz/Jz65DqOyqgEFU/UQEl1VDYVyqszMJdGxbULyjffvttT0KhQEC5f/9+X/iOdVMpp9mvOQJzC/T5VbYgSkDBkofBbMgGFnINmR84DFWlvQbaE3JO5q6IEE0kDxAlnxBRZJpmX51W04NkFOsiZCQswiDGUSCgpCWTz7PPbhLJJI9p2ZO2XEkUG7hZ1AVzSEbuMQV1W4gMef9zmbxRqqlkLsjJSG0+6jDWl7wm8pupAs3vGApeFH7HIC9ZIKBQz8x1zsr5Dj2zThyDhPLdRAGFeGNyzyAMUbhHmUc87Pegrq8QKAQKgUJgDxHYyQDlHp5O7boQKAQKgUJgFxCYNrtrXptPRyatc+j8SvhI9RJOMckprEcn2qJ6iaQU96MVzxDJwf0zc0Sfbm103B+dLfdB9KUCSiYVWzLNLsC6q7toZ5HM23nODFG5ROLINLUR9inRg3VICGSiCAKKiQKSB60E6jQLHvapxKqzX9wPx2gVWvLasiOb5y2RZh4O9X0hUAgUAoVAIVAIFAKFQCFQCBQC9FUY6NXa4szq6urV8XjcD9yNx+NedWA8HquSYv+VfuLUfjGDu+fOnesL9hYM7KowgNrA6dOntxQqIAvs1StJJS47SNx+p6IJEWKI9jhpk9MuO/CcRBKJKBBV+Jz3fp9EFZZTPYXzOsivlmiSBBOuK1VOkvwB8QRSiQU1EwukEW2d/EzFE2JuB6lEQgrfpT1PLrMOx+R8VOGZhTv3kfsuEQHSyfXr17tr165t2fBgxUNBDUWbpClqKPbxyRnQ988JKKmAwmA2JBQKaiisp/LpTJmVg1yHJsoUEgmIqKGozkRUAYXI5CpzXhm1tW6ViV+AxvqIygmKORaUcmiTUNQhphIPbUMqHEFGgXikKopKSZDJ5jzPquEkkSSXsXFR9YQIAcUIASJzWRJX/GxWHumAV4+pp8/vkTlQInUFK7nLk7jedd2lruuI1Ckn2BHn2YUPPbM8j6giQzyhQBrzmSXyzHI/khx0WLGv6yoECoFCoBDYBwTmDUbuwynUIQqBQqAQKAR2GYHssPY5kwX276wNSCPa6TgrQ+KHu5HooVIKkU40xVkfZOMkjrCftOFhP6n+kUSH7FC1ZBRng7RkmLy8VpnFc10Agn1bpSWfzFNCkXxiBzKTPXYOVRBp94WyiQkfCCckBJTeZD8QRijsZ0j+VDwljkgacTu3TTudJBi159OSXNr3+3YT6kCFQCFQCBQChUAhUAgUAoVAIXAgEbB/a3+Tvuep1dXVDyCgjEYjSCjrm5ubKA+ghEJsJ0UMXjiDuwzgWiCifPbZZ3359NNPu4sXL/bEFD4/dQphlb15pSLBtGWIKNpoMHBMgWyghY4DziiZDBXWhYgCSQGiSWvZkxYdQ9+pmDFHMWFvANrFvbbqJkkyacknaasDiQTCiOQRCABt0U4niQHULYgkbZlm3ZPHTOJJa7nTQsL9gUwiseTGjRvd999/35NPiBBRIKRQtGWRaDQAb+YwyD1o5UuEgNIWBrb5TNKBZINdvHNLtStyVObHyH2hVgH5rS1ag2W+LCdwkYsz3zU17yUJSfISkTqGCoolySl8D8lIVSMsebBl0qLJekLkWZ/zTLeTivK9Fi9YMGnrogoKFs5OYHJCk2q65JXMNRHn5ciW6ua/wslwj50ESP6T+gLhxAIRxcJ3SVaZR0DJZ5a8oM8s2PN8+oz67PpepWTWZ7t6FQKFQCFQCBQCO0ZgkUHJHe+8NiwECoFCoBDYVwRs01vrHE5iqL1PpRSW6cykkokdIQgoKQXK/uxcS1LRW1sSSqqhtASU1lImz8P9KSvJsS2perKvwO7SwVriySxZy+xws5xqIUpnEp1R5AyFtqNup5HIuhBQJKG0BJScIaGqjHUnySmci51XEkmQT9JaZ5fgqt0UAoVAIVAIFAKFQCFQCBQChUAh8BIC9h+1byX+bnV19fLa2tqV0Wh05fnz55c2NzchoVwcj8fMHte6wL7ptD5yh7IABYIAJJMkoFy5cqW7fPlyr4xy4cKFF9Qo5hECvIpZg7uqmwwRPqYRRBw8RvGCQWZVDYgoHUBE0X4jl1sbjsNcz6bdm1Q7YTnJHi3xg/dZN7TPUdkEsomD/yxDAPB9ElMgCmjfI9llP7C/c+dOd/PmzV7x5Icffui++uqrvnz99dcdhATrA4Qk6+GU8yJv4AQYIsoJFgaz094DBVYn0DCw/aa8mJgFCcWCekVagqHcxHdEJ3MRyaNpXz1TrakFEtUd2iuJJ9jzWKh/kM1UNPrxxx/7ugApifrA535Pe5KqS9u8YeSonPBE3kkSCioo1AXUNyCdECGkaBHNZ+a0tIDh0IediMK9zpwn9SRtd1BDsUBecrJgEpUWuUWJLTk8nlOeWdWLVEQhci8gBElEWWT/tU4hUAgUAoVAITCIQBFQqmIUAoVAIbC8CCzaRrdEkiRxzFINUR1EdRI6MRJIiBBQlAFln3kct5GI0iqfZMeIdSTF5DXZmczP0vYnSS7uY9nu1iIdYq4vVUxI2EDYUKq09bsdIp9kh5GOOoUOfProMjthngKK2xHpVEpQcdtUL8mkbCqVcP6td28qpCzbParzKQQKgUKgECgECoFCoBAoBAqBw4WACp79pIm33nrrxJEjR9ZXVlYurq2trT99+nR9Y2Pj4rNnz9afP38OAcX+KYqfbNMrPY7H45dmkacSBQO3kk6IlKtXr3YffPBBT0JR/UJ7lBZiySZt7EdWx//XdUuVE4gmKlFohaMdTmuFw3uIJ36eliuQUdKOR4KBMffNPg7Dq7XT6Tu0oxfTKq2qiWQjIqom0yxw0iqH+53vWYYAkAWlE94TseFJC55WZWU/sIeQhO3K/fv3OwgI33zzTU8+IUJC4HO/z/o4QJgyn+EklNtd11mw3rkeBRKCJANIB4ftNS1nBylOZROiE7QkpmjPc35CTIGMAkGFPBy5N/JfRNunublB6qTKTZCcsAuz0I6puEP7BtlEMhoxSWu0D2nHNNR2zbiJkBbIUUkycfKT9cDPieSzIKtoE822FvJfaclz2OqN18N99X5zzyEkZd2AcflOgQAAIABJREFUfIKiF5G6khMGzZGmovQ0nLTmJkJA0SaLiPIJz+y1SeQ59T6wbr0KgUKgECgECoEdIzD3D8yO91wbFgKFQCFQCOwUgWybF2mnW9sZOrt6ydppdRZFnlN2dliPjrEe2nSA048WVn4SUHJWBmSU7FyT3FM9RW9S5UPdR0uUGFJv8RjGRbDYKeY72a4ligztI885ZwkpgZl+t60CiftvJW6zo07nMEkkrQF3erdyLJI/bEPkHLIjyvmnSssQWUgiSsqjvolevTupL7VNIVAIFAKFQCFQCBQChUAhUAjsHgJblrAnTpx4++TJk+dXVlbOra2tnXv06NFFypMnT9YpDOyORiPVBo6Px2P6sP0kifF4/EI/M8kBkAaw3Dlz5kwfIZ58/PHH3UcffdQTURjY1WYFEkK+UkXC5RzMzWXVTRj4hwzCIDAFEgmlXZZoon2O6gUSUSSlEKcVB5m12tm92/J69tRa6XAWkk1cJnp/VTxJEhH3exqRxM8llnC/IaxQIK/ke5cls7iOMUkwiyrnvCqq2i1RZ1DEgXjy7bff9gVLHhQxLNg5URepG8Tm1drzareC2sWthoCC8gUkAwgI5DEO0yvzY+11qeibeTHtU8i1pbUKyhZa9UBCSVvqVEGZmQ+zDlrn0vaptefhGbDN4V5DQLJAQlIpRWuuPlEUhLkZNzGtXsg/tSonWu4QqRPUHQrLOVmKbck5SXY6TPUmryUnBfJ7BEEJFRQL5BMLyijma4lapTvZbxZGYGnuj/whzymkMSIEFMgn306iSssoFxUB5bDWvLquQqAQKAT2CYFlG8zbp8uuwxQChUAhsLQIDJFP5rXVElD0nWVWF4QQZ3elqkheuHKPdnCdjUGnl5KSxluzxCZElFQ0oVOciid0rJ2xkdY9866jzwtNTjBZ/Isw+vf7hg6RT6aRalRASdUQOnLOKqBjZ+faZE7r14paCdsQtdFxFkn6Lw8RUCSLaMNjp3+ns0pSJaVd3u/7UMcrBAqBQqAQKAQKgUKgECgECoE3E4GtiRjr6+vHLl26dPrIkSOnV1dXT9+/f//8vXv31h88eHDx8ePHEFDOjsfjM6PRiIjKAH3YtQkRBSWULQSTyMCgLoQDB3MhnWDJ8+mnn3affPLJFjEFggoEhXwl6URFifwslxkMlhACiQSCQKoSTLPVefDgwQsqJxIH2DfHtEx73xJjDmo1asknQwSPtNtBBYJBeO4v9w2FEiL3GUJRlrTVScIRxJVUy0niUqtwkqQXlvvER6PMstfYSyYhQkK5du3aCyUJKdZF6hPrNy8tgs1daLkCweROo6bAALc2LBANDtOrzVnltbWTxNImm1zbR13XfTyJEAtQvUDhAiIKeTgnlUFk6avLFFvtF9qtrHeSo4jUW63DiLyn/kK44hmgLkhGun379gukN+7/NlRQ0maaipOEE/JeWdKeB6ISxc/IlbWTpQ5T3RmqK3zGj0hOCrwaBJRLQUyhnpCjNdc7z648LbMhCfGcQkAhYsPzzaRAQoGAoooN+cd6FQKFQCFQCBQCO0ZgkcHAHe+8NiwECoFCoBDYFgJtJ3VrVlbsZajd1g6HCAseWUYtcSCDpIRnntA0Aoo+tamkwn6z45uKJiw7m8PjeU6uty0glnhlrXRaS520qBk6fb6XKEKHjw61/rf63dopTCUU9sX6dPwkoZjgIapkwjqUloCSxBYIMO6HaCZpERuhJb4ldWqFQCFQCBQChUAhUAgUAoVAIfAmI/D555+vnTx58v2nT5++v7q6+v7t27fP3rx588KDBw8uPH78mAFe1FEY4D0/Ho9PbW5uHnv+/PkxIjY8qqC0aigQDNJuhcFbFFBUQbl48WK3vr7eERnUZQBYcgOD95QczPczVUcc4EelhPWIqA6kPQZklCyQTvieiDoKyhYqoAyQBQ5ltWjJG2CeJe1G2mUG3C0Mzks+IUI24j5mUeGGzyCoWFCayPt9kICmnt24caNXPCFev369+/LLL3tLnq+++qpX3FExBUJU82pzIqmyCsnkuyhYfDjYDcGgVVI9SLCZDzOar1OlpFVEyck6Kl0QybdJPiFemBQJKKlEvN0JXVt42g4RIVdJQME67NSpU30dl1hHPVAB5e7du33bYvtCe5QqShxgQTUUclNOojJmPioJKNYRrZyoU1Q8FYPflIlP5GDN5UKUlIBChICCWg5kJaIT/1QCm/Us5XNH3jAJP0lAgYiiao1WPAftGa3zLQQKgUKgEFgiBIqAskQ3o06lECgE3mgE7JBqN6OCiOSRJKe0HVvWsdAJoaNiQZlE+U9iq7ACscRtteBxW5VRWIfzsaPdqpTwPvejF+kiUpAH7aYrXZkSls7MkDjS98knF2ZHme+ys83MDzrVJmsgh2jRw75ze31a7YDroUzHUPKK59CSSdIeh/1KVEmyShFQDlotrPMtBAqBQqAQKAQKgUKgECgECoEtBP7rv/5r9cmTJ70q53g8fufOnTun7t69e+7x48fnnjx5gi3PhdFodGFlZeUCSiiPHz9+9+nTpycom5uba5ubm5BQBu14krBw/vz5F5QErly50lGw5mFQN1UHGLhnIB+1iSSJpL2Fy1rnEPnMbYhtcV/a70hcYZB4wC7lwNaSWQohreJJ2o8kYUh7HZQeVHxoP/M9hBLWo0BGyeV87+cQWyCgcC6qmhwUsCE+3b9/v8NuhfLDDz/0xBMIKJR79+7131MgIvQJjv9TCcrJNyyr7EpkksyNiaoCA9sooFggGSQhgRzIQXql8nDmwNIKZZpSSaoSo3CBrcqVSYSAogIK1ivsz5LKFtsaw0k1FOr26dOn+zaK0qr6ZPtD+yL5RLIbCkyQ4Hi/DdUk6ob5J+515qJY1n5HIkrWFeoRuS4nbeXEqsOcvyKfy4RCcrNEiCeSULBtsp4QIauYLzZfO+150srInGDaZvG8onxCgYAC9uQazTcepGe0zrUQKAQKgUJgyRDY1p+XJTv3Op1CoBAoBJYJgZ22p3aeJJ70UsATOUUIIHRAiCqJpKKInVs6p65H0k0FEzq22vDYgW0JKGmVw7aw7VVQ8VwklIB3S37xs5z9keooO8Vlr+7tTjqreQ1DHWc70hJHPEba6UAQSblROtJ26oja80gkyevns+yss60dcZVMPFaLWyaHstOZJJe9wrr2WwgUAoVAIVAIFAKFQCFQCBQChcB+IDD6z//8z6MnTpw48ujRoyM//fTTew8ePDizsbFx5tmzZ2eOHj16cXV1tS8bGxvnHzx4cPLhw4cnf/vtt1MbGxu9Csrm5uYqRJQ8WcgFqSRw8uTJ7uzZs305d+5c99FHH22pofAeooIF8onWOQ7eprIA6iWWlqACqWRWSWUVVE8sCyoT7Mf9eKVjDJFP8rPWYgdSCCoPFpRMLCqWpOID37luEoxyGYJJ+52fEakXfTJkNNp3O51XAhfZ1M3NLVIUdQ/1C4gn2PBQIKR8//33vToKZJQBC5acMMNEGfIVRPIUEAlQPhmKqZYCGWVZXtPyVpk/ShsdllvF4Pze/bG9ZBVzcuTpsAVDmYmI8gmKFhTseVS0UP1kRzm1fEaor0mo4lmgLbOkDRXb0S5JQrlz586WOsqPP/7Y150FSSgq5aT6Ri5DdMBWWjIEdcZ6g0KH3xOdrKWN9LLUm90+D3K/5HAtElCIEFAgK/VKXhMbdCcTboeAQu5R3IlgLgHl2uR+iP2/2Wf1KgQKgUKgECgEdojAjv7E7PBYtVkhUAgUAocZgZ22p0lASascOrN0OvpZXBMCylCHluPqEct6MOXptDJzgsj7JLK055meoeyH9TkuMWd4zLt3O73+efvdze93Qj7x+F4fiZWctcOyhY7cEOED4gffSRyRfIJHMh07Ys4MoVOdL7eXpMLMIsgsxJf0cKcA9irXvpv3oPZVCBQChUAhUAgUAoVAIVAIFAKFwF4iMPr888+Pr62tnVpdXWVyxqmVlZX18Xi8PhqN1rHk+fHHH8/dv38fIsq5p0+fvgP55Pnz5yihpOLAS+eoRQu2LAzefvbZZ93vf//7PmrDo30LpBMGbCnYWqgooeqE5BSiSilE1AiGiCSLfraXwO7HvlvySUs84RwcXFeBhPvCPbGg8MD9Mar8gApErgc5RRsdCCWzjr2VGBgdhNTH/DuVJALqp+QTImooFuxZ5hAOJBWQxyBHgdKJRVIBKgssq3pBJKexLK9ZN3XapDHzZkQmhKU1dl9NJxdnzk7bahSHUbCwSD45M5lMpjryNDWVHWGWdZs2imeC54GCPQ9KTkTIKBLjIKFARLJufPfddz0BxbJNwlubk2IilvbS1AfrCBHyEnY8WvOoGEzUSnpHOCz5RpCUzO9Sr1DKkYSCYg6kJUgoRNWuJaHMujQno5lbTFtvnsvrExIKBBQUaSjcE+5RvQqBQqAQKAQKgR0jcDj+Ne/48mvDQqAQKAReGQHaUdU/2hkRQ2ohHNCOV37PPiCKWOzMSgjJzmyrgsI2SUJJBRQ6JdrjEPNlx1b1FTs7es5mh/eg/160sy5a2dihisA1t+uhOJISsy7zOSQSZ3lofaNUqAooyIgqJaqVDrG14MnzYV8540MrHogvB0229pUfuNpBIVAIFAKFQCFQCBQChUAhUAgUArMQ+Pzzz996++23311ZWXn32bNn2O1cgoCyubl56bffflu/f//+hQcPHlz417/+dWFjY+P4eDw+urm52ZfY70t9YOxaVAuAvMCALeXSpUvdmTNnttRPHMTVugIyyq+//tqrCgypoKQVD1Y6b+ILIghKDZZZ6iN8l3ZHqM6AeSqfpAKK6ifEVD9hu7TRmWX7c9juSZIHqJ+onUA2oaCG8uWXX/YRAkLaPqG207xycJtcRQ5uQyJolS1Qt6CYB3GizX5Nmkl1YXN45vRaxeC8VNWDza+pHEwkH9cql7gt+8xJYazPhDEIJ0QUUSgQU/jOPNye5eCo9z4TELKwFrtw4UIfaddUOSHShqGCIpEOkpwEFchyqcC0zWcEApLKvhAdJJ0YqTuSUMh9UbdU20lr7EVye9s8tde2uurW5nfTqgkFFBRzVM8hZ8z61C1IKLNemackt6gdOBGSDwQUi5jzOc9yPt/79Yy+thtQBy4ECoFCoBDYXQT27M/M7p5m7a0QKAQKgaVFQJua9N70M2dPtW1tzqCwc8n2kEXsaGRnluX0jE0CCsBIWpE4QscVKx0in6XKSQKZCifss+1QTyPQLO3NmHFiaWHjrIm0yJm2aSsbCuEkvWjTVodjtJ0zj0EHWbKK2yQZJT1t2SZfeQ6tGsphnv1xEOtZnXMhUAgUAoVAIVAIFAKFQCFQCLxmBP785z8fuXTp0lsbGxuUt3/99ddLGxsbl54/f37pyZMnl3799deLjx49Qg1lHYLKeDx+azwevz0ej+lbTx0Ahvhw7NixvkBGQUUApQ0ixAa/gxzB4OyjR4+2CiSTtNrhez4jpt0O9jpv4gsFEmxCwJXCIDnvtTTSQiStRPI7tzN6j3jvfo15n1o7nzcJe0ko1FOUeVDpIaJ4AfmEcv369f5zrHiIAwQp8xVEci3mOch7QDSBUNCSChjkZnA71V3bPMhe3AonkDnBKy2pycm1k7DyfVpfk2cj32Zp1ShaIov2O0SIA04aI6byMfvltavqJy2QtE8+CzxDtmG0YxBTfO6ItEcS5KgnkFEskOqoD7RfxG0qouTEKuuK5KRUP2GZ750M5uSvJKOYd9uPOrQX9dJ9UgdVyiE3DOkky6Wu6yyqXfOb1U42bM8xSTrkEFVUJqJ28l0UbZB4ZvlOghjxoOO7l/eu9l0IFAKFQCEwgEARUKpaFAKFQCHwagjQYfUPv8xzO5d0atvklX/8OarKI0S9PulEUCSQMBOC5ewYt7LA2ZmlswJhhWKHZNYMiuzYtrM/7Pi+GkLLsTWdVAuzJ3LGxFAnyt9HkyhkASkkU5idQWG2QJJR6ACrtJLkFvbB51r3eB6ppKJiCmgNzSporX0kutQMhOWoX3UWhUAhUAgUAoVAIVAIFAKFQCGwJAj893//98rNmzdX/9//+39rx44dW/32228vTwgofXzy5EkfKePxmD73O+Px2IHg7D+/kDdNuxaUOpKMAjkFEoUFZQAGZhnAzcLnvE/lgLS1YPlNe0ECAU9IPCgwULQy0jLHz9rvWI/7wPbcA2LeB9+rrJLfqX7SJz4OibXOTuoO5AHJUcRvv/22J59ARLl27VqvgvLDDz9sqaE0xzAnIRFFYgATdLDx0EZFNRQGthnkhmyAHTG5FeJ+TK7heU7raxUknNTlZK9sA/yMdbTIJtJuSCQh95Z5ucwneUytUiAWkOMz5+fnKqjseR5OtSGeBZ87FYN43s6ePbtVIHCpRsSJUTeoF0RUUZJYt00CSqoUU2e0Z7rf1BnqjUopxiSjOMHM/e3kEViWbagL1kXqCWonSTpJMgo5X8kqbDPv5XPKD4xqMuQowfuHCQGFmIVnV/UZ86jzjlPfFwKFQCFQCBQCWwgUAaUqQyFQCBQC20dA6xqitjWql6S0Zs6goNOaHXOW01aH7ZI4ogSnUQIK+2Rf+crvnFFh8kwpxu0QFZb1t2GWtOY00gY48V3OwoH4IYsfUokZviFrpFZxhA4vyRETJdkRpkMmMYTO71AiJjt62ZFrjz2vVm7nfs7bV31fCBQChUAhUAgUAoVAIVAIFAKFwEFDoJ1oMfr888/7a3jw4MHoz3/+M2oOfd/2f/7nfy4/fPgQssnl8Xh8aWVl5TKF2eUQUMbj8QkIKJPSDziPx+OpKgRJVnC5/awdjPX9tEHabQ7eLu29AgeJHS6373Mdv0OVoSWdoMxA+d3vftcxMG50mfcUBsjZTxJKEqCWXPImk02GKg6kJwlRkKO+++67nniC+omEAwkpWEixrts0+2vVW8mboKIA2YR4IwrEAkgHfK7SwiIqtUOX0Kr3Tnvv5C/JIgzgpxJxa8+TuT/WJc+mXXaqmJDLm0VAUSWZ3F27n9Zie9+fbYl0RJ4tLMXW19f7wvPncwkZBfKJBSUU7Xiw5kli3TaJdOTlkowkcQkCBMUJYFrHmIcjz6c1dWvldBBzZu0Ex4td11EuTIgoV7qus0BgyrprvZmXz81JdmAG7pJOeD5TDQWyWNqOv5nyXPv+RNYBC4FCoBA4PAjM+1E6PFdaV1IIFAKFwO4g0M5e4A+/xBG9X+0E0AG1wzqNgKIKCusya8IOrTMiiHyeEqFt252WP3ZoZcKnWsoiHbBl/F1Ipr5KJMRZhJS0woEMkh6nyEymJY8zbaYRUPKYKqC4v5SMhVxiwqVVNLGTRwePY9s59jwW7Syy3iL3cXdqe+2lECgECoFCoBAoBAqBQqAQKAQKgeVEIAd1Vz/++OPR8ePHV9bX10dHjx5dWVtbWxmNRqurq6sr//u//7v+448/XsRyZzQarR87duzSsWPH1tfW1i5tbm6+9/Tp03eePXv2NnY9m5ubo0nBUmJq/3iIhLLVqRuNBu0oDjP5RDxUS4BQYmFgO9+zzHoZWef48eO95Q6RoioD0c/yO5dRcUhSy6zqWuSTl9GhXkoqgThw+/btvty6datXPtGSh4gND2QDCpYszcscjUQSci8qyDLQrb2HEWKKJANULZywQ55k0Vfm3GgTVPYdinyv7TWR3J05OGKrCpwkt1YBBfsdJoz1CkoT1WJVTIZydpn7M19HdILZa8vF+cwSeaZOnz69VSB4SUDhOwgnkJCMv/zyS4cVD0UyChElnW28tIXRrpo6AwkFdQ5iEk9YTkIKObokSWhvnZPCtnEqr3XVtHhnMuG5KBBRJJ98MFHfUfmanHGSpWbVJZ7RzHGCJc+j5XrXdZRrk8/SrqcIKK+1etTBC4FCoBA4eAi8tj83Bw+qOuNCoBAoBHoE6BzSUaWjqHRm69+q+oidyZzRwD7slGfnls5FynlqxSMpJTvV7a3IjjUdlpQUbdVSDtptTBUROjsmJIg5O6bVKaazCcmDbWT1q1zCbAnVR7TNyePkbBk7Z1r20PlqVU/oWTvrolW5EW8+VxKUc0q50erEHbRaWedbCBQChUAhUAgUAoVAIVAIFAKvGwHtM46+8847R0+dOrVy8eLFlbNnz64cPXp0bXNzc+3IkSNrvP7yl79cvHXr1oUHDx5cGI1GF9577731EydOXHzrrbcubmxsnHj8+PExy/Pnz0eTmfwQUWZe407IDIdF6SSBSRUYVBIgkVgkkkgWye/efvvtfj0iJZUYWGZf7WeSWfLzVFiZdsN2cq9edwXfr+NTJy3UeUgFP/30U1+wWUkCCqSUe/fu9QUyysArJwppQ+zEHRQVUD4huux7iAXmWl5itszAgvxNWlZLAsmJWk7oSsVglUxSiTi3aZVJVD82H5iTxvgs83LTcnaea6oYt2ot+3Xbt46TtlSQwpL4BflEGyyWeSYttJPUEeoB8e7du32hzvz8M+m3hV80tDlJzIlfqTxM3aBQT/j8p0adWGKK5ArygAfNzyxzxNTF01FQQYF4AgmFyHfkorVtl3ylFfw08M1NmpcEt3wWIZ58OykoonAvJAaBab0KgUKgECgECoGFESgCysJQ1YqFQCFQCPQI0FFMcsipruvORuE7Weh2Qu0IsL2dcZaTVAJpRFKLMzEkpPB+3itnZizKfJ+3z2X4PvGiQ+rMBqIkDokoeb50jJKsQmbEQgcL0ojFmRGpLOLvY0rIsh7bZAeMc9LjeJ5nsftqlVtK0WQZalqdQyFQCBQChUAhUAgUAoVAIVAIHCQEVDJ459ixY2+tr6+vnjt3bvXdd99dfeutt44cZSS1646ura0d/eKLL87fvHnz3M8//3x+NBqdP3PmzPn333//wokTJy5sbGy88+jRoyMPHz7sy8bGRmdBFaJe8xGA3GFh8FrFBCIKClrpMJDtgLbrvPvuu/1nEFEYCEfNJAfEIZfwfij6mWdYJJP592raGkmMQr0CdRMixIK0XcGe5/vvv++VUW7cYHx68GWOw4k8DHaTO4FsYmHQO5UXVLyAWIAqw6Ivcjeok6QFDvm1tmhvInGEvB3LKJn4meQVYqoJq4ScltuZF+RzXrPGWZY2Z5cEMp4pFVF4Fnk+tbziOb5y5UpfLl++3K8HEQnCCZF6gW0TBQWdbb5UESZCXEob7bTcoW5kfk8LJyJ1KIksB3GyV9YTFXYgmqCGAvHEwntIKGe6riMv3ZKnZj2baR0OtqoQoUgE+eSbSfl+ch/Evwgo26zUtXohUAgUAm86AkVAedNrQF1/IVAILIKAUplEOrV0AuikUvizDxOdP//ng5zCbIpUQEklklRAsXNhZ5iOa3Zq2Yed2UWJCq99BsUAqEkkyY5lXlN7fTLz7RxlJ5TOKJ0fExrtzIYhAgqJDDqqEFDYlyUteDhmq4AiwcWOsMSV1mvWc5gndyk8i97PReporVMIFAKFQCFQCBQChUAhUAgUAoXAQUEg+1w5MSP7Um2/yr6zygSqhZ5YW1t758SJE0fee++9tbfffnvt2LFjR1dXV4+urKwcPXLkyNHbt2+f/fnnn888fPjwzGg0Onvq1KnT77777pnjx4+fef78+VuPHj1affjw4dpvv/22yqx+CCgTFZSDgueunGcORCfpIwkhLk8jikBAYdBaYonqCZJP/Nx1VFtAAYXBb9VMjFxYElxczs935eJrJ1sIUP+fPn3aF+xWIJ1AKjBeu3ato/AZz4llgLDVTuiBIGBhsFsCCkwW3vMdRALyNu0EHs4vbZNtDxh4z8lc5tSMSUThs5aAwnvJKGl93aoJux+JLlpvE/kuz29WbZrVxvXb+RxKsGqfuXz2XEcbJe4BxTbMiLINRaWbaSeYVlbsG2KYzyrP8NWrV/vywQcf9N+l7c6dO3d626abN2/2pJQnT550jx8/7iN1xOPPU5aakEhUzyH/lhY7kCGSgCJ5wsi6bgMZJevRQXrKqSepssPExySgkIfmM4koqQI0Twk7J/ORW+XZ47kjooACAeXrrusgoKSdeRFQDlINqnMtBAqBQmAJECgCyhLchDqFQqAQWHoEciYFs6xgmcMwJ/KHnz/+kE8oesgS6dwme73tkGbSTeucdpYGx6Yjka8h4sJQcm5ZgM0OHyQNJTHt9CQuLVGFDo6FjqSdH2Y9+Ln7SwycYaM6SUp00sHKWRESR1pc2Z/nI2lGYovbS4Bp/WWHfl9nkW2W5V7VeRQChUAhUAgUAoVAIVAIFAKFQCGwlwhkP5iBMi1k6fdKLrEfnefBd6lQsKVgsLq6ehyiCeXo0aP47hwdjUZHIKEQf/vtt1OPHz8+9eTJE/rxJ48fP/7+8ePH33v77bfff/78+ZEnT56sPnnyZOXp06crEk8YxF1goHQvcdrXfSexgwFuBGQoWt1ou6E1Tr53XRQR0mInbXiw4NFuJ2132A/kE/bhOTDwzaslm7Sf+X5fgXoDDpaEEpRQULOAWECEhPL111933377ba+MwvcWCCsDuSvzQeRUtFAhrwOJQCseIgQCBsApfGeeh2g+xtxRThKj/dBOJ+2wtcppCSipWpwqJiynjU47sUuFCdsgLcDI+6VayiL5ur7qDlWlJIHxPOXzplUVkefG55NIWwXRwwIxBPIQkfvjPYWQMs8GLC2tOL7H5bk9f/58d+HChT5CTEnCCsfxuL/++mtvzaNdE9/Rpnoecx4j83mZtzO3R16QyWUW6o02TsQkTEBESfvrgzQJjPqR9ZPJj0lAuRh5aPLSaeu0CAHFiX7Y60j8IkpAgYQCAUUbJOJLD/gb0BzWJRYChUAhUAi8AgJFQHkF8GrTQqAQeGMQ0BKHCANdljkR0gkEFEkoygAzA4MOqa+0dEng/Dw70M66yGhHexHQl61tV0HEjl92ItP+prWm4Ts6mcx8IJKsoNNjmSatyfXTYYUswjpECCsWOlixTPSgAAAgAElEQVQpBWsndJoFj9iryKJXKjGTKTkbZ9p9Okgd3kXqWq1TCBQChUAhUAgUAoVAIVAIFAKFwHYQyEkarRKoBJQkorhv1s3JIWlP8B6kk5WVlWOj0ejYysrKEYgnxmfPnv3OMhqN3j127NjbR48e7cvz58/Xnj9/Pnr27FlfVApwtv52Luwgr5sDyS2RRFWToQixJAfGk7SSA+SSVJKsotUHEZWHHHwHy9ZSZ977g4z/Mp17PgOQSiASYMVDgYDy1Vdf9QUiys8//7xVIBkMvDLPk0q05GfSjieVLFBjMN9DLqjNGyURjTYhlSIYtNfOmuikLogokEUgqVhyPZazbWrzaklOaclwDvgvku+Zma9LtR9IJioEqRyU9lZJ9oLc8fDhw54AQoT4cffu3b788ssvL5BT5hHr8jmEjEbhGeXZxVLLoroR71l2OwguEGFUzEEph3qiqs4AUamtNpIjzL0liYT6YE7QOqSdE1ErJ0hM5BBzUtsi92eZHkUJVUTIk0lAWZ/koSGioIKSRKskRA1dD3iapyU/qqIM2F0PGx4IKHwn2Qfs61UIFAKFQCFQCCyMwLINUi584rViIVAIFAL7iAAzqyx4b/IHnyLxxGXIKGmfQ6d4iNww7dRbtZShWV/7eNm7dig7i85gMenAbAQ6g63KiLNb2E6pTaJer1rpSEyhE9R6u0owYf98xywIOp8U9pXEkUUutL2PqdRy0Dqxi1xvrVMIFAKFQCFQCBQChUAhUAgUAoXAbiOQfV7VT9LKgoGzHOjl+OYuGWDTaoOoKikRMspbKysrb43HY77rB+NWVlb6gerNzc3eZmM8Hr87Go3e4fPRaLQ2+X7EgGlrTzFPJWC3gdmP/bUEDo+ZyiOoH6B6wEC3g94MMJ88efKFcurUqf496zFIDhGF6IC1NiFpqaPFTlrt5ID7fmBQx9geAhAbJDUQf/jhh+6f//xn9+WXX/YF2xWUUYioXsx5tdYfSTqRjEJEBSUtWDJvRP4l7XB43nn+ydVReNZVRIGM4roS2JJ0ku0Jy7xm5XcyR9fm7+Zd+9b3855DyWAQTHjGfP5Onz7dUc6cObP17ElIQdkEogkFsseNGzf6e0WBhKJKzW+//dYrkWznlc+oZDPIMbQBly9f7q5cudJH2gvaAQrb/P3vf98q1A/seCicQw/0eGYqrc3B+TtAXaCikR8kUl+wcsLGiZj1CKKKyinE1rp7OzC8jnWd4EikbkNAuTKJl7qug4RCIRctOZP6vh0CSqsoAwFFFRQIKGmbxTNZr0KgECgECoFCYGEEioCyMFS1YiFQCLxBCNA2ZtKLzmwv1Tux3eEPPqQTIiooSCFSsOThzz5//P3Tv6jtSivv2b5/HfDLiG8tdGaRatK2xvVa2xoY9hJLmNXi7AaJJ5I76BXr3UqEPAL5xNkOdCCdzdD2oNsZEx6PY3vMJJHMwnfoHm6HWPQ67l0dsxAoBAqBQqAQKAQKgUKgECgECoG9QqBVChiyrvDY2bdlWfUCFQkYJHbAmO9aJVD34/oMFFMccHbQmckgWO6oeKBlBrEfdB6Px0SIKquj0WiFOB6PewKKxYMdVALKkHpBqhioZjAUXQ8CigPJRAaWsyQ5Je10GJxGyYSSZJNUV2mXW9WTvaqwtd+dIQAxC8KA5AHIJteuXetQtaBIciCiujHH6sUcE5Ecj1bJ5HlQPYF4QmTQO9VSVJ81h5N2Izz35Ozen0QmjyXJJNuUbEPYrm8zoiRILTsix1DaNm0quNTv9vlrnz2VgPg8badQHNFuh9jaW6U9Fqoiabvz448/dhTIJxBSuH+okhDnKaC0F5PPKMdUxYh24Ny5c1tFMhpENK5JBRbPAUsgSErEPB/IMwOvaewUcn/mFLWP0YYnySeooVCvzAVS31JRpc0/LuPEsiRIUcchn1AuTwo5aYgo5Ketx60l1BC2XjuR5yxtiyCdQEChsMwzKVEMLDN/u7NGpbYqBAqBQqAQeGMQKALKG3Or60ILgUJgGwi0cpqQSyCaaLkjy5wI6cTOLh3eTHKxn+12YoY6tds49V1dNW1qlGhMqcat3FzMSpOAkuSVnLlCp+9fUfiu9WRNRRS3JUJASSudtMJpZzJol+N5QFaxtMmL7YC2KKFoO/usdQuBQqAQKAQKgUKgECgECoFCoBA4SAgM2VHYF9Y+h+sZIqowUObgLwPFvTrJJDJA7OByO4u7tetxwJn+ONtvEVtGo1EqqbB8dDwee0zseVYmpT+/w0Q+cbAYAggqBQwYEykOYqeKgctpl8M2OfCdFjs5EO46aa+TiiepnJAD663qyTRFiIP0QBzWc4WsAEHAgh3PrVu3+nLz5s3u22+/7QukFD5T4QLSygDRISc3MTEIAgH5ISJkAe1TWB7K4QAz++CZtq3guaYNoT0gQmiTpIZyRLZVfVvQqKKknc+it3HhvB11O58ln8N8piRx8V3faI7+vfuh52TomeIzCCiqnBBRQoHsQcSSh++9h9sloOQ5pcIR552WPElS47t8cU4QlKg/RM+NyPlNeQ3lU8nxUXdUNoHERL2BuESBeEKBjMJ76he5RGJOYoP10k6GW/T+79d6VAhVtvmdg2wC+cToMrlpf9+I1OlZr7TF8jnkJlB+6Lruu4kVDwQU8SSCo3bng6yh/QKmjlMIFAKFQCFwMBAoAsrBuE91loVAIbC/CNgplUGO1Y62O0T+7FuYbZW+nKqnvEr7+irb7iZSdCjojKTKiDY6Ej7suLR2QUkqaUknya53FoJkklQlkY2v1Q6dIbel4yMZZkjJpLX1kUyT2+wUq+2SinZ6nNquECgECoFCoBAoBAqBQqAQKAQKgWVEwEkbqpW0g7qtQkAOAqtOwOAwxBGJJEQGz9IyI689++lDg84cI4knSX5xkNnzHU0GeV/oex9U1RNBaq10tMVRxSSVS1x20DgHxlPlAHIJagZGlyWdaLWj6smQpU4STKYtL2Mlr3P6t02K9lRE1CskERCx47GggqLKBWocqKE0r8ylkJuRREDeiVyPardMPOIzizsyzyPZTVsdCWyqn6hsQmxJcKmwZLtkHm/RW75wzg5CFs8YqiDTVIS00eE5zRf4oVpikdyjGg2EEogllHa9tLvhe/aF9Q5lp+1cPttcF21AqrJwjV4L8ezZs71dEIXjo54jeQlLHhRaiCi0bOMlicncHrnBVNKBKIEVDxH1DuoS3xNR8KDOmWNs84TbOI19WTVJJfw+qnhChHyiGgr5aUlXxHkEFE7eZ5FnS7UhsMHKCOIJJBTIKFl4RhO/fQGhDlIIFAKFQCFwcBFY+A/Twb3EOvNCoBAoBLaNgN7S/oFPlnmST/jTzwwL16NzsIyvZLd7ftNIFGktkx2LnCnQWtiwTXbqVR+xMwdxhE6hRa9WYhJQVCbxHNuZDXQWnR1DTOLJ0PXktSQGRSBZxlpa51QIFAKFQCFQCBQChUAhUAgUAvuNwHatYF0/LTC0tXCmNt9l/7BVIGCU1UJ/mpndFgko2uiAh/03VQ+0vUXpgOKgczvQPESCaSdO7Dfe2zpeO+A7ZGWTiiMsSwQhtgPe77//fq9YQKQwSGxMdRQGllPpIPfJMRYhnWzrQmvlA4MAyiaQTCyQT7744ouehIIKSpJTID4M2VtNLjbzRuR+nHCkWoUToYjkljK/kyQS2gMtvFQ/kcRGbMc+ctJY2/5NvQ+t8ogWUz6T+Ryyk1Qiai2s2ueyJaBIEIFUgjoIRXsdcec990J7JNZNpRqWtUOCdAJ5SCLRTgkoLTi0C0lIS7su2pmrV692H3zwQR/BB7JJFggplJ9++mnrXDnnrDMLnCs5RYgR1Bti2vBAQEFNx0IeMW2+k+RkHRua4Pa6ns+0h+J3LidGSkCBhEKeOomdbNdXwwVOnOvOyYcQd5J0AhHFAo7gZ1lg97VKIVAIFAKFwJuMwCI/RG8yPnXthUAh8GYiwJ91Oq78gacj2/6xVxGFSCfABJh/8pcJNS1oVCSZRcRwJoHbQPjQW5UORkqgDnXOTOZlIoH1JI6YSLBjSNSCR+nL1uImkw4cn/PQlmcRO5yWhJIJzGW6T3UuhUAhUAgUAoVAIVAIFAKFQCFQCOwnAg7EJkFkmqJnSyih75szrlEzsfCdNjytwgADx/aziSqgMLuboq0GJJa04NF2w8+JHI99EFulg3bwrSWn7CfO2z5WWnBA9mCQt1UhaZVIUqHEbRgQRqGAqBoKKgWWVEjRggf1E/YtmSWVTRx0N/Jda62z7YutDQ4UApBKJD4Qtd+BfHL9+vXuxo0bWwXbFcgPqm80F5r5J5Yd1CZ/1E5USgVedpNtlm1Btj9pjT1EQJlGvJt6L6jrFIlZqgQZ8/n0ufA5addNVaG0r2IfSb6ARAKG4i0ZRaudVD2RcJJ4q3iSxJOd2O9MA0UympikzRdtzPr6enfx4sU+goFkGUlM2O9YVM4hcl2eO3HOyzwh9YaCHY+WPPdDVQfyhHbgWj+5jcoorT34vGPv9fdpD0WO+tyknG/y1OSs+S2lSMJaVJ2bZ4u8q2rXEHhQkKGghnK967prkwiuYjbVN2mvQan9FwKFQCFQCBwcBIqAcnDuVZ1pIVAI7B8CJNKYiaUXNYzyDyaFP/b+6SdCUNmJZ+x+XY1sdn06JZcQWyUQSSAqlyRRhM6FCQEIIKqVuJ+2Az/NgseOnh0/1VTcT0sqcT92htISaBECijgnEWW/sK/jFAKFQCFQCBQChUAhUAgUAoVAIbCsCNCHa61ptLBJ8gfnn2QVvqPPnEomuQwZJO1wciCMbSWOQB5hsMy+N5HzycHlxI795Pnl7HCIK56n28waeF7We/LvixiN+qLNBeokKpSkVQ6fJcmE7xjotfjebXLb/IxlSSuqm7RqK0NqLEU+WepqtCcnByFApQ3IKDdv3twq33//fff11193X331VffNN9/05AItYthm4JV5IFUYVKXQYiUnP+WznW2Slju0CWnDJRGuPXS2DQuNjUgwkUwCwUICFySvfEZ9hiRx+UwTW0sjlUlahRLWA7O030lbHZZT8QSST+7L40g+8dgLKIosXG9S/aVVQwEPrHe04QEvMLSd4Xy1EIJQgxIK6ihE1F2oN17fnBMiV2iekJg2TlrvGNPS23ynCs0QK6x71MVlUE7O31F+N89EQfWEPLU2PNjDqyTGuv6Otr/lLZxtHvjuREVGK6Nvu66z8F3mdBeuK7ViIVAIFAKFwJuJwEJ/st5MaOqqC4FC4A1GgEQYf9z9A3+16zoLf/L50392Ekm8Zadg2WCjM9YqlwypjXDeEk9UHdFHlUhHLRVR2G+SWVoLHo9BhLhCJ8WSjPns2A118PIY7XJivQydw2W793U+hUAhUAgUAoVAIVAIFAKFQCFQCExDgH6sVhVa3qgcABEkX5I//J4+cxJHnH1NpI+cFhlJQOGYqVyidYbbO2A8zSonv08yCp8PvQ5k3jPtPBjI1bIDqw4GcnlP1LpDSx0GxHMgXOWUVGdI9YX8Po+ZCiwvVILRi3C6Xj1ibw4CrT3KvXv3OssPP/zQ/e1vf+v++te/9hFrFVUvIExMeZnLyYFwiSk5carN+WQOyvYm7b883K60ARBP8tnCYoZy8uTJ3sbK55FnMy2seK4k4RAhlKhqktHlJKhI0pCokftpFU+8L150Ek12k3TS3sNsK1IZibbFdkmcTp061VFOnz69pSQDcYXrQkkH0hIRG6ck3sx5ulol51Q5gWQCwSRtwCWj8JlqKSilkPOkklqWJcdo/eV3lRw15dTEdsfJksTTUSB2tr/Bs56/zN+CCdZFd7qug4TyTdd1X08Kn2utri36m9P41ZUWAoVAIVAIbBuBXfkTtu2j1gaFQCFQCCwfApnI4s86JBP/wMMql4CyHn/4+ePfygvvy5VloqdJFI03NzefW8bjMeQTJUyJKolIIMnzVS2lJaAgVUlnTK9U9uNslCEFlLYDqCRmKqjYqVNJZVZnyP3Nsg/aF9zrIIVAIVAIFAKFQCFQCBQChUAhUAgsGQIOxOZs/2n5vhy0ZbCWQS3UA4wSUlQU8VKddKEFDsQRLHMkodCHTvn/JIe09j0ej2OmGgqkFokk886f80qbnwOZ37Rfr72HKgIOdKtwMmSbIxGFAW+JKCgxoGZi0RojrUOGltNKp0glS/Z0L/nppI0K6hX/+Mc/ur///e99RNHi559/7ssvv/zygr3MwGVl3ictd4aUb1sFk9ZGbCpqmT/TQiafP1VLJFOo8gOhItWFkgimCpEqRSqg+FylVQ6EHMgm2OkYXea7tMtJOx3IKBJSXGZd1kmVkznVpbWobpWRh0g+7DIJgdmev9DupnIT1671FxESCsQTVFGIYKUKEwSZW7dubRXqCyoo4ELM655iyZO5Qi27zV9KSCGS10wyCoQKC8SUnDRnznMoH/k6nkpyz1rVEclNq4ACAQWFbiZKUvhdTjLprN/HNn9L/helE3DBjkfyCUQUSCniB5bLQtJ5HfejjlkIFAKFQCGwAAIHsoO2wHXVKoVAIVAIbAeBnM3Fn3T+rPPnHV9NIn/mIaAQLzYzvUjMZQdsO8fd8bopfxsJpPHKysrmxsbG02fPnj3Z2Nh4srm5SQcKhjqdLWJa2ED+sDNJHCKgODuAbenASRxRBnUaASU7acpYqsSitCpRQ9dpHZe2g1xWOjuuNbVhIVAIFAKFQCFQCBQChUAhUAgcQgRypjPLs/qnqd5JXzatcyShaGdhztD9ST7hGGynZS2x3U9LDnFfqq6kfU4SYPKY025Ve17T1FKW+lanckAObDNYywCtBYJJa7sD0cSiDQhRexAVT3IwnbxBO7juZw7K98mBRuVkqUGsk3vtCEioIKJcgYqFBUseLHpu3LjRkwtai5jm5IcmHLV5onw/rR2YOtZB3TZ/RkSpJG2qeJ/PUBJT8vmRKJYKQrlfnyefJQgoqp+gBANWbYGMwnqpZJIEE4kmREuqpSygcpL4ptqMuT1uxxC+2ZYn0cffmq3bmJZc4JFWYBB2VI0hSqqj3QL3xANSk8QlVHSSsANGA6/ME6aNTjsZzryo9jsQKiBZEFVB0aaHfCU507QXV5X5dRAv+L2W5EkkN50EFPLXFggqrM9vtjnraW1FElBYhoCiMgy4QEBRBQWsIKBoc/Q6cHjtbV6dQCFQCBQChcDiCBQBZXGsas1CoBA4vAjQFjrTiz/oKJvwZ96Ssob8oSe5xuwsotLE+9aeJvmEZTprR48eHRNXV1efP3369OGTJ08ePn78+OGzZ8/oPNk5INIBo0NGlIDinZWAwud0tpSqJNJRSyuf9Oqd1gG0M+L+Un3FTtyshELud2jWy+GtkXVlhUAhUAgUAoVAIVAIFAKFQCFQCCyGgINMDjg5SJjEDPtTrGuB+JE2OvRxVSUh5vYSV9KCJ2132NYCuWRolrx95jyHdnlWv7r9bhGyymIIvoa1sl8PmcQBWQZnr1y50pcPPvigVzdJC50cME9bEBQFVF4wtrkD3ufgeH4PBEU+eQ0V4YAfEisY7WAePHjQYcNjgYjy1Vdf9QVrFZQsJE9Arhh4TZtwNDTQ3aqg9FV4FpzUfUkj5M94ZlJdKIldPGc8R67PfpPwkWQaiSKSRLw2128teCChWNJqhvV8tVZHLdmk/X6BapQ5vMzRaYstQcVd2Yb7e5I2R/4OvGR9lsS6bI/AM63EaNew6CFqWzTJbfbKJ6jn/Pjjj32BhCIhhe+mvKwjSRjhOp2ER0TNmdymE/WwmKFArED1A/IFRBSiuVMVorUsVxllAch3dRV+K81DE8lXk6umXG5y2FjK8zvMfwJ/j2fhlpZX5I3BgIIKCuQTC1glRkVA2dVbXDsrBAqBQuDwIbBvA6aHD7q6okKgEDhECNBp4k+5M72w3uEPfBb/1KOIwnrO0prmNb1n8KSsJR3oY8eOjScSu+MjR448e/z48S+PHj365eHDh79sbGwke50OlQomdKboSOXLDpVM/5SnpIOWyiWD2YLYWXZE0k80O73VWdmzWlI7LgQKgUKgECgECoFCoBAoBAqBA4rAdnN19mXtz6bKifuy75UWO9jfMPmCwSoiNjqSSPgubWpb1VDWa2132Iaifc/QdfBZzqLPY+x733pG/XiVvurc+9cSQxyMZUD23Llz3e9///u+/OEPf+hVA1qLHgZqJaU4aDuZkNJfUioRHNBnoE77gCCg8gYRUsXdu3d78gDxn//8Z/fXv/61+8tf/tLb8khWgWgxxUplR1edpAd3kGQqlyf5sy2VE4gPPHMUVTkkSUBGyWcLUkmev0omGSWVQLRJUkpuJxlF4gnf+Rnb7eC1SFuVCsXk5FKlmOXWZiYJhJJNjBIbaOf5LF9T2z7aqyT4nDx5srOcOnVqy5oHix5wRDEH9RyKRBSiVk4cNOveQC5SQk3mI8mHktuEiEK8OSGgEFH7IGdqQQGavCnbmD+VjJIWUTu4ZTvaBKyTIMrkyCSgXOq6joI1z6lJjtv/BrN+kxInros8MHlkiCgQUL6dEFCI4KQ6CrElLe3owmqjQqAQKAQKgcOLwNxO0eG99LqyQqAQKAS2ECDRlYk2PDP9I6/tDn/kYZifaZjk+54kSwLKaDRC+WTz2LFjz996663nR44cefrkyZP7v/322/1Hjx7d39jYoPNER8oii59OZtu7pbOREpN0yJwdQOdLggrrLNrRyM5Mdmr7/mLVwUKgECgECoFCoBAoBAqBQqAQKAQKgX7mfhIzgGRohr+f57qQPujPSgBxoJAZ09MIKAxMMZglAQUSCgqf7iMVUHImPPvm2HzvMYk5oUOV0PYavM1D9jyv00YnrSmGlmf1Xdt7lFjlNb2Uf00SSioDnD179gUCClY8WvCoyhA2vD0RRaWGJJ6Umkm1KvuFgEQAiBQQBFCrIKJ68sUXX3T/+Mc/ui+//HJLxYLvIRksYBszeAn57EAqof5bVCzxmeD7LLmuzxXECNRQWjseFTx43iSgcI2QRrCMacknfqYSiqolEEuySEhROcbvFiDlDLVPTvJqsUo1GdaRPEE+D1KFFttErWXSYtv2S9KitmlJguC7IUKhbfzWOYFlWo3Z5kkCgnhiATdseFDU0Y5HFRQ+A/ck8KQ90eSA7bV7XeRBJZRw3RAsyJkak1xBPpR1hop24qqt7MejJgHFyZAQUMhTO3HSZSIElCFru6HzbOsU9kRaFKGCcm1CQiHemGBFfhnMVIOx/uwHDnWMQqAQKAQKgQOEQBFQDtDNqlMtBAqBPUOAP/LKBzOLiz/yeGnqp3mh6zoKn5OgU+I4E3p7dnLtjqOzPZ5Y8Dw7duzYxtGjRzeOHDny25MnT358/PhxXzY2NpSUhKlOkXgi0SR3T8cjOxB2SOmgsV1+N4s8MmSrk50aj1kElH2rNXWgQqAQKAQKgUKgECgECoFCoBBYYgQYsKN/KXkkZ6B72ubwXFf7Gogj9me1iXXQ0AkTqYDiDHbIJu9PFFAkoKTaJ8dtrXQcWJTA4vpppdPOik/YW1LGTJLGPt2vth+cg7Gp/DnLBsTrkKBjlFg0lYDCNaYNCIOwqYBy/vz5LesKBmsZDHdAXWUU3rM8pASxTxjWYd5wBCANQAR49OjRVsGKBxuer7/+uiej3Lhxo7fnIUJQ4bUTEkoSSqj3E0XgLaIWZBJL2sC4nTk1n58kmvgstVZVkESSOALZxJKWOiyDQ1rkpDWPFkRpRdRa98yoSm3b5HtydbPycOT/Us1DBRBIFpS0rWE/SRJMhS3IJ/zGkDel8D4Jj9r02P5tXYr2RxKAvD/ajyUBBeWZxAnbHYukFIgpFPCWFMT9iVeSUMxHaj2kujNKH6p9aDtjdDKeE/N4LznDHKmknv3IbYKpv7dE1LlVPCGq2g0hBVVv7o1l3vhf5muzbqCCcj3KDxO7IvPMqmeD6zQi1BveMtblFwKFQCHwZiMw7wfozUanrr4QKATeFARIlpFwM/mG0snVCQGFiCKKhfWGJI33FSuUTyadZmx3nh49epTyZHV19eHGxsbNp0+f3nry5MnNjY0NGOrfd11HR4FCByElKNsOWiqW2JmyUzFEIln0urPzt+g2tV4hUAgUAoVAIVAIFAKFQCFQCBQChx0BSQppbdDa34CBOTwGolyX+F6QSCCiOFOdQapU7KRPBjFliIBCX1glE7cfIot4Hk7KYH8s5yz4RXKN09RdXse9tn+cg7BO2GgH1XKg0WtI1ZMkEWXe4CXl1FQoYRD2+PHjfUHxJAko6+vrHRYVFL5rVU5aO5/XAWAdsxAAAVRCUukDK57vvvtuq6CCgi0PBTsVX9slobSWVDw3kLiIkLSwtKKwrF0VyigqmahMok1OxlzO9WYRUFQ+kYjCPnilRUwSUtpl110Ah2yj2vaqJUFITuFzcnpaz0AwgEyB1YqEilbtOAko/I6ojMVvBL8VFn8z/F2RiPiSPU9rJQ4RxXsDGUUCCgpQ3LckFaVtEUSUtOT517/+taWIAv4Dr5aIIi608V4/EUaUhBSiKiBiBRnD78FSe3PifhFQ8redHDV2O5ZU8YaAkmpm85S7EyOJSkxIBIPvopBTJsds1JooFbb3A4tqcAuBQqAQKAQOCAKLdAoPyKXUaRYChUAhsC0EMplG54g/6BYIKB8GCYXPkTCkkNAbSgZu6+CvunISUFZXV58cOXLkydra2uO1tbV/PXv27MbTp09/gHzy7NkzyCfZYchEWs7m2ur7h71OdmiH1n3Vy6jtC4FCoBAoBAqBQqAQKAQKgUKgEDiMCAwRLIbsWuxbMnCXkvmQTFI9I8kOrJuz0pkkgVInhYHBaQQUcE7iCLOjIa9YeC+hhJjH9B6lCkvOdh9ad7/vazvpYd5AmN/nrPi0qdBmYdZkilSISWKQCjTiqS1R5iG2FEu0AmEg9ne/+133ySefbJXLly93qKBcuOnD0lgAACAASURBVHChL61Cw36DXMcrBGYhkOQKbFMgody+fbu7detW97e//W2r3Lx5c0tRBIJBkjXmIZzKJZAYJJwQ33///f4ZIlKSgMKzg7IGZBIix8XKJSMqGrx3HZU4JNZom9OqnmgJQ1yASLKdtirbsZwk1rZVbc4uFYwhCKjoIaECAorFPKFKFkko5HdJuzXUT/L3RhWUVOZguSUxvtDucX9tx7iX3CNJdkTvnfeV9cUU3JOAggoKqjsQU4hpxzPlPogneEGygJAjKQcSikUCihGrHi16WEf1GGISFZ2415/2vLq8je+5J0lSxR6e3DVq3UQVvCGiQE7hnnG/iBJQZo0Deq6qw0Au4dogmzipkZglVbOVn9nNa94GPLVqIVAIFAKFwDIiUASUZbwrdU6FQCGwHwgoCckfceUL+ZOOjCEMchVQ+BPfMvynyujux4lzDAgoxpWVlaeQUFZXVx+vrq7+6/nz5zchoVA2NzeTfMLyPAue7CTNkvPcr0ut4xQChUAhUAgUAoVAIVAIFAKFQCFwUBAYUsWYRSRxpriDfA70qaThQGDul74sZBEH/eivSkCBTJLqKK0CijPUJUswQGVhO48rASZxbwk02ad2vdeVZ0wlTwcDU8Ezzys/Z136yDmbnYE3PqMwqDakBMpnqXzCMvfS+6L1AbPQ/WxQJQZlANQZGISloOQA6STLlStXug8++KAjHjt2bKugIlCvQmCZEJCAwjmhToHVzs8//9xBRkH55Isvvujj999/33/n9xA8krwy65q0oZK8IOHEiIKGJe11eNYkkBAhiySRRCIKn/P9LOuctH2RsKJFzxwCCm2HbdSibZXrqU5he2VbRYRwkvm8IQIK5BOtZFoFFCegcaxWAYU2TEUNf2sgojBBz98svpfwkL9j+Vu2dVu1ONKaJ23IJBIZs30EW2x4qFva8WT0fnoPB+pRq/ZBOw9+kCmSpJPLkFCQ7LFg0wN+EFGIEndSbTrv8248oq31HhMkyV9TtJGHfEIOm8+05SMOEiCnYMO1WCDmYOWO6gkR8kla8kjeIYJh1r/duObaRyFQCBQChcABR+B1dQwPOGx1+oVAIXDAEaDtS59SOkqyxon4ZyZ7nD/sJuVYl9dLDP59xqS34OlPZDR6urKy8mQ0Gj1ZWVn51+bmJsSTm+PxmKgCCp0ECCh6laZE4tCpZ5ItGfz7fJl1uEKgECgECoFCoBAoBAqBQqAQKAQODAKpiKEFSxI1kowigQTiB/1MZpPT9yRKTFFlJPN3DCYl0UErWQYGIaCkykmb9/Nc7A9LlCCyneeXxJWh3GFe5+vuG1M56LO2Cp45uNtWoBwoZOAxZ7O3s7pzsNhjub+02eE+MvDq4GveT/IJ3ktx3jonBtIdKEcNBTsKrCiIEE8+/vjjXhHl008/3bLqYcAWMkq9CoFlQ0ACBsQM7WlQqPj666+3yvXr1ztUUCg3btzoVUewrrHMuqZUAYK0dfLkya0CaUE7K54RiQ7kzzgviSNEyAqoZnCOnqcRMonnklY8LquMYmyte2ac/1BbNY2s4OdODst2ikF/2yoi7V/m8SSgEFVAkYAiCQViBcu5LvtI1WfaNX9v+J3id0YVFH5vksSYilq0f6mGQvu39UrrMO6RxDpJeKigSEBJcgrfpx0S5BMJTkTeW6ZY8qg8NR6Px6n8IhFRTJNcAUa3J+VO13WooUBCsWhbrmqW+/We7MYjah7b33DuASooFCZTmsMmQkjxPrFe/rbPGwtMIhL541uT6yaSX77Wdd23k2j9AR/9j0oBZTfudu2jECgECoFDgsC8H51Dcpl1GYVAIVAI/F8/Z7KU3td0mCCdWC53XQdz3OisJTpddL54LUP76R/7p5BQJoxzOqQ3xuOxLPWWgCIznc6BEomzqkd1HurhKQQKgUKgECgECoFCoBAoBAqBQmAxBHLmeDtjORUwWHZGuVL5EEkYwNNGRyJJq0YiAUXyiAQUZ6SnykkSSezHJskkrWIWkelPFJahT+z50G/NQUAHbI2tAkqSVehDO5Od2ey8d/CRfnbui+NlHzkJPQy2SiBi8FVlGu4L9zXtjV64LzG5pCeioN7AoCsDsBBQ/vjHP3Z/+tOf+oLKg+Wdd6g69SoElhMByRpESAOQTijXrl3rvvnmm+6rr77qy5dfftkTQJLMMeuKICxYWvsWnhmsrHg2iP0DO/73I8v+0yqHY2rdQuS9hBRtgYZUWVq7oFQ8WcB+h/ZEhQnarFltlUQ52yvtYGivWLados1ShUMSShIJWgJKEgcgDyTRJdWdVHaSLMlvjuQTIm1cKm1AetC+nO9TOWWqXFOSUVjm3iUBBVue06dP9zY9tI2S9YiQTe7du9eXu3fvdvfv3++XidzToZft7b+rRl83JAVpa5SqKORO2REEDPKsREgoFlRRWtUsbd28J7vxgLbkVnAXa2zjIZ5IQsGSJ23m+e3J/x+zzidJTOCQ10l++Zso+btJXWx/H3fjumsfhUAhUAgUAgcYgWXqLB5gGOvUC4FC4AAhYLuX/tr8cYdwIukE4kkSUpK1n9KFi172NBLHq7bB7tfODZ0D2Pp2EGDoI5UoCYVIR9NZE6ybMy1a1ZNFr6/WKwQKgUKgECgECoFCoBAoBAqBQuAwIZCqHml/015ja0sj+cPIBAaLChhG1TKIEhYkodAHTSKJx3UWtH1UIttCcFC5M0kRbZ9zmkLLS6ocr+lmTuuTDvWpWysdBgoZCKQ4E91B2MTPQV0HgRmAZSDNkjPfk4AypAzqoB6YJwHFwUEHARmMdWILUbxfUo9hYJ2Bc8v6+nqvfGI5f/58d+7cuY7IIC3qKVqSxMDqa7p9ddiDiEAqfKQKSSqAJBGjXWa9tN4ZwoB1bt++3d26dauP3333XU88oWDJA/FDFRGIIrNe1HOVTbBnSQseyAvaWaGqkefKflE2UQVFuxZVT3ivLQ/rtUSTOfd2qO1Kuxe/p92xnSKmWkZeOG1DklVYL21fWKatkjDXElBS5Yn2MMkqqqcYWyugbJckQvo7lionSbjjdwhChKocLPOZSlBsn8oqrYrWFrzcNwh4KNkQub+o3BAlGNk+cr9S9QSrJ8gnRGx6tEVS0SZJURwwCEPt7wKYSSwhdwrRhFzrUOT7tEfK5bTn4Riv8krMmEgpCYiYCigQULDhQRmF0trrzTqHrMdgwPWi+EIhp/x1lPZ3s4f0VS6wti0ECoFCoBA4XAi86uDn4UKjrqYQKATeBARs90j6mPCjA3V18oedCPmEP+yWnKn0gmzkAoBNs69pE5UL7GrqKtlhpaNzbyIFSYSd/8OEiEL8aZJY+zmkNnNmRPrEvso51baFQCFQCBQChUAhUAgUAoVAIVAIHEQEHOTJwTKX2+tpB9GSGOKkB5VK7FdKLJlFQGHASJuctg/K+1QusW/LgBTHShWWefY5OSt6GXKEqgHYL501oJUDrPSJHYglOrCrKkreN/roOUNdAgp9ZAbUGEykMDgLAaWdtJH7SvxaBRQGYh0EhIiSSgGsOzgjnYF1BtUdRMeG58qVK31BDSWXsenJddm2XoXAdhGA+MEAPSolFgfueZ/2MpA4kqSiagnrteofSYjiO0gB2KRQIKKgfoItjwoo2yGgqJoB+SotWiAvaNHDdxJQPGfOl3NtySiSUhIHcVxA1aS1ypFoYD4wVU5om5IMouqGhLi8fa1aigQUlSdsp9gf27ekPM+L7yDoZZFcQcy8pQoonkdah/HblZY7qncZaeckPdD+pVoKv1NJwmwVwbaumzaN+4gdGRHVk6ECGYV64D0j/vLLL1sFYgrEJpRQKK5nHWieE7Hyt8f7IWGIXGrmWiVlEP3t8X7wnt8Vf4tSnWu7j2eun2RY8JQARE7bSZXE9YnNPFY8FP4X+J9hqhLN5ECtAgrXbMHWXQLKV0Ha5LezFFBe5c7WtoVAIVAIHFIElqFzeUihrcsqBAqBJUXAdo9Ok2x8ZCI/jAIBxT/qRDtJdpC2c2mZrGK7dvbcSzOetrPzybrpSU3Hxs4oEbY6Kiha8thJogPB93Z27RDR2ZLQsoNTqU0KgUKgECgECoFCoBAoBAqBQqAQONAIqDLSDpBpXdMOCPk5kYE4CSFE+p0STSCVJHEkB+9UMVEBhfUkoAzZ6DCI5PfsV4uEtIydRj7x/KfOQH+Ndy/7oyznYFh7WrkuRBEGZy0MtPKZJbd1UNe+MAOFkk+SgMJgohYZ7QCtffu896rROCgI+eTCJLfAsvYURAdjvY9b56e6g8omqJxANFH1JNVQLl269IJaCtvUqxDYLgIQMiBgULSoUQ2Ez5KYkgQOSRySVXifdlLteaA0YsEmBRseCiQUPk+iC9vOIn54HOo8RAWLz0Aqn6jQ0kbJNEmqcXmeoktzbZLabJNa0lpOGqNtsp1Cobi1b8lduz/bKrazrWJbyXLEloCSbSf7yfbQ/J/nlUot+ftgO5ekRgmVRq3kiJLuyKPS5qmGQuS3MEkQtn3mW7euGwKRNjvcT+2UUD2BiIIaCnY8RD5jXddH9cTy66+/vkB6oo5Zz6mzA/ewVbGROAROmWeVjCIxg98QCSdpk8Q2aYPOvX7VV6p6+98CbFtFb0goTKokcm8kx3IPZr2SNAVI92OCowooX06IKE5w5Dr1OyoFlFe9w7V9IVAIFAKHCIEioByim1mXUggUAgshYLunxDFMcaQhP56UjyZ/0FOuMGe7bafdzFkQ+Sc8SSg5q26hC5ixksfTYoeoCgpKKFjy6FfKMh0JpT/tjObsi6FO6KueY21fCBQChUAhUAgUAoVAIVAIFAKFwH4jsJ1+HH20JHjwXlubITJI2rDkRAcnPBhzFjJEkSECCuQF+qg5OOcx7Z9JevC4afuzTAyE7QxEuW7ay+aA6pB1QaqYMKjLYBiDs0QH/ezvWt8cXMuJGAwYppVAqgSw3iwSTJJ4JKBYBxiEdRAQIorKAETqRJKRptZPBl8hoWgz8qc//amj/Md//Ed39erVF5QBGITlVVY8+928LOfxksDR2snkewbjIZxoRYNqBMX3aWOSyigQUyCsOKjPe5VJRCTrYhJMUKq4du1ad/369T5y/CSCsP0CyiP98VDMsLCdCieqsixiEdTcwe22XbRPmUtLZeHWRoc8ne0UUfsWrcOyrcr9SrKzraLdyraK9rCHbUDRRIKMqh6pyLKda6WdynYryY+0fxBNaPck3uXEPn7XXL8lY6Yqx0ttoWpQRGx5UIWClEekbdSqhyjBifoEAeXu3bvdjz/+2BdUULRdIlrHFqhn4JV5Vu4BvzOSM7gXFkhCfk7k87R12608a2LPfwms5LWTz2UmWPKbpCKbJNVpjVaSp6jTXicRAgrKJxBQiKmwXQSU5fwZqLMqBAqBQuC1IrCdDvhrPdE6eCFQCBQCu4gAbR+JPf0y6SS1BBSkI2Xrm/BbRK0kOxPtzKqUsmRfQ4nCRY4xq6PAMbITSscopSHxLLXQWXDGBNuw7LYsa82T8se7eBtqV4VAIVAIFAKFQCFQCBQChUAhUAjsGQKtwse0HFhOELCflooiaZ0jwcNtknzCdxALVMAw8pkDQGnvyqxkSCnOIE9CCn3FnHUuSPYp8zsJMpJk9gzQOTvOgUxVOocGN/MzB7vsczIIa5+U5XagNLdNEgn912kEFAZuE792MJbBQQYJncXO+uyb2A7qthBk/51726oBMBDL5BYHYl1G6SZtgXNiygv1FAsKBlYtn3zySYcKymeffdZb8jgQS0QFQvuRsuN5XY/Bchw37Wy0yWnVSyRqQCKRdGJksF4SiqST1qamJaawf19DJCgG+rXCYd937tzZKuzL71qyzCxEOQ4qGSpgsG4SXVIJZQrRoG2PphHO2rYs26bW4iYVTwAl2yoG6mmrLKo1JQHFY7XkFdso1TayrRL8IYJD2pXZ1s4i1s2C3DymClxJSGFyX+ZSae8sEFD8zfN3z8jvbdrzvNAGqnACyYg2DusdiCfELKij5It6jd2T1k9Y8lCvUUih/mX9pc7MeLV5Vu6hdkhEySncF35LyMEyGZAIyUjFG/Kzu5VnBXf/p4Brkk8gnUhCIfIfZDsEFH+XJaBIQsHWHeKJJX9zwWA7ZKblaCjrLAqBQqAQKAT2FIEioOwpvLXzQqAQWGIESPggfUuBaPJJ13Won0BEQaaQjpNlajJo4PqyE6dXqEm0/DNO+9smNU1evYpxM8fImRd0gLJTQAcIWx4ibPz0ydanNDuzdmhNvC3xLa1TKwQKgUKgECgECoFCoBAoBAqBQmALgdZChy+mEf6zz0c/TWl7IjOGLQy+tYqWOXCmgglRAoqKGOwjJyG0s8ftHzIoN68P2pJrvNbXlefLQU8HrxygnUVCyQFW+rEQSRzM01bCAbt2hDAtJSSgOKgLqcTvW9sDzicHARkAdoZ6e8x2UHfo8RJz6gH3kIFB7i0DsaidkG8gQkax8B0DshYJRy/Z/jL4CgmF2f9ESCcon1BYvnz58lY5ceJEPxDPQK1qKNUevJkIQAaRMKJCScZULmEwnoH5HJz3vQP1ua8cuG/tefpGdjTcDCUZhP1BCLCwH15pfbOAMkW/DQQUCFeSrtJqp93njBweXyWpZIiRkO2cbQgnTluTChmS11QcybZqEQKKpylxxGPRPtlW0W6lDVmeb9vmpqpFSw7cLmmgVQTL3z/aM3KsTPYjZvtHDrZV/VIdzN9Z284XcqLeX4lG2O5QJKOgDmXRionvebWWPCjvUFBHSbWUAUuerCrmWVXdAnvvd/52SGY058rkP4go5F6NqT79KnlWsZJYIgElySfY8lD4D6Jl0iIKKOa1OdckS0FA+XpCQCFyXZJTyCPXqxAoBAqBQqAQeAGB19UxrdtQCBQChcDrRoAOkQQTGPkqoBBJCklOYb15yb+8FjtzSmWm1GJ2CGl/c8YTnYBMkL4KPpnoo2OUcpCy8O38yNAnpp8szPxUQ3nJIPVVTrC2LQQKgUKgECgECoFCoBAoBAqBQmCPEciBsezTDRH+sy9GP00CCdGBGy10ksTiMSSWJKmAbdOShwGjPKecOe72KqQkyWUaTJnTexUlzd24Da0SaBI8hmbk+xnr5eAsfVf6pSqSOIBLf7QdENZeh0i/W1sLLXhyv1xje44OyrKek0aIOalkO4OzqUTDfSaXANGEvAMkFCa6aMlDDkK1ANaxbkhE2bonDOanqsnFixe79fX1vly5cqVDEUVVFFQBIKlIWNmNG1v7OJgIQOjQQkd7HQfc28ggPUSQjJJRWLclsDBY72eQPTiW6iXz0JJU4nbsS6ucdttFCSit7U//sI///ejO2UerAjJNnaJtw3Lil8Q5rbyItCNO5uL7bKsgLjhwT1ulAooTyYbaKnN8uR/2v522auga5t2uoe9bxbAkQ/J7528nv4WphgIBRcIJ6/CeQjvJuvk7+4KVXN5f20LIKBRUT06dOrVVTp482VloB9NyB+LJvXv3ekWU+/fvb9V36j6ErDmvNtfrvUgFaokpEE+wPW8jn+X6qc417/jt9/5/IJcMdhBQ+H2RgALx5IMJAQXcWUeS66xjZZ1KBRTqqgQUyCcSUCTXFAFlu3ew1i8ECoFC4A1AoAgob8BNrkssBAqB/8vdTJZo+1IaEjlciCcqoPDezhAdoe0QULLDSmciyR8kz+w4cirpCU6SMxOQr6KCkrecc8hZEpmUY9nEHtHv7Awr70kHmU5SdriqWhUChUAhUAgUAoVAIVAIFAKFQCGwHwgsQsbwPNIaJ/tX2tO8pDAxUTTxeyKzsR0Y0ypFqwAGe/J8koDCciqg0N9LJRXIBXmc3DZnlb8w+LYfADfHGJo9P+80tHVwxn6qckoccWCLfbmsaij9TQb0tDWwr+qMc/vSeW4SR9iOPi+TKNiOyPu0vfD8h0goHiMHgOdd79D3qWjKcg6yMsEFAoqFnIPWFKgEUL9U2aHeTq3zZ86c6SyQUH7/+9/3djx/+MMfutOnT79g1+PA7TRFip1cZG2zPAhoaZPWNhJBGFBXxWRaTLsdyCepgOJ3EFBaq53WugS1FVVHXhWdrKuLElBe4ZhpTeMkMtsB2rShNsv2S5KJ6ifZ/iSpxHZKQhz5NdopSxJVUhHDtioVS7JNexX1jFeAbOamtGP+5kFGcWIfkdxq2tKl6jQkFK3qiLaB5mKnHhTVJ9VPIJ7QBlqwLbNeUpeo41jyQERpI/Xcekyco8TT2iol2REyJAookE+IkE5uRlF52jzrEIloEeIj/yf8zQB3ySdEyCiST4gSUCShzLqJLQGFeg35hHij67pvomj3zgRHfruHyKZ7Vddqv4VAIVAIFAIHAIEioByAm1SnWAgUAruCAO1d+mQzA8mED4onkE8+nBQSQDnjLTs989rN1ofaTqWKItmZzdlx2dmio9Z6i+8UBOVA7RznjDKWUyaUc015yOwUQ0bJ5N8iHaKdnnNtVwgUAoVAIVAIFAKFQCFQCBQChQAItIP6ojLUL8s+H/0pSSMO7qf6iNvTr2E5rXHojzEgJgmFyQIU95MzvlviCNtSHIRTHp+YJBjPdeiz3ZqMsN0alINH7cAr+5rWB2zVANoZ/zmQ2w62qR7AgC2kkVTlpL/K9/ZDWwWU7Huzfap70v9Ni4zEor3OXE/Lne1il/XS+pEDseQXyD9IPCFSyEUQzQdQd6hrWZdfqOvM+H/vvff6cvbs2S31k08//bS7cOHCC2oA2pKgFFAklJ3e0uXdDuUQFURSlQR1Eggk2IxQUHgwannTqqCgFAFpxciyNj0MyHOsjC4nCWa3CCPU1d3a15S7ZxvQks9adQpVklqlFNqiVE1qSSXsh/YpySW2V7RztlW0cao82Q61bVW2V2m586pt1V5UbIgjaSWXaii2cdrwoI5igYzCb66FNjB/k6eeK5Y7EE0skFFQgqJATtGSBzUU6rCKKNR/SCiooVAgp1jnWUcyyhRlH4lL3DvvifeRe8+kPgsElFtBQEmiEvVA8qYx69ysezREQIF8IhEF4okkFJXcwJX7M+uVdZ1rMofMbzPX8e2kXJuQayTbkD9ONe7KGe/FE1b7LAQKgULggCEwbyD1gF1OnW4hUAgUAlMRoL3LhCPJH/2X+YN+NQqdIKWSiSlnPK/dbKU1IXRYYMLboaUjakLTTpazA+h8td7iO721bceo9SdVHYVIh0GvUpnsRr7Laxvyw93pOdZ2hUAhUAgUAoVAIVAIFAKFQCFQCAwhkNY47Wzotm/muvT76E+pOEmfDvIIn6XFjQMk7CfVUtiOvlkOhs0ioOREB9dzoMf9aq2S5JVZy6+jNjjwlDPu24FXzisHlvw+B2Pp89LvpI9JSXWU3Hfa1tovZXDOAToGvNKCpx3Q8jsHkT0mMdVHp83KbhUGUq10p/incomDscxSpz4wCYbJLuQbJJ+oiJKDr9S/VMp5oZ5rscPAKoOtH330Uffxxx/35fLlyx0WPRTIKGtra1sFMkq9DhcCEE3SYkTVEsknDLBnUfkBEkra87AfBufb0pJMHIxXVSLVJfaYMLKbNy7bA0ghSTrJCVqS2MypJSmPzyTNSX5DJcJJXBJQUglKsoKKTebmbHdsG9s2Nt8Prbub2LzqvlLVi/YvbcchnkjmtD20TSRmoQ2UyDKTMEEbd/To0a0C6UQyCiQ92kgteSDi9WCOx70yCjY8FAgoPBtpQQWhKwlXDTCSRFIl2t857rm/Y0RyrCigSEIhx6o1Ot/nRD9JSIv8Fg0RULR5w4anJaCI/SIEFOsc56MyNhFVF4gnlOuTa+K6KBBuhqz3XrVO1faFQCFQCBQCBxiBeQOpB/jS6tQLgUKgEHgBAbItyaCHfCIz3D/nemSSbMzOUSYG58Fqko0IU5w/6BYSaHZo+R6iCcfSEzpnQSk5meSXecee9n0m6lr5TzvbdILpMKdUZHaS6CBlQm8ZZ1vsFJ/arhAoBAqBQqAQKAQKgUKgECgElhMB+3EObHGW0+xJcvCLQX8UJ7VWpX/XWpwkAYVBGb9ntjCEACcItAoorUVr9hfdB/uTdCIxZloObllyczmolgNrOTBqLWlVRBxMJabFgEqardWFx9K+wu0knzCQmwQUCSUeH8xy5nir/Dl0zrNq+F7M1k7yFPXCvj/9fybEOFudQUOIKRbqbOYuXqgf2upwMQy2Xr16tfvwww9fKnx+5MiRfmCW6ODrcj7mdVY7QQASCbY5EE4YPFfxhMigOoPr9+7d64sD7UQG21PtRMsRziGJJNOWtxqB8V48NjtBYlvbJKmOPJhtD+0WOTzaIKJENgfVczval7S6pp0jn2Zhv6nQJKFAtYzMyyWxZZELWXbQba9o//w9JKoGpg2M7Z3KUORoaQuJtIHmZIkzX2k1BkFP1RMIKNiUUSDlQUyRwAdxZej5UBGF50OrKYhZU15D94KV/Q2kXpBL1YJHsgYRZRRIG2nlRJ1JEses624JKGnx1lrw8J8m/8cs8lvob3ROYiS3/V2UHya2PESucxZhdN5trO8LgUKgECgEDiECy9LJPYTQ1iUVAoXAkiHAn/Nk0OuLyR9zCiQUI52dXHdagnPoEulgSDIhaZYdDDqjJNEkomRSk85XnoeSk87Qy0Tb0PKicGeHwA6xfqWcVyq2ZCcJYornTmecbTKJuOjxa71CoBAoBAqBQqAQKAQKgUKgEHhzEMi8U5uDmpaTSsKGCiIMYLHckj8SSRVOVJ5IVQlUUFoCSvarUgGFdSWu2Dd0AI31eLWTFHyf5wAhxs/3U35inuLHtNqXfcXWFqIldKRNAN9lPzhnTGsxkWSRVFrRgseJHKyv5D/9alUDtPHJe5ZqAA7satmzDIqdee+pCxCiGAgkooKiIisDh9oDMymF7xik1UJqqj0vA60onVggnaCE8sknn/TKKAy4vvPOO1sDrzlQ++Y0QQf7SlN1pLXAQckEwycyBwAAIABJREFUhRMIJaqbZGQZMopRKx5IK6ieaNvDMd6QV7Y9kkgyz5UkEtsu82ZJFGE5FVBoq9wPkXxZtqFpTdK2s8tOKNlp1aD9S9Uxfjv9HSdCxKOtUwVFAgrtId+lfU+S+WYqVEu4I9L+nTlzprcqI2JfpjrK22+//YIdDwSuVESB1KVKEGQULXmSrDUFGOuV9YO8MMQNJ/tBPNGWBwIKv305MdD8bJtzbetJ/tcAzwtra2sXxuMxhXz3B6PR6IPxeHxlPB7zP+bEeDzWHnDePU11sFQ3I18M2eT7iCxDSuH6JNMQt0sCnXdO9X0hUAgUAoXAAUSgCCgH8KbVKRcChcC2ELCd4w95ejBDOEHxxCJbnD/qdHSccZQJxkUOTGeTGRNEOhM3Jmx3In/W6dDyOd9rwUMk0YQN0IeT0np0JglmaHmRc2OdTPylf6wsfSVDiUlAocOUPqZ0knJGx6LHr/UKgUKgECgECoFCoBAoBAqBQuDNQKDtt7TqjkM5KQettNFx1rSWNgxEaU/Sklsc4HIbbXSISUChb+i2DLR4TPuAHIv+mBY+Tgrge0kl3MGhiQpp+zqLLLOXNSDJIRxnGiHFc3Bglf6dg02thYQEkByYyln9DNZCPBmK7DcnL6SSAP1QjqXdq2oEqm8myaTFrFUkWDb5/6wf1Iu0n4AcJekkFQAYhGVySpJVpqqjomzy/vvv9wWriStXrnSffvppXyChYD2hBQUDr9jwWCCj1Gv5EYAkggKDZJFULkGt4e7du1sFMooKDtrsMIieg+m8Zx/sMy12lh+JVz/D0WhEm7HVTozHY4gjkk7IgWGPoi01eb1UKpGlw4PDfvwuLXVoA2m7bPNa+x7b5kVVLl79ol/fHsDJ3+tUJ/O3PS3JJeSZl4WUomI0v99Dv8EtCbSjTUPpiYLCCWonkE4oqEXZVqKMQkmLMghZqgZBROH5gZRC2SZhy7pBHaCO8JuYudRUyeZz6mAqiLVWclr0tCrU4tgroRw7duzc8+fPz62srJwbjUYXx+Mx5JPehmc8Hp/c3Nx8bzweU/hfM++V/xkkdRJ5VsgTm+fGhscCqSYt3pWNOawEq3kY1veFQCFQCBQC0VkuMAqBQqAQOIwIZEaF2UOZxIF4AuGDP+Qsa39DJDmZs+62k5nJGRN0XJMdTkeDDi2F9TgfC4mmT7qu+7Trus8m8rwmPCHO5Oyp7Ght59xMPmZC0mU9bJ1xRtSjVBWX7CjRsU6W/mGsP3VNhUAhUAgUAoVAIVAIFAKFQCGwMwSGyCdJyHCvbX+GdXKmNH0h+mfO3G0JHuwnJx2kcoSWJ0T6VmkH0B439wuBxckLxOwbtkom7X4cdJs5S3tnkC68VZI2ciBpaCCotaNwMIwoKYTIYNI0wgffMcFC5ZLsU7KsrYCDsdkvZVDNgToJMJJgGLybdv4OAue+Ut1gYbD2eMV8DhxEJUJwcvY/g605IYbcgOoAROp01qutU4ZMwiArs/2Jly9f7j777LOtcv78+c7C4KuDs8QioOzxnd+F3WOBA1nE8vjx460BcQbF79y50928ebO7detWd/v27S0FBwbQ+R6SyVBRxQHlE46RVju7cNpLuYtJfaeNUIGkb7fG47E5OiaMqUyhPYo5LyLtV7brOSHLttL1k7DXEgCznTrsg/Pt76H/AYj8JqtyAiFP+x0ieVmIeJDziGmR11rb9f8BbM9UeaJtpJ3Thow2kjbw1KlT3enTp/v4/9k70x05ruzqZnHWQIkiKVKcqYkaerABG/AvA/0Afg6/k5/IBgz/Mb7u1sRBEkk1Rao5j+LwYYVqlTcvIzMjq7KqsoongYuTQ0RkxI6IG/ecs+8+kvOwvJKAApnLhoIQ955tQkken0dJzoSU4SRFnpPEiW1ccy1xM0mcqSjiM9j7K8sT7t67d+/hHTt2HF5aWuJ5wjPkzPPnzzsSyvPnzw89f/4cEsoBSCgz3KAZL+aYOA7vEeLE3y+3S8vEFNXPVA+aRn6dYVdq0UKgECgECoGtiMCsicuteIy1z4VAIfD6IpDOIYFDa3hjIZ6oOELpG+uPMlhnZtIsrxxU47ziRGAZmCtHiCQhn5VdhOmuw4XFQTgXjf1Q9hkHISUn2/fz6ssJ8CXzPp1vySiqouB4WGoIq6OVdhYMa9lCoBAoBAqBQqAQKAQKgUKgENg+CGSiCX9F1ZJUEOFo+4gglkMl8Q7xxIkEJKuc9SthJLfBevhyrJf+H0n8VgElkU6yvwQYtqGSyqKelXGEklYJRCn8vuXzN3zBLIGTJSZaMkiqaZKIzTIWklFMrLUKKOkz8v+ZEHa2t98tKvar2a+cSOL16Sx/kq6otKLISssJMpKgvIfG/vexY8dWFFBQQYGQgioKlqSryVgsCdp6LRYCEkEkhUAQQb2EBqEENQZL6pAUh3hy9erVrkFEyRIiKJ2s5dUSlCYRluZBZuojwbTfrYUoEwSUJI505VFevHhhnA5lBxsxPRUd6BuTgMK9nCV2eE8fmeV61gL/67Auz2qJnjzj6fOIi2KTjMJ3Ptd5LkMkfYWIusxA6cYT464TCCiU4rFRuow+kwZBJUtWQT7hfoKUwvtWDSWJW1OuS0gkKnsROzVejCUunMRNrkdirdpUQ/EZ7HNcck9HRDl48ODBFy9eHNy5c+fB58+fH3327NkZyCfPnj2DgPL+06dPDz179gwiCmybJEbOcq2xrzkxEeLJxeXG5MtUBGd/fdZvd6LVLBjWsoVAIVAIvFYIzCtp+VqBVgdbCBQCWwaBJGoQcITUQWOmkQQUSCgQUCSnEAAi0Dj05Swug3wOxnFgIWtAQJGEovIJ6icMzJ3Nh2W/LL+D5bM1yyGitLXPc1bgvGbX4TTnLLecCcJxJQkFRwnHSCa/x58z4zKwOBTPWq4QKAQKgUKgECgECoFCoBAoBBYHgb5ExZBYkuVs0urTmPnOhDxHzGeWN9lkKRxVI7NUquVwEikSU0lewY9yXbbFOqpQ5HqtwqTL6XMtwtnom0XvfuVv+KdZNgL/LMvf5LFYjsLfSY5lAonkqy2TX1nGQgKJM5+dpJATGywD66zw3IecKZ7EGd8vAvbz2of020mk5oQUEq6ST7CpiKJ6z9TrkVn9JFOPHz/etQ8//HB09uzZzpJsffPNN0eU4qGpgqJiwLwOsrYzOwIms7EqllhyxwS4pXXyMwnyX375ZYV4YpKc8iGUFJn1lSoSEJT4rPU6aZUmuo57aWlFUWcWMkqbxOdzqrIkLn6PXc2rIaBIHrn94sULYl0qUrQKxvRn9m30SXkPZ78qIY/tqn6ymt18ndbxeS1h1Hgt1rJkklJSkcxyfCqa0S92hJSlpaWdk8gg9HuW38FCyrPRN+b1htqJpasgf0lG4f7je0tjcb/mej3/35a2M44KyYTnbaqG8Fuqaiexk2dqEj8dM3VElI8//vjdPXv2vLtr1653njx58v7Dhw9P//rrrxBQTj1+/PjokydPjtCePXtGzHscIXjS9cdzn301ToyVgHJhOe4teYZjKwLK63Q317EWAoVAITAGgSFBgwKvECgECoGtikCy4glW4rzoyGQJHmYaZTkcaywPOW4cgJzpkGVrJKCgfoIjiyOhnCKObMpDQzYx4MT+QJJJxZZclvcZlJ1XbfF0mnGccRpssPPz2HDQ+U7Wvhhg2/rgxXYfciXVMoVAIVAIFAKFQCFQCBQChcDiIdCSM0x6TNtTk0tJClFGXxWU1o9RUt5yOySd8NNSGVJCCz5bK+GQpH3+l8Q92zKBn0mXdv8zsZh+JO8X4ZVlVNmf9LFSxQRfTPIH5BH8M5Oi2HxlOQqSZCSXJs2+zv/JMj/+p2oB2JzYkOu1vmEeV27TdRYB+3ntQ8ZguVb18bHM8k8SCjEBJsrQuP7T/x+7PyRYmeVPe++997pSPCihYFFB4TvKTdBUQZFgMK+DrO3MhkCqnVhyh+Q3CiYkuimtY7t+/XpHOJF0AtFEdRSS5FmuZ0qZkFd2siWfWK6J6yNbljhJUkp7HU0jorRJe4gl4xolg/gNS1vDK/s8NkR/R2yLZDq2VTBOAoD9p/fxuL5rTTu4hmPbaqsmOZU+0Al4WMvvEL+lWZ5cm+opjCt89k+M5aJysm/fvtEbb7zRWUgo+/fvX7Fvv/129xnL9ev1CJnLe5CyV5bk4X7jXs3rtoeAYpyVZyzXkKSmtCqkEH9lsh/NWKufiSXzPLfls3TpT3/601tvv/32W7t3737r9u3bh2/dunXqwYMHp3799ddT9+/fP3b//v0PHj9+/AHklCDj9o2j+q4j/4t9zn1T/eT88r2T5JkioGy1O7L2txAoBAqBdUCgCCjrAGptshAoBBYCAWWedWoI2hjQwaKAAgkFC/Eja4uzDq8hfSROBNLE1qlGrhOyiVYFFOUIrQnL8jL2cZhwpHAEYPtjs+azNcsNnmoNqBpINYC72hOQNb15L1mGQCSOBASUbJTooTFjJGvjgklui/0pEspqz0qtVwgUAoVAIVAIFAKFQCFQCGwOAi35pFUsmbRXJIjGNfwt5eNTRh5/RuKIvg5+nIkpyCgqmPQlTizP4zL+P8ktvtPHm+TnpeJLklI25wz8379Kzujzs0yEqkbSltEx8YXNF+uZzOI31ssEUsr/479KCmmJKGwn/UFJL6oMuM/jMOxTd9nu/qNkK69Zy04YszBegWKrJaRMvo69Fnft2tURS2h79+4dffHFF6PPP/+8s6igHDlyZPT+++93lt8hDUA0qHI8m3d7q/phEhtCCcQSy+388MMPox9//HGEpczOjRs3RhBRaCTGIWRANpGk4XZmLVeTZBKuCa4lm9eJ14rKKOPIKV1HuzQ5nJZqJ0kukWSSpBNVYTzOWY8tzm6qN9E/QTBJRYcfRqORjQllTsiCqEIfmQeVfVT2cdu975rXzeLz1b6QSYOqQtHnWSYdmxMGsyQf6xDLtVyeata9F5/Xq+QqSCg2SHkqR6EiBUkFwgqN6+3y5ctd415EDYX7E9IXzWvWe6/nOev1wbPT2DE2VcZ43nK9ZVl3FbaJu/Js9jnLei9N/PuP//iPfTt37ty3tLS07//9v//33vnz50/dvHnzJCSUW7duHb958+aJ+/fvH0cNJZTiwGsayTafz+4j+8n+QEBB/QQCChMvJctgOT5e057/87qeajuFQCFQCBQCC4jAkOTqAu527VIhUAgUAhMR0JFJSUYcGGYR5UwiCCjMKGIAnrOP2rrkk/7Mep7OMpNwgk0iCs4rRI4M8MnSJwCL0+TMPgKsWRKIzzhWNmcBajnO3Na8Lo90hnDMs9YnDhDHBCGF9ymxDCZtSZ4MmM5r/2o7hUAhUAgUAoVAIVAIFAKFQCGwegSmxYRIDKUaSJY4bddtiRuQ5m1ZepTv8H9yW/kevyaJ9yae8JXaEjypgEKSo1UuUXEFf2lakmX1KM6+5tAEZZJNUq2yJYJkWVj8zZT4VwWF5Glbk6OPgJIqmKxLwsttZBItk1K5HZUxs7TO7Aht/zUy+cp1zEQU4hISUSCeWDbYBKzxAtAZe+9KJCDJivqJDQLKiRMnVhpqKSRXIatg67VxCGTpGZLXltvBoq5gaR2UTq5cubKS/EaFgd9ss6qB9JXKSTKJiXmuBwhKNK8RrhMJKS6Xlt8kMk0jn4B0S7zh2G0Qa9rPKE2o8JIkG0vyJKYTzqRkPcuCQbojWU4yHQv55Ptly6SyTKjTtyX5buMumO3/TzyfJYwaGyWGa/P5n4poklMlq6qc1o4tetHjGk3CHqpREFDoI7Goo9BHUpqHax/il+Qvy2DdunWru1+5Lr1e25I8PX/Os9hmuTwnNfLsVmEEBRRirU4C5HsUSIy9qj799J/+6Z+e/fu///vuI0eO7Dlz5szu//zP/3z3P//zP09eu3bt5MOHD0/8/PPPJ2/dunXy7t27Jx89eoTa1r4XL14YA3cC5rirLJ/1jAWyFLsEFEgoEFCSPJOk1aFjnu1/pdcRFgKFQCHwmiEwLdjwmsFRh1sIFALbAIEM5KRMLQEdCCeSTiCiWPIGSceUbJwlOImjYN1OLMQTnFYJKDoMkjR0NJhtYYCUAT8RnwzSto5VElBwtNIZy3qoOBG+1trHp7wjTo4SkFjkSSWfcGxZG5dls+64M+6Uft4Gl1kdQiFQCBQChUAhUAgUAoVAIbBlEUiySB5E6z/grySJA79FxYa2/I0KlCZ/nMmc0vn6O/herYqjao78lvL6rmOSKUkxfSQY/9/9VBGz3d/NOHmt0of74Pd5PEkycda0ZW30qyR5pMIJ/qkkEpKq+mb6Z3nc/G+uy7KWnMCmP8h/jlO55HvVTnLfTPZuBtaL/p8Zt+C9CqgSUSSfQEQhXsHvTFLBTlQiMvkPGYBEKrP5sadOnRqdPXu2U0LBUo6H5KpJ1pUgwhTlikUHdivsnwQKySdZRgdlk6tXr3YNxRNIKCa/SXijvGCTfDHkmCWa9FkS8ao9YLkmskFEUSlChR0JKUlQgZDCaygBJdVOLGdC6SEahJMsRaQqDMdOsj9VUZLMMkAdJUt9mVCnvyOxThKdeB4WAgpxL5uqExXXGnLBzbaM6meW7OO5n6onqY7C907aUx1Nch52Wmx35TnLdS+Jir7w4MGDXaNvtJQZlnshVU64FlUhwqKCktetij7YCSV5sjSPcWImLSYJVNVpLHFYfretlLo7fPjwk3/7t3/b+c///M87P/30051ff/31/v/6r/86cf369RMPHz48fv369ZM3b96kFM+pR48eHYN88uLFizeWSSizEFAYX0DacpwAWevSshIK9wyTFrlfVMnOe222K6KWLgQKgUKgENgWCKw1ObktQKiDKAQKgW2DQAZi8HyzVA1BG4I4BnKQtoX5zQyjQ81suVn6xpQgxFFg0M0gHIsCirVkGYQzWDcwh7NhkFXJySzJw74n6STfE3jKcj04XThaOGIEZscFlGc90aqYYCXayHbnuCy/g3ORTggOUSqitGSUWfejli8ECoFCoBAoBAqBQqAQKAQKgfkh0Cawx6mZJBkEUgj+CskKS9zkHrUlRfBfMoEkEYXvJxFQ8ONSnZL3WUqHfdWPassh5HG1s6Bn8fHmh/T/balVDJk2IzgVRPAhW//KJCi+mv6Wkv6W0XHGtMQVJfHdK4kjJsJIaOXEAr9XLWASgSYTTUlUmXac64H1VthmXqu8x5/Hz8e3h4SSCijELSxHwW95/fde1ypdZBIVIsq5c+dWGqV4KDtBY7a/pIEh5IGtAPAi76OlZLCQLFBRUE2BEh8XL17s2vfff79S6gPiBUlu1EEga2AHkC1WYMjyI1l6iQQ8JBJKjti4brgusCpBSFSCiKIySiql8B0J/aHXT1t2x3ImSbDhOz6DD6oTNtVQwMAyRG5vgBJK9k/0ifR5NuJ4NCeUZQnqJPO15cwW+XLbCvsmgVXiKMTXnGiXRFTGEEnII55Lo2/keyciZum9FoOu3/Se4JqFUAUJxXsAEoqEFCz3gfcD9x8EMdSJsFyfkFLu3LnTkVFaclTz5y251OcrlmssS+ilCjUElCSIdnHXffv23d+1a9fDf/3Xfx39y7/8y9If//jH0aVLl97+7//+7+M3btw4JgHl9u3bpyGgPH78+PizZ88gn9hmIaBwv/C/lmtXMcgYeCq2SNhSoW0rXIe1j4VAIVAIFAJzRmCzHfA5H05trhAoBF5zBHIWEY5LsuAJ2pxdDuRgIZ5ASqER5Fltf8jgO5VBcgCuZKe/K0Gog5Gny0CqgVJn/eloJQEF54r955hoOFo2jnnijKhVXCMGJtMxVwVFhjvEFAg4ElTSaUrp5jbouYrdqVUKgUKgECgECoFCoBAoBAqBQmCVCLSJbzbTR2DnO5JASRzhs4ookEjyhf+VZUElyWMloujTWBJHNZP8f7YjMb+17X+Og2C1vt0qIZ26Wh/5JIkZ+d59z5I7JDv1r7BMDkiVScvkYPHZUsIff1UCCr/zyv1JoosEFskuLjuERDJkmalAvUYLtPehikEmV504g0W9Nf3/nMgy8VpXrQJiAIST3//+96Pf/e53nUUVhe9oJFglrQwlELxG52ruh5rlZUhYW9oD+913342++uqrrn3zzTed8oIJ7Sw3M+tOteVy+KwCBEn3t99+e6UdPnx4RDt06FB3bZB8379/f2dJ0quGgjVhz/tZSjlxLB4Xx0gCn0R+knF4T1IfFZiff/55pbWKE7mdGTGiH7X8CdaS2kwm4z0xPd7T7HtdftZTUMsPQ0AySj7/JaMQJ6WPlHSCJabr5EL6yVSWZrzSvux7X/o+CXi857o/cuRI144ePdqpRtm4xi5dutQ1SGJcn5CjKI3FNZulpAaoFOWzU0IUz2Ce5cZbmdDIJEBjrto7e/bsubNz5867//iP//jiD3/4w/M//elPz69cufLm//zP/xy7cePGByieXL9+/dSdO3cgoJx+8uTJCQgoz58/p7354sWLWQgokF37CFuqBlGmnXuGxjEkUXbY2a+lCoFCoBAoBLYVAovmlG8rcOtgCoFCYMMRyNlwDKKVY8SieALx5MNli5OSpI2hO6uMsIE6GOjpFDDwtjFbQkIGlsF6rp//2QagDO46+896pjhezIyyPjSOFsfCjCileXHUCM7Os9a5Kig42zRrkzq7TsnSPis7Houzksoq4FivQqAQKAQKgUKgECgECoFCoBBYHQJD4zoup1JJlqbJhHYqh5DsSRUTfRNJKO6xfpjbxLby+fozWHyV/J++7aiyonXbq0NpfmsNIVqIdfp+6QNlCQdn47uHbp9lLIFDUir9LAj+SvZjk2DCbySn8NOwztpnObaXL/dP226r3af5oVhbAoGMAWTZKSaVQDo5udyIZajgivX+wyYp65W+IEkHzOj/6KOPRh9//HHXKMkDCeXEiROjDz74oFMAsJyKpVTqNM0HgSwRQ0IaVQ8IFzQS15Arrl271rXLly+Pfvjhh67xHnJGqntM26MswZRKJ0kWgTSi2gPWUkyW3VE5B8KJpBOXk2hiyR7VUFRAmbZ/K53KixcrZU04RtRdwEXVExVRsJBQwAmVGCyfbWCYy6JOkaV9puyP/Sx9KP2jCXSsxBNJKcTAiGclQW/o4dZysyHQltBj7GGM1JioZXiIhUrQwyaZj37V0uet7S3L5/0D4Yo+EyUgyCiWMqPPpK/k+vMeHvee31HoyZJbef33QCIhyrgrz3EIpT7PuQa7scDOnTtv79mzh3bn7bffvnP27NmnZ86ceXru3Lmne/fu3XvlypUjd+7cOfLw4cMjlOK5efPmyQcPHtCOPXr06I1Hjx7twz579mwoAYXdbfdPopaKQX6WsOV95dhjyPhptiulli4ECoFCoBBYaASGBioW+iBq5wqBQqAQWEagJaBA1LAdXyaffLRslWdEopHg6NBXWyeboJ6ynMgNZs1YiClZo7Ovbnb+bwagDLBKJElCCgEp1VskomhxvpLxb0Bqrf09RJEMcuJ45yy8fI9DZN1SHCSdJSyfdUKwBGLrVQgUAoVAIVAIFAKFQCFQCBQCsyPQp1wybiv6GvgZ+BYmdEzKqEaSJBL8CnwPif1K21uOJ//f9d2eyilYtpNldVimLaPTqqC0++U6s6M0nzX6Eid936XfpZKkaiWSQCSW9JWq8TuWMQkFqUTFSUklua18b+lUS6RaBlYCTLvPuQ+Wi3V/Qa4SRvO5fvq2ktc8k0cklnDPJOFEAoo2VYm4r8YqoFpiAgu5gOQpiVTamTNnVmb0nz59uvtdksEsShbrB8/22XKqfaDWcf369ZUG6eRvf/vb6KeffuoaKigoKtBQVJC8MqC0zIqKDchZWkcVHEuISC6x/BIW9ZOWlJIleSy1I0FJ5RRstlmIS3lc4GNpIQgkltjhPQ1yyoMHDzqiCRZcxCex4j3LWJqHdae86BczzmUJESwkFBLrluWBCGDcizhfvdYPAQmqjgOy9B99XqqqSUAhRkpc1N8YuzD2SOU2J+v1lRF86Wi8H+gTuT+yHA+fs/yU1yjXKdef9zfEMkvyoIrCvZ/3cU8JrfZ67Iu5Em+9u2vXrtt79+69/cYbb9w+cODA7SNHjjw5ceLE4zNnzjzZv3//7gcPHhx6/PjxoadPnx6iFM/NmzeP379///i9e/eO3r59e9+dO3f23b17d++TJ0+mEVByHNDuH/eIZC1UT7xXsIxVGLtA2MK6nRpTrN99U1suBAqBQmDhEFhrQnLhDqh2qBAoBF5rBJKAgkMBucQGAeXj0WgEAYVmzVCCqQRwhr4gYiSBglI0sLudKWG9WBxVZBKz/Ixki0kD7pyZmLMCcwYgkpMqnmAzOIXDZe1ojg3njNda+/tW+UV5ZuWeJdpATMEhUhkFi1QkDUIOeOmAYKt27tArr5YrBAqBQqAQKAQKgUKgECgE/g+BoeSTVmkRv0LCOjOJ+ZyzjVP2Hj8J30LfieUhn0hEaQkoklCwSuZLPpFYr/pJ66Okv5J+Xbv/m3UNZNmaIfvAfuM7QiTRf0xCieVZU4Uk37OsM+2x6V/hc0liwZpAdTY/vpky+anC2Uc+8Vgkoqj0WUqVQ87y2pfxuvcexHJ/6e9bXoJ4Bn4/1nuS+5J71HvklRn9ltVhN1GokHQACeHDDz8cnTt3rmsoovAb32NRuajX/BAg8UwCWmLEjz/+2CmcYFE5uXLlyujq1audRTUBAoYkDPZiCPmk61CXlroG4QhiiKVyOPeU1LHkkqVFtJBTsqxOSypRSScJTf4P3/l+1vJNHpdklFQu8b3kHcuaSOCBtAN5B9IO2NlQSYEIYOtJ8ueJpZ+TeIe11AmWiWbE975ftlkCBUJgvdYPgfa5b2yU7xmjOIah/7MMT5ZYlzQLGcWxCFbiLZbtjH3lPQCJKwl6lKZSPQrLNWapLAgn3tfc45TkkUiFzWu+59psVdOpEP5ZAAAgAElEQVSMt0rk8Nl+b/fu3ZBPbr355pu33nnnnduHDx9+ePTo0UenTp16eOjQoZ3Pnj3rMFhaWjrw97///citW7eO3b1794N79+69f/369b03btzY+8svv+x99OgRz5yhrxwf8B6ilmQtYuLcK5all7DFPkOkSbW3IqEMRbyWKwQKgUJgiyOw1oTkFj/82v1CoBDYZggYqMQ5IbCZdUGRr5V8AhGFoA3OiKz4oVBkKRqcABzTJJ2kTCdkiwwMriWI54w/jg1ni2NDxQVrIMoZUXxPwAqLk5WB4KHHOW05nHMDnRyjwVEwwbnIACnEE1VieO9sPCyB15x1N+1/6/dCoBAoBAqBQqAQKAQKgULgdUUgYziZkDFZMw6XJLaTeIHQTsMfIgnj7GJ8KGcLY1lG8glWAgqW3/uSRPpkqXjCsil/v9ViUS1JZIj/wjHiOzohQUJJlnDIZE5bDof1XJYEziQCiiV9nJ2ckyD4rV6Lj0CSSLgnczINk0z09SGgZAlekoypEjD23oJEwKx+iQYQUD777LPR559/Pvr0009XyAkQFZjhn2SGxYdv8fYwE80knlHuUMXj4sWLI9qFCxc6IgrkCYkUA1Q7XjrYLLnDOTZxznm2pA4WsgmllvoaBJQspbN4aP5GwuGFRWECvCChQNoh4S+pBwWZLNEDgSXVVppjow+m39SSNLcRu0oCCp/9jf6YdYY8CxYRzq28T5L0JMIS2zX+iXVCHpZ4r+Md1dgkpLD+IIIr9xj3FUQULPcSfaaN7yVhQTKTXMY1iVqPyj3YJFZxbXpNjzkhSTAldrpCSt29e/edffv23YaA8tZbb0FAefD+++8/OHbs2IPDhw8vvfnmm/v37t37zp49e/bfvn378M2bN49APrl79+6hK1eu7Pnpp5/2XLt2bff9+/dnIaC0u0k8nPuCBgHl0jIJBctvWZK+T/FtK1+Hte+FQCFQCBQCAxDYak7/gEOqRQqBQuA1RqBVDDEwgxMCAeXD5XZ22Skx6IoDMvRlEJGgHo2BNgxvS++k/CDOacohr4XlnXXZU3ISh8p6px+MRiOazH8sQeVk+Xuca+3/lXB2toh1x3WKskZ5ElBgx2dJHlVQ3M5aMBp6Dmu5QqAQKAQKgUKgECgECoFCYKshkAlqfIOUpCeB0FeGwzF/lvck6YIPYYMckuokrQIKCW7L8OhXuAwYtgkcPyt1r01fba2+yEafu5whz/tMWrbKKG1JGxNGKpKkcmRuRzKK6+tXOfOZRI4+Ft9luRzX1UfLSRBV8nSjr5bV/V/eR9yvJk2xTCxJnz/L8DIhhftSZSKTia/cYyhVUDbCxsz9s2fPdo1yPCdOnFiZ1Y8KisuZXF3dYb2ea0F4QKnDhgoCpAnIEVhIEyqfQKIgSW1D6WPoKxVJSIzv37+/Iw9hIZWk4k2WEHnvvfdG2SgzYnIdu4ivVIsAT/C6efNmV4rHMkaqolD6xKb6BMSAHmxbpd+MY6l2jLoxjVgWKigk1p1sZryv+tmNu2gYSzgGkSir4onjFcYsTji0JE9r6Vu52FWbHkvEgFyiChCW+4oyZvShNO4fyX3ch/fu3VtpXKtcpzSu2SwvxTWZRLUeCH3OSy5dibvu2rXr/q5du+7u2bPn3t69e++99957EFAeHjlyBCUUCIVvHThw4K133333rbt37x745ZdfDt69e/e9W7duvXv58uVdtCtXruy6d+/eK8pZM5xK7gMVr5l0CPHk4nLjPrE0O7YIWzMAW4sWAoVAIbBdENhqTv92wb2OoxAoBNYHgVT6wCExSIOFgHJmNBpBPsHKhIcFPysBJdU+GGSnzCCfrYMJ0SLrya6FXJEBKRwkA0zK82YQChKKx87MqQxetf3+ap8DrfRiBmVxigysYlsCik47Fgef2YCsg10LRutzVdVWC4FCoBAoBAqBQqAQKAQKgfkjMGQcnmNjCRyqHZB4kRBiWRvVR9hbt69kPcsrXU+ShtnBNKXo/d2EDBY/yaQNPkWqpbSJ7vw//p8keqt6kvs3f0SHb3GIz5HnxzI6ltLBx9P/SZXLNpnJeukXpRIk35NUUr0kkzMciYmmtuQp61m+x5n7ua6kliL4D78eFmVJrznum5xEwn3qJJMkoqCKwmQb71FiHNx3fWS0boY+yVETqSidoIZBIpWGIoqEFGb4m1TFQnSo13AEUDaA+GCyGYLE999/v9IgoUCQwJKYViEBhRQUEoa8TIp7TlEwscQOlnOYZXcgpaCEAkEly4mQOIdsxHXBecYu6ksSCriqKEOy3+Q+CX6UUcAaFQoaaijgy3Ks17xaVQZifSpPkTS/Gs1yI1hiXKpUYenr67UxCNC/Ob7AEhPNkjxONNQm4Za+FNKe458sKZjMK66Ll8ZoSfbinoHgRckym2Qv7jNIXBL4uO4gRtG4NpOcQpko+gpVenpK8mTc1fFC92zfsWPHo507dz7YsWPHw927dz84cODAo0OHDj18//33Hx0/fvzF8ePH3/jggw/eOHr06L67d+/uv3nz5v5bt25h3/rhhx92/PDDDzuxd+7cGTIWHXdmiXmrCsR9AfnkwnLjHknltlZJbmOulvqXQqAQKAQKgU1FYC0PmU3d8frzQqAQKAR6EJCAgsdMADVlaiGgnI5GkEYJRpyOoS8G/TqkWFneML1pDLr5DovDaqka7JBA57T9MGjrLEYsDpQ1olOel+MnUKV8L8sZjMr/We2zIGf7peNOQNaZejjw1s+1DI/4YHFWdPLBcy1liqZhV78XAoVAIVAIFAKFQCFQCBQCi4DALONvx9xZZgMfAHIISRfL4SRBJckgvFchwfI7Wd7D9U14p5/Bd/hM+k0mt/2vPixbIkr6H7Mc93qdp1l8MvdX38bSNhJRSDq22WIJJViWg3CfTSUTvksSv36Q+4dP5f9g079SIqFVXwGzkrlfrytn47bLdWcJXiyxC8vs4vdbgpdyPEw+sTwvy0ASUz31lfvNsjpYEqWqYBw6dGh07ty5lYYaCglWk6xFQJnt5EMisdwOFkLEX//619Ff/vKXzqKKcOvWra5JOmEdE9HT/s2yO5BPSHST8IYodPr06dGpU6c6e/LkyRVyESoNlORJVZsknHhd8L9ue9o+bObv4CReqJpkUh91ma+//nqlqZQC1iw35mVfKvGPvh3CoDEs4ntONMPyfaqlvMJs2Ux8XoP/bifoZelAxkWOWyChWJIH4i19pGQ++lKWYxks2/AZKoQrfWjeF5L4LHcl4QvlkWwQ/Lz/JaCphsL1ePfu3e6en3DvT1JYe7K0tNSRY3fs2PHk4MGDj2gQUI4dO/biww8/3HPq1Km9p06d2vPgwYM3fvnllzdu376N3Xvx4sUlSoBdunRpib5oDS9WVuUEwgnkk/PLlnsmS1pJlNWu4W9r1UKgECgECoGtgsAiOP9bBavaz0KgEFhcBOzLlKEm6AKphIDMieUGAYV2atniYMh219EYcoQECSFKOJMN5xOWtwQU619iGYxnUHGWYOekfZGEYmAJR8ra7DhUBKQIRGEhpGQ9VAPXGaCWuDOvZwJBWBVNsDgdWRs0VWJUQdF5V9Japv+Qc1LLFAKFQCFQCBQChUAhUAgUAlsFgSyt6bi+V7Fg+YD6fB38nUywQBTpUxthE/wfv9tMyOg/4BOxPRVQcjv6VSwDUUUZhD5S+6Ljjy/WpxjS56O1JI4snwN5nmSjTQKK22kJKKl6IhGF72hZ1rQl4juRQUXNVEQZJpGw6Gek9m+az++9T0I1VYsyxqHPb1KVezXv4bH/wSx+1TCYxf/pp5+OPvnkk65BYoCUgoIGFoKDhIUio/RDmkoGqJ9IfMBeunSpI0R89dVXo2+++aYjQqDKQWPZoS+w51zYUDJR1QSyEKQTG6o2qKDQSIp7Dkmab6dzCO4om9hQmvjuu++6dv78+U55wnI8JP0hrFgaqUdxIvtd+npKjBDLIm5FHCsVUUyuo/LgZCpVHoae0lpu7QjQ32VJQscrKqOkAgqxUVWkLFnu7yyfsVZjplOV2yhvlepDqkphuT7pAygVRQkurkFJKKjzoILCtYtNIkrPtdkiZVmep0tLS7++8847T955553H77777pOjR4++OH369O6TJ0/uOnHixO6nT5/uuXfv3p779+/vuXv37m76o2UCSkeGW8PLOC4b4R5R/QTL/cJ3lulJhbh5xcbXsOu1aiFQCBQChcBGIDCvZONG7Gv9RyFQCBQCfQhksFYZah0NySaSTyCk2Ay0WpN8KLo4pBk4xAGFfEIZHizOqc1ZbUolzmuQncfMewJSsvZxnrIED06V6ihYa6Va5z1rsxsMH4rFuOUInhooBS+cEaUXcdKdMYIFq2TF52xC1q1XIVAIFAKFQCFQCBQChUAhsF0QUNkg1UxMnpBA4dWqlzj2Z/yeRBLLbmAhh6QkfdbLYP12djDJbPwGLL9l8iaTLukz4DdMIsos+jnCJ2O2MH4KNqXtWz9NsooEEQkj+HdMRECNxKbSpaQVSS7+X5bgcSKDippJiGkJKP63Nku7lmrkol9ta9+/jNdy32eJCSfWGO/Isjwsl2W0sk95aa9Qw0AVg4Z6xpkzZ1YaBJRMovK7ZSWw9XoVAUgNkBtoEEtQ4rh8+fLo6tWrXSkYFRB4n+V5WH7oi3MGacgmSQiiUJbb4T1JccuDQE6ReGIpkaH/uejLkah/8uTJCvYk+8GeBvacAxqfKYVk6R4s56x5Zb9LbAp1B+JZNBLqV5ZJKNiNiP0tOvyLsH+phM14ypinBNpUOZGAQp9JrFRiH7btO1WDo8ObWJeK+zEVo7j3uDexEP1SbQjSiU0yimQ1iCiQUGxTwLXc3rOlpaVnb7zxxq/79u17+tZbbz199913Xxw7dmznkSNHdn3wwQc7d+zYsevZs2e7nj9/vuvx48eU3lnpk9iXNbwk2LIRiCZOzsQS72VippMRJ4251rALtWohUAgUAoXAIiNQBJRFPju1b4VAITANgZaIQeDVmYAEVAnIUHYHyywhlUEgaOCMpBrItP/yd6IDygxik4ACCQWGt81Zbc6CmxcBJYNIYOCMRYLHOE04UjpUzoSSiAJGkG+U4VYFBtsGvYdi0i4ns92AqoFWnZMkoCDLqOOOc8KyBnOHTwVa7Z7WeoVAIVAIFAKFQCFQCBQChcDGIcDYPZPDvFd5hDG943z9nFRLYTnG8rYkkbSJk4z16C9IJmF9SCsQ2LF8P658TyopZAJmK8aSLBOKcgn+hj6aPkteBRLqnQ1vApJkJIkWS4hi2a7+T87wdRuSTVg2iSvsh1L040rppGS9yRv2d55+5cZd/fVPsyKQ6keZVLW08JnlWIelh7Hc15bTwvp65Z4lKWoJCYgNlGmBdIJFRSMJKZTrgYRCMhXCSr1eRSBJJSgcoMDx7bffdg3ygyocWBLMqnCgkDD0Bf5JOuFcQRai8Z7zRCLc88W52rt3b9cgnmQJpqH/uejLQUCxjAm4Qv5p1WdQe6D9+OOPKwoUJP8hrjSv7Mvp27P8NvGqy8skFAgoGddiwhUbs1UfvXEXTjtealXcctyEYjSxUuOlWY7QvlOibxJ3J7Lu6D+9z7jnJIihTgQZjH6VcjxYiE+WjKKfgCQlYYrvVegZQEx7adyxe/fu57t27XqOpa8+dOjQ0sGDB3ccPHhwad++fTv27NnTNcZ7ELK4F2iUAVrDC4KtBF0mFubkTGLlWaK+xjBrALpWLQQKgUJgqyKwFYMGWxXr2u9CoBCYPwLpaDCQhnyifCKOBAEZGwSUJGNMZLBP2FWcUAbWKnrgeEI8of2wzPqG+c0yKau8noHCnKWIkwSr35bHzHucqrYmqqQdnKqccTmvM2Y5HuuWW0c3HXbr6RLQBTccGYK09SoECoFCoBAoBAqBQqAQKAS2CwKM2yWcmNyQHE7SQ8JJ+jn4LXzPco7bse9FGU7G+KlW4pieBAXvVThRRSW3My8VxEU/R/gkqUaCX2e51LakjSVFTSbq+2EhobgdkpMs0xJPVENh+0k6Ue1Ru+iY1f4tBgJZ8or3Z6NBRiHWYflh4iEmXC0pwVFMjP9CTqCEhEoaEFAoyWNZnvfee68jNdBIqtbrVQRU1oAAcf369dH//u//rjTKwKh6sNqEL+QREtsQTU6cONG1jz/+uCuZxHk6e/bsyEQ4FoLR6/gicU85E0ubQACi/BGljy5cuNCpoEACwqI4MeFFwjxJJUlAgYiSjRggfb2l2Yazil7Hk7Rxx8xNkIS8Qw0Bhc82VVCMl+ZkvamsO+7PrqNdWuruQ8tknT59evTHP/5xpVluh+sTohRlomgQ1iBFQWSDGDVLaa4WTv5fIpr9tp/5rSW9rOF0ZHl6xkfExGnExyVpQUQh3qtiS5VbXwPgtWohUAgUAlsNgSKgbLUzVvtbCBQCiQB9mOQLLMEWGewQMAjGQEDBMhtIxwLWe8pST0M1mdoEC1PlRAIKg+wfG4lO68C6/nrNghAHZ1Qqp43NY+a9pXos25P1ULMskRLbU4NV08ALmWucdxxy8cNJlxEvGUWJU+WtUwI1z0M59AOAr0UKgUKgECgECoFCoBAoBNYFgVQMSTJ4Jor945ZMkkmNTBTzPn2b1tchAcIyluJIBRRL8CgZ38Z6LPOjPH3uQ98+rwtoa9hoKoS0/gGblfCRf5GkENbBD7GUKtbEokSUXJflLdWTCpgqoEisV0kllUzcF8v4JOkky+hUudE1XBBbdNWc7JF9CPdlSzLJQ2xLTKDw2qm97tix49TOnTuP7dix49jS0tLxFy9evP3s2bN9L1682Pv8+fMuaYpCxBACCuVaSFJijx49Ovroo4+69uGHH46OHDnSKW/QDhw48FJJCROvW/ScrHq3Ud1I5Q2SybRffvll9NNPP3WEh6+++qqzN27c6AgRklSm/amYQgyC8KOiAiU9VKnBQhSCiIJFYYGkN6o2WNZ9HV8oy5DAN4lPuZFLly51jfeW5sFCBrJsUo/iRJaWpu8mfmUynfgV8T8bqr7E/2wVr1qMi4+bIMuOGzNOAq8xZH5Lcq6le5zEB4HXMVbvzaXCUKpL0XfSh9qfphIR1yj9Bf0D9vbt2901afM6xvaUixqLMH0AKih9jb6B/7LRL/GMsM142lSUw6IUJymL+4JYeTbHVIy9HP+sV4x8xsOoxQuBQqAQKATWC4EioKwXsrXdQqAQ2AgE6MOcEYjFiVD5A0lFpWmxlN0hSGubxRtXehmLKgekCRsD6nQ8lSDEMgg3ALmeDmgGq8CBoLTBbGS107lKhwpHCmfL35OcwnKTgmCznF8CuM4ubEsYQUZJRRRnFxrczcCwjornY5Z9qGULgUKgECgECoFCoBAoBAqBeSGQiiK8T8n3Ns5i8hhLAsPZtX02fZskmfO+LcHD2N0yOhBK8n/a42yT3VnOY9HjQkkuaWekWz4nSR8eO99JLsHix+Fj2CCG2Pg9X5l4xPdI4gpqjbmuSpe5nyZV2E76QUmeaVVX5nVt1nYWFwH9a1WJMjHa3u8chfcm/UKW7kLxhHZyx44dx3fv3v0BbdeuXR88e/bsradPn+6mPXv2bLfkk2U7FhkSp5R3saGEwsx9yvBgUd2wRA8JVWf3v85EB8q9kBiGuICFdGIpDUpcSHr4/vvvu8RyJpMnXaKppEAiGzIQDYKJzZIenCdIKUkMYh3a60wMsrwRFvUZzo3nh/MBEQULYUhSELZ55TOEfpxYFSooxgKJA6L0gOU71Xyx1b8vRj9sXysJlzipYydsxogtTejv/ka8FHKKZcyxli9/5Si57yCZcA9iIfWhLkWj74RQZqNsD9eoJblQSUpCCiV5UFTCqogyrS9nh/hvlE5s/I/luCCnWAKIbdMvSaabpRzY8oFLqiVWSwwcghaNOHmrEqQaHDeata/6yMOLceXUXhQChUAhUAjMBYFFDzTM5SBrI4VAIbBtEZCAYsAXZROIJjQUT5KAAjElHY1ZCCgMjp25RsCR2Q45sJaAwgBbBjiDa+uBcwLWm9mds6kyOGWNdxwmHSpJKHwGM5tkFBwsWl8QbDUXU9YmxRHPmSE48RJQsJYvwhIc1klRyjTPxXpjuppjrXUKgUKgECgECoFCoBAoBLY/AiSOIYSQiDCJPG5mrAQVLMsyBrcliYT3SWRpy/GwbiZAGNNLYmFf0h9oz8A45YWtUH4nCf0QOtI/wDdQJVEVEo+dz6k+gh+H70GpVFqWSzAZkutKHMHmJAN8mVQyGTfRIEkoqYiZvtH2v1PqCBOBVEvCZ7f8lgSyVEByPROo9jdY4x3Hdu7c+cG+ffuO7tmzp2uonzx+/Hjnr7/+uvPJkyddDZahM9tJTDpzHxUUy7xgIaJQ4oXGZ5OZ2Ne51AvlNGyUd6GMBuU0IJ9AfLBBblAtZVqSVxUFLAQflBMstXPq1KmOhCIhBWUUSUOci1z3dSWgeL2DM+9VpsFSdseSJ1hK8VD2BIIQrXmpYiVxkAVSDdlS3FhiWZZoI45VCleL0fcn6U8iryV56HdzPNa+R0HaWKlq0k7aYzw29pX3ISQQ7k3v0ySjQBzjHrZMDgQUyuPQIExxzd68ebOzkEV8TSOh8P8SYFKNhT4eUoyEF8kvfLbNeNpy/MWYivvA8urEx4mVW5anb7JmO26b8e9r8UKgECgECoFFR6AIKIt+hmr/CoFCYBwCkiOcfYg9ErWPmRGELO3JZYvDkMogs/R/SSpJWUFZ3SkrmDViN8vpzGA1ASoJJ8p1a3GwwAxyjlYFGRwtg+jOxJwFs3HnDSeeQDCYYsGTWSRIlmJx6CGfSESBHS9hhfcpd90GcutuKQQKgUKgECgECoFCoBAoBGZBoE1OsO64MW+SOCyHA9mbJAbJZFVFuqRvvBxTYxmbZwlMCeJaySqqmeT+8B+sb+N//X/+O8vUTMNgElll2rqr/T3J461iySRiOWP+VA4hiaF/gE+hCopKJOyf25fEjoWAAvFEPyMJKPgl+WoTj/yffgnbws9zn9z3cddNe2xFol/tFbS467X3U5+SaDt5hvs4/fOWfObRsh73Pn2ODd8dxdcjO3fuPLJv377De/fuPbRnz573nz59uufJkyc7njx5svTrr78urba0AjP0ITkwYx9LCQlIEDQUUSwJg4Ukkaodi3ua1r5niSfEE0ploCaA/fbbb0dff/111yCgSHwggYzKwKRX4geeKheQtP78889Hn332WWfB3gQ26icoG6h48roSgaadVdUeOEeoS3CeaJCFSPRfv369K4FCM7G/bLOMG88hSYwSGZOAQtKdZ4vxLFW1SuFh2gna2N9VQnHSniTeLLfjeIzYaNfPLjcUUZioh6UvNu46dXJjElIgkFlGi/cqo2DpUyCtQZSieV1iuX5V9oEsIsGqG/D8VmbtlVf2KxBPbLk/WUaM7a7hxThKhSCsCkHcJ5BQiP3aGE9JPllPtfA1HE6tWggUAoVAITAPBOaRTJzHftQ2CoFCoBAYikAGdwziGohhJlAnRbvceH98+TschQzYztL/EXA00ImzKZObAbU1YFXxyFrhaxq9DwWkz8+I8jkGq5xdlYErnK0knuhY6WTljCyC2vMIVCtj6qxBsLXsjpbAsO/BPRtOv21S3fY1wFerFgKFQCFQCBQChUAhUAi8BghI8pAgYtI4VUGSXJDlcZRxV4Uk1QlYLsfNJpZbBRTVTzIBkgoJJjXcVpb9kfCif6Mc/Czkhln8oXlcDkkeH1eKpiXR8Nnym4790x+ARJJKJS3JJUvl4FOk36E6imU+8xhNPEpukUAP+SRVV2b192Y5P/PAvLax/gikaqh9ivd8+5tqSdy/bSmIJKq1JLaWfMZkkW52/o4dOw7u2bPnnd27d7+7a9eud58/f77r6dOnHfkE2yTUB6MBseHAgQMrDeIDJBTUOHjPzH3bm2++uZLYJMG5XV9gmQlg1ApIDFsy4+LFi526BkoolOKRmIJlvXEvS3aYHEZ9RmwhmaA6owINCWt+t1kCyXW3K/ZrOS6S+g8fPuwaaiecHxulklSbwHKOLUfy4rebJxWrSJpbZodEusoOWOKCJN1tPDPyObeWQ6h154dA9tH0uakqZxlzxnW8l4BifJQ+18Yyko7pnyeOp5II8t5773Vlsyyd5XssJLIs68X1CoFNlZ7sUyj9pWrJJFWlVhXJPtrvveYltawBasZGqRBE3PxSNJSBVAkiDpwErzX8ba1aCBQChUAhsMgIbHTAYZGxqH0rBAqBrYFAzlJkwK+qCRayCaonNsrw0CCmMNMwFT1m6f8IcuJg4mwyqyFlBCGeUO9VFY8MgM4akJzXGWgD3lmSh/cGr3WqCGDpXFnCCCcrJSiVBc7ZXKvd33TECeImwQScsza7Mo2egwwaq4hC4Lmdtbjafav1CoFCoBAoBAqBQqAQKAReDwRI8ppAgMghwaSvLA3f6UswnoY8wlgZH4P3jJVtLJdj5lQ2cF1n2+LDqGTC2HyccgJnpE2cZMI6s75DSA6z+ELzuBpUFFHNJEkl7UzxVEfhPUmNVDLJWbQkMdxWlj9ln11X4grL4mfob7A8folqJu1xOju3JdBLSsn9nIbnkHMyD5xrGxuPgPelVnIYNvuUdvIMfUCqIaXPLgElyWf2VVhL5r63tLT0zs6dO99Ybm++ePFi5/KM9iVns08r19AHGaUaLBmBpeyORAjIEMePH19p77zzzijL92z8KdiYfwRXksOPHz/uLMQTiCa2H3/8cfTDDz90jdIuLGebliAGPxskE8sdgXWW3CF5DeGHc5LEH5PJG4PE1voXEvU0SECoSKBO8/3337/UOGd8l6VIls9Z9vPEnFINy1LcWFSRs/wIMSqePU682lqgbd+9lRQo2Tf7XfrWnIRnifdUQXHSHn23hBXHbhNRk4SCuhT3LpbSO5DJ6EO1luTBcr3SILtBQkGtxwahimvaa6ResAQAACAASURBVHvSnycJheWSENOWrFrDqed6Vx3IiZsXR6ORrZ1oWIrWawC7Vi0ECoFCYKsgMM1J3irHUftZCBQCrw8CKXNIoDhJEiienBmNRqeXG46CjeBukldmQUymNoNoSsUww0G5TcgnWTYmyRWLICXYOlg5Cwv8IJ4kAQUSD6QdbDL8CawPlpicAm7ObCTgmzMTk+wj6YfvIP/gsIA/DcydfcLvkFHqVQgUAoVAIVAIFAKFQCFQCAxFgIRwSxyRLNJO40+yCkkKkg8mgZFjz1KfzobV98gkNL+peCL5hBm4Kqi4731lXdKXyTH9PAjiQzFb7XIqmUjWJ1GRZTlb0klKs0M+ybKcSUgnGZglUFsFFJN/WGev40PQJiU/WiUWl3W/wKFIJau9GrbXepZ0wKZSCfe1JbX8jUSlfQVxjBUiyXIfkAopiZLrS27JGMhbO3bs2Lm0tLSLRszDGe2rIZ74p60qByQIlE9sKKGgiEJj5j5KHDaTm9vrNI86ZYwHDx50ShpYSmWgpKHqyU8//TSyoVpgiYxJ5BMwQpHAsjtYyhz9/ve/H/3hD38Yffnlly8p0ZC4lqiCWkIRT6ZfZVk2iXMHUYiG+gmqNZTj4RxSksdkPon9phyJzzBjVzyXUHjIlqW5mUglcbImS00/TRu5RObCMsapSp1kvySgEFfOCY7ESu2HGQ8Ozq8lWY9SWxBNIKNgKc1DHwvx7NSpUyt9Df0NfYoEN65fiClJiBsCYNs3+3m1SlnNfzLOSoIw98aFaJZAZFIn90ffuGrIYdQyhUAhUAgUAlsIgcEPyC10TLWrhUAhsL0RkKmOJWCcQRtK7yQBBYfBRrBn6CtlNhkUM1CWZALhRAIKFjKEMoIQVRxEZw3yof+7Xsu1Mynt+3Gsso4pbP50qmT3Q1JhuZzN1UqCr3bfwcvAMAFp67lb8ghyiSoonIeUNRV3LMtlffgKCK/2jNR6hUAhUAgUAoVAIVAIbA0EHNNmAqGPjDEu2aCaomV0+JyKiYnCNAKKRBZ8jlRAaUtwtKQXiCcp4+5/5lg297/v/WbGddJvakkkSeLAN0qiCLPDsyXhpPXFSOLlrPNWxj1JJq0PkOqUbkd/YwiZJI+hJaVsjbuk9nIIAi25q/2c20i1Ud6nj8z9TB9gf6D6qInNnDFP8jJ98SSfWFLL/00FJn6DxGLbt7S0tIPmhJs5JRNfwo1SMCpxoH4CSQISCu3IkSMvJVG3GylCPCEloERgg8AAeQHiAhZFFBvJ4UkvCT5YktAoINjA9osvvujIJ5999lmXnDZBzbKW29nO5Y6G3LSrWQZFGklCEIggoHzzzTfd+aNRrscGGaV5pdoWpBLK7kA60aqUjHWSFM85nj31WlwE7NMlE6oYTaw5Y8rGSrHGSI1HJ9E4Y9avjEnz3oeMsm/fvk7RCEsfC/EEEgp2Wc1qhfyGstK1a9c6hSX6IYgptlT6achTY5FvCShrPEXcMBJ8IaIkAeX8clwd8gnN+G0Sgdf497V6IVAIFAKFwCIisJmBikXEo/apECgEFh+BnJVI0MX6xzgAEFBUP+E9zsDBZcsMpKEvBsEGKwmWJunhpyjBg2Pp4Nla5G0Qduh/rudyGSTzf/gOLA24Y2Hxp2oM7ynJgwXHLHdkbfu1zrhM0ghYZ331DDYzYxGiieWOUnkGchCBaGdSso1FUJ9Zz3Na2y4ECoFCoBAoBAqBQuB1RiDHoFmKpm+MmnGPXBb/IJUESB6bTO5LAGeCmBmvJI8tocG6qpi4D5wf97NVcWRb/p8qCe1/4lf0xWzGEVI2+nrQ71EB0nF9zmq1XA2+VRJOUtGE9y7XV96GsT3L2FRJxLquZXQSs3b/UnUFP0PCzDjcWjLLtOU3Gv/6v/kh0JbRaZOJ+U9JKmM5+hGbCieqHFneQQJKKi6hMJoleLIfaBWYsvwW/2lfw//uXvoti+h+dfu6FvWTPlghRxw4cKBrkFFUP8FCSOE7G8SI7UJCSfUMErw3btzoGkQT1AggL0hAISF87969rqG0MemFeolKCJBLUD6ggSXqB5TgAVve7927t0tO01gnE9jzuwVejy2hGMH5o4wJlrI7kk+wEIc4f1iIKM3Lkm0k2nmeWHIHCxFFlWQmqvl8gvA4+WJ4PaBf5KPMeGmWTMw+mtgysVFLvBN/VjGaWGlLIBxXInGlb/Q+hlRGQ/2IElsQ+mjvv/9+d+/zG5bl6Vds9De3b9/umn3P/fv3RzSu8014FQFlE0CvvywECoFCYNERKALKop+h2r9CoBBoEUgZW0gTSZhIAgrleNqA8lA0JUK0jiXkE2Y3ZK1XiA84lAZEu3jPAkoy9/X3BLJy1iVBdFRPcKawOljJ8DfQjoOVwbeh2LbLiZUzEJ1Vok3ZUgkoOPgQUCSjQBCChGIgG8v69SoECoFCoBAoBAqBQqAQ2H4ItOoEKogwrsVXWFECCAIIKLBeLkuymLGtKgQkh/0dmy+2mcnklF4nSZEqCCQw8tXub5uYyNmyQ8/WIsRyLEmAz5RKIybp0pINUeEQq8Khaoe5rH6BfgLrJnlF4j8zbSWSSHpp8cvZtfyH+5pT24cqJw5dbug5rOUWBwFnvqdiifdpkkG8lyWoYLOkFvEJ+gObJDP7hySrsB79CMti21nzbR/SlopwX1cIb8tElLmTT9gREqDM0qft37+/I0jYmKlPO3nyZNckSWwHEkqWM0I94+rVq52CBvbSpUsvqWfwO4lfGmopk16WKyK5TNL5k08+6dqnn346OnHiRKeEQCMRbckdrOSe7oHW8Y7qNQsCkIhu3brVJe2xlDJJEhFlTv7+97935U5I5DevnKjGCTYmhSVOeCkacUKfdVUuepaTtHnLZnyT94wJVa2inyY+6gQ946bETmlZStEYq7YdE67cu9zDkNFslNhSCYl+VtIflhI99AH0HVhIJxDhJMRx3XrtooqyCS/uiSQIQ8pC+YQyPKWAsgknpP6yECgECoFFQKBGq4twFmofCoFCYCgC9FkZsCVQAzni+HKDgHJquUFASWlaAjRDXwQkJT5gcSat7cogOuu8Evh0Nt2m0MyHHtSY5Qx0gS1OlRKTsPnFFYujxW84V1gcrDZYPo9nShJSLM8DrpwTnHicewkoEIIkBUFCSblHg8oVKF7jBVKrFwKFQCFQCBQChUAhsEEIDB1LZpKA8SjjUpUFII7k+LYlf7gslmQxM1cZ92JJNJhEIHGQr7YEholm/BF8jlQvmKZakolk/2Posa/3qZhl7MxYPcvqZCkcvpeUwveomJiYcMyeNtUnIYrw0i9ofbMksvA/k/a5LaGTvsZ6Y1nbXxwEpt1fEkScxZ42k4f2Pc6S577PSS9JTEPdJFWVVD1SLUm1FPoS2jRl0fy9TZRORXoaWWGaYkqWfYGMgjKHpSJQ6pBAgSVBul3KxGQJDJQHUMygoX5y/vz5FfUMVFBYdtrL84CaicomR48eHf3hD38Y/fGPfxz9wz/8w4jP7777btdIRkvkmXYOp/13/T4aUZoEhRPIJdi2jBLKKJQ3scRJg1mqfPHMIgZFSW4aMcOLy8l2rGWiIUy+wmSpc7ElEJB0TN/NGDMnP1qunO94r1q0pJVUu1LdbuxzyHsbYomKKPQPEtHoE1BEgaxGg5CCSo8leSjLk43fVG/qBlMvZhnarfrcJAGF8Z0leCShWH6nSvCsGuJasRAoBAqBrYfANCds6x1R7XEhUAhsRwTsq1TsMGiDDCLkCMgmNkgovIcwkTOMWknrSTgR5IQy7kw7Bs7IaKJ8wnucSxsOpUoprxSJ3QInI4NXBMEImikFLMMfkg+OlcooWJZNmcmcBeYssdU8Y9ra8TmbkmCzTsvfl8knklAgpuDk0/iNc5frboFTUbtYCBQChUAhUAgUAoXAa4VAkkOSNNI3lmwl0iWlkyDIsheM/3Nc2hJQsnQFCYO2ZKcKKC15vS2BYZKBbfT9Z9+JzGNok8mbeeKzZE6rPtLuV5YbhSiSyiQQ9yGaSM5PtRG+JyGheolWJZQsy2kW14yJvpZkF/7H/2W8P4SA0uVgmraZmNd/rz8C+rmTCGn+ZoLRpKHxBlWV2r7KPoZ+KBVPVDPxO7abfVUmNNl2Jimn+c75e9uvjUUTIgiz67U52x7CBEodNBLzfKZl4tINZ9kXEqQkRG0QUT7++OOuffTRR51CCmVlaBAttvILVROIJ5RjQTXj4sWLKw0iCgQGVDSwk5K8EnLEnyTywYMHu0bZHZRPzp07N/rss8+678QPRQST00VAWfuVxPXt+eScomQDeYgGoYjPNlRQmldLQJF80hJQUHwoAsraT9dmb0FlLPpw+muIyjaIy07OY4IeJMK2BBvPAb6nE2Qb9v+9x6UaiionEPnsI7QqotB/0GejdML1DKEK9RMUUbD0Vf6GZdlUc1onYBmPOc7DMnkzSVncJyhXY/k9x54bwpBZp+OuzRYChUAhUAhMQGCag1PgFQKFQCGw2Qi0wRWZ5VgG/xBOVD6BjAJZggYLPQM8bR3lScdFcJNZCpZ0gXhiPVcIKJAerPfKclk2ZrPxmvX/M/iNU4XTZEAdDGX5t+9xpnIGqVhjlQGeNourb1/bWYo6JQa4c6Yk5yDr7urMYAlmp4rNrLjU8oVAIVAIFAKFQCFQCBQC64uAyd9M5qoskGQN9iJJ0yYDVCvJsheMZVs1ktyWiWXWbUvwmGw2YZxH3yazVTNgO21pyklxlr7jWl+Up2/d8jeSt7NsTZsUSKIIxJBUI5HAL0GkJaBYbseyBPhRtkmJiCSV814iitufdoR5DOlrTFuvft/aCLSqRe09bF+Dxf+lH7GcjsSQvvs7+y3Wtf9RyUTLtvCNk7yWfVOqrtiHTEO8j4QycR3LNZjUdHY9FuIJBAsbSUpbq+aRKhyQKJyFT0IUAgUqKDQIKIcPH15pKHhs5RdKApS6IKFLcrclK1D+wjaJgAJmlt3BWq4Iq5LM6dOnRzQIPKgfcI6wvoqAsvYriXNEiSRK8dD+9re/dcSTCxcudBZlGxVuON/NK2NTPIuMP0lAgXhCI+nOpCiJlqWAsvZTtxlbsO/2WSLBkD6e0o2q52Hz+eHvTOxjuVRH4dky9tUSBekLKL2DpS/Nkjz0DfTrEgzpp2j0WZSX4vq1ca2P69vnCCz3RJKMVQWiNBX3BIpBNuK6jD1zvDnHXalNFQKFQCFQCCwKAkVAWZQzUftRCBQC4xCQxGCgR1lbBv8wzim5c3q5WY8T0gQsdIPZylwPRZkZehlMhXzCgJmBM2QUa70yeCbQmjXLh/7HIi3nswC8rCWNtZ6pyifgqhoKzpROljM/TQKwbiYJVnOsLRGFbWT9d3DnPCQZyPMCKcWauzj7nMt6FQKFQCFQCBQChUAhUAgsDgKMFTMBnLNDed+S0DN5TLIW8ohN9T6sSV+316qpkM2TPML6ua5EapMOLVq5T1kWVPI1yw+NsQxdbiPOWKswkrO8WwJKkkEYm1NWx8aYWwI/Nkvy4F85LpfozzKSVlQn4Xj7SC+5T/hembiYBaOaZTsLWlt7WfsAVTtTGSn9XpbDr6UvUA3UmexY+oxWocnPrGvZX33jXDcnZmT52jaxmWV+hqI+qA9JIgPv33jjjZVGIp6Z8zRmyUNIMTHfV05GAgRJUraDOgeW0hCQT86ePbtSmgdSBeQKftvKL9QEKMsCyeSnn34affPNN6Ovv/66s5S/ED/KuUx6QToBf8vuoHai4gnljI4cObLSUI1J1ZqtjN+i7bvqPqr9cA4hn2STkMJvzWscAQUiCsl2CSgqoKgGUQSURbsQhu1PTqijj06Fbfp7FPQgmGCTiMhzBFKKzWeLBJax/55EP97bZ2BRRZKAQnkuy/Fg+aziCYoo9FuoMtGuXLnSqaSk2tWww595KcaHqtphidUSQyeejs1y6sRri4AyM8S1QiFQCBQCWw+BQQ7L1jus2uNCoBDYRghksJlBPwN8G4SIM8vkE6xlYohy4AS0MwyHwsKsvWRuy9iGhAIBhRkO1ntF/tmBs/XKh/7Poi2XpBGCYikxCaEna55yDnCslBfOJICzR00qrKUkT2IEvlln3vPAuVAJxZI8zDjJgHgruZ2fF+081P4UAoVAIVAIFAKFQCGwVREYp/DRN3M/FfQkhWiT7NEmf0kCmPTFMi51pilJALdLcjhVENmmyWhLbqR6isSXceT1PLa+kkGbfc7a8e04skVL9IYcomoJ7yWZ6OPkcaXyI+uQRLDhP6WKZCqgMIaXcIJNpUL+k9ek/fXYskTQpHU2+1zU/88PgewL2Oo0hSF/T5UiSyCoQJJ9D+/xaY0xSGSzj5lEQKEfSD84lVN43/rB44h1U2OzWYbFci5ay+P4uQNpaalrqmhoITfYSEqq8IFVGQLLbPlxL7armgcz8CkPIeEE0olKKNhjx46tzNJn2UVX8cgyFZAUrl271pVkgXxCMvfbb79daSR5wcrW4pXHClFHJQPUDL744ovRl19+2VmIOySQSS5jtwJO87u9N3dLkIsuXbq00ji/kIuwqKOoarNsk4DCDWJJEQgolhs5v0xEsQQPJJQioGzuaZ7Hv9NHJ1Ga/t3JkdhUQOFzTuYjripZhfc5ybJ9Jry0ryqcYOm3VUJBDQVyH2XQIK/x3lJq9N0ooVAaDPIJ/RbkFJWu6K/o21REmaTcNCNw3BOpbEeMllL2NmO1WO6PJDQXOXhGsGvxQqAQKAS2CgJTnZytciC1n4VAIbBtEciZQgz4JUUwgEfxBOIJ7ezyIN/fCSBNC1CNA42AqOQFHMaWgIKDaWPZnIW3lU9E6/xkDWvwhIRCw5kiMCf5RIfLGqetIspqlWhaLHH400nBaaFBNkEfNR0azo+/6dx4nthGkobK2dnKV23teyFQCBQChUAhUAgsEgI5dm/Jzfm5nU2apR1N3CYRPd+TEDY5rIqJygV8z7ZNNLdlOFX7s4yPpSexQ8pItiSUnCG7meeB8axjXewkMgq/paKIqiUqmKRySZuFdizOMhBH8JkgoGBZH3K+qiaOudmGy+M7sV6SyvktX31j877jqTH8Zl5xG/Pf3vd9ExvaeGb2Edz3LVEty/P2EVBSDSnL0loeJ/sv73v2i/5IJVAVlliH1hLgjE9kPzK1D5FMIsHEMjqqmyTJJEsyoKKRShrte1Q7KNVAo8SMRAoSldMIKG6b/yMpmgoeECooxQMBBUIKM/dpEDBYfpFfHHcScSCfUJaFZC6N8iwQFrBgpqoAtn1xvjx3EEtIEpss/vTTT0effPLJCHvixIlOTUacwLZeG4MAJUo4r55j1G1snHsJScuKQEVA2ZjTsoj/Qj+dqn2WL2/L6zCWVK1bJWliqMSpVUTJcahj1bb8ZIdB9tmQ/ugnVJ5C+YRyZ4cOHepIgPStllpDyermzZsr/Tt9vWpN2EePHnWqKCqjzAlwxnpJLoagxQROythjUQmiQdYifutYEMu9xavGdXM6GbWZQqAQKAQWBYEioCzKmaj9KAQKgXEItDWTGbQzgMdSDgbiiY3vnP3IoH+1fRyBU0gLBlSTgMLgmcGyjQF2BnC3+pnMABjOk8kAHCuZ+9gsheR7VVFURrH+tXLmElFWi1EbLLd+PLMtCXxbjgemPaooSRRqg9wZWC8nZ7VnpNYrBAqBQqAQKAQKgULgZQTaYLqElCx/wXeMDw3cp5qJ5SuyRIWKJFoJKCoPOPbESiTJMjrpE2Qim30wUWyyOBPDk85tjplX63PM89rBH8nxrUoh2vyvltTNWBrSveUCSAaYGGizqkkGl4DCevhNzHzN5EObrMv9k5yinYZFqra4bI3hp6G29X/n3kpFI0lifSpFzlC3PBb9Q85QVxFFkkgSUvBbJbFhs9SC5WX7ZqrblyWhRQKcTIs+ogxnZmhfM5J4YjJSogI2iQt8hoyS6iSWHMlEOiQLEuoQKEjAo+RBsjJnyPcRKvJyShUW1D2yNEQSUFBGIUFqohTSzCK/SNxaygILMeHixYtdg3SCEoqKKCRyxbItWdSq0kA+OX36dFeiSAtONEgpnDOJRWBbr41BgOselQjOKfarr74a/fWvf+0anz2/2BcvXhQBZWNOy6L+Szs5ks4syzpmeccjo9HIlmoovHe9JCz6DHnp5rcfwdL/20fQX6CComoSFoKfDSIKfZll1VC4kmhIv5+Nfn9OrxyHEn8lZg7ZRNIJsXQa3xGvJe4uaVniNLtSY7s5nZDaTCFQCBQCi4DAIgRKFgGH2odCoBBYXAQYgKdUbg7ej49Gow+XCShYVFFU5SCQvdoXs/ZQ1VBBg5qVlN+BiMKAmd9sjNZXW4N8tfu3UesZvHOGatbFTnUUgnRgL0GF99ksyeN5XMv+pzPiDEpLJkE8sVFflIZjg1VW3KB4H9t+LftV6xYChUAhUAgUAoVAIfC6I5AJYGd4SvhwHOj4kt8zOewY3pI4OdO0j4CSZS8kPbMNEscu36cs0KqyJCFlSHxkyDKbcR3gj0gcaf2TlryhIokEbcgj+j28z3FzElBUWZGEwvqST7AkEnKMnaolSdhvFVraZEMlHzbjClrM/+R+y2Rdlslqs/SSQSyzRX+QPmmSSnifpBEJKPZJWRLM/xShljiSfUiW5hpHPJkZaQgJzm4nCZnlWnifnyGDpDKKCUgsyh7MfLdBPKEECQ0iCt9LQplGQOEgLDFDMpT/dWY+JAsVUCBYHD9+vFNCUeljZgA2cAWOn/IVliaCeGLZHZRPbty40WGFBS9efSUsTBirFMPxnzt3bvT555+PPvvssw4T8KChZKBSyqKXKNrAU7Ehf0UinlI7tr/85S+jP//5zyMspUtS4aYIKBtyShb9T+zXc6Jkkg55XvB8oXw5BJS0KHjzORW2nPSnklYv+8x+Icuu0d9KOEGFCpKfRD/IKTwHKNuD5Tqnz7LZ72Mh2s3p1U4YJGaepdJRQaEcD5YYLRMKIUBjGVdWmfQ5nYjaTCFQCBQCi4TAogZPFgmj2pdCoBDYXAQyaE2QyAE8g/kTjQIKChwGoBnUz/LKeuIMgJELhLGNigYEFMgnWNjaKTVNkNWBtrKBs/zvIi+bDH+CcM5Otb5pfk4CCkQUy/WgSsO5SFninD22luN3FiXBbwLeWYMX4gmftVlzXllwv2M7KVm+ln2qdQuBQqAQKAQKgUKgENjqCORYra+ERB5fqwrQlqLIJK/kE8vftAQUx/HYNqmb/8O41GQywXvL6DDmJIjflrdo95fPbi/Hu5t13pJwoV9hID73qSVmOBvbWadZ/obxraSPtowOn1MdECVBS1vyXpI3fk5LQFE9RRKLioSqn6TKCfueCYX0mfoUTTYL//rf9UOgr9RMX4ItY5OSxEzwmazjPufeTzWl3HOWl3yClYDiJAkTfPQd/E4/JFFO5SX93FbRxP/pI5Xk/g5SRnJWe5ax8X2WzUmVkSzFYDmbLG3jdyqgWIohy8nwnpILll9gRjwkFAgVKEEMLcHTXi7sW5JeIFegfGJD8UPVDxKjKrRgF+1FMhY8bBcuXFghoKCAAjmFZC4WvNqXiWIwgZRDApjG8X/xxRddg4RCohhVFCzJ43ptDgKcx2vXro1+/vnnrkE8sVGax3sCNYnnv8nc5HM140/ECZm0dn40Gl1YfqaqLsbzsV7bC4Hs91Ppj+cTzxfL7ajgnYooqfqnEqDPoJa87Xi1Q0+iGu/pc+ljJP9RhscGKVFyCs8G+vwk1mUfR3keiYdYCXV9xLoBpzDV94ib56RAyCc04uoQU5LAzNgxx78D/qoWKQQKgUKgENgKCBQBZSucpdrHQuD1RiDZ5AzkIaDIHD85Go3OLDfK8BDENmhEgGroq62ZzkDYgTIEBgfJWOQDZWrjUBrc7QsSD/3/RV0uZ4jK5G9njlmiJ2eX4WShVMO5wnpeODc4VhnoX8tziMC3st0EyK0/j4VtnyV4cPptef44hxlkn5v+5KKe1NqvQqAQKAQKgUKgECgEpiCQMztbNZG+BKxjO8aLBtFbArKJYYPrfE4CSktwzvGiCWuTu/xPls5JhQTLZbwUtG+ON5PEeXybdWEkSUNlRS371JI1/IwfohoJ41nGuIx3sWRG/S0JKPo9SUBRAcWxdP6WsujsSybg2D6kFxVTWC9J3X373ZYEKrWTzbrq1v9/k3zS16fkPZr9ShLVnAQhOQ3fM3/Po2Ab2S+wTvqo/kZ/kSViVfvM8rM5CaZPScn/bQl4rTrKKyinaogz1J2lzmeJHCqeQNKAiGLikfcSOCSbZNkdiSquQ+LcJHqrgILKh2QK3rOsjZIjQ1+p0MJ+Q6w4evRoV1rm2LFjow8//LArNYOlHE+WEBr6Hxu1HDhQZoeGKsb58+dH3333XdcgJFieByJPqxKTKiacE8g2JIKxHL8EFBRQ+M7G+a/X5iDA+U41CErvQEDBcr5TMagIKJtzjhb0X9u+P9WvUuEPFWmeQ07Qw/o8g3yi+p9WIrVk7peeKamQlGW77G+yX1Edi+94qebDc0AiXZbisUTPcrmpbp1VkFByPEtc3UmdxGad1AkBhbg6Y06bcXXHmAt62mu3CoFCoBAoBGZFYC2Jv1n/q5YvBAqBQmA1CBD8yUD1sdFoRIOEAgHldJBQGFkrxz0rAcUALpZBMAPin5aZ2coEYiGmoJxBcBerVGA3Pl/NAS7wOm3Q0FliOSOM9wTzcKpQoKHhVHF+bMw643uW4RylpPpankM5i5LzkCQTAumQUHB4sM7OxOIIpbMDCcV156Y/ucDntXatECgECoFCoBAoBAqBSQjk+JvxX5bAadfLcZ1Bd0s1ElxP8nKSUCSgZPlMllfNpK+UhePGVu48y/q4r5OOr1VbYNm1jEnXcjW1ZWokjUiyThJHEt4J0kP4sOwORBDGv84o5fv0b3IfUwGF5XJszDb4b5VMWoXHHH+7DxJWJM24jP/ZKrxsYaSEDgAAIABJREFUR79pLdfAdl03E3RJGrGkTZ9aCN/pX6pYgv9oKVh8/fRFWd7rK0vw0L9IQNFHbUlwSXLzPyWp5ESMaX1DS1AZu7zJQyxEE2eoYyFlUFJBKxEFC8Fj5WZ68dvhtrPU+dzXUsHBWe6W2oFMcf/+/Y5UQSNBSfIR+5vYw7CXii4qtlgSiNIykFEox/Pxxx93DWIK3zNTH9se12aXoCEJi9LJDz/80DUJKNgrV650BB0TuS1Gkn6wkEo4dhvkG5RPIKFAQJFsxHKQduq1OQig/mBZJVQhIJ7YJBx5fzx79qwUUDbnNC3qv2a8NJ8DjFGzzA7PMGKiNsa9lptUqcvnlL9Jyu57TnaERPtbSIf0ITw/bKgqZT9LPyNRkeXt97GoYGUZKvq3fJbMCH6O94i9qq5HTBYCCg2lIBSDLP3IbxKYi4AyI+C1eCFQCBQCi47ANEdq0fe/9q8QKAS2PwJJeiAIdTwaBJRTyyQUiCgM1pXhnmUaCYNkg7cMfCEtMCC+HJb3NBRRmOWnaoZTg7Yb+aS9snR8DOqn9DHvcZgIDNIgoHieIAshNynjH6cr5Y6HJAmGXOVtEB5nRzlxrLVFsQTWOcc2Z3satDcovt3P6RBca5lCoBAoBAqBQqAQ2NoIzOLzu6wlckzG9qmRiEqrVijpGMvYPIPwmThmXJ9BeJdTXa+dXZpnweSw49EkyMxyvOt1ZmcZQ2YZnSR0SADJcakEFFVEIJ2oQGKgX5I137MNfBtsvtoSPJJWGAszVk6Vwb4sdJJmJMokKX+9cK3tLh4C4+639B1bYgj9QKusxJG5TpbKoV9wogMWklqqnIwjoPAfJPDwTfVTkwRD35F9TCqe8H7wK0kl3UEs/QbJJMtvlE3IGerMUidpSIOQQsLQEi4kGiE70EgMJqkky+bwXhKJRJK2BA8kFL7Lkgu+9z9yBvxgIGLBJNKQBP3kk0+6BgHl5MmTHQnF1uKU2K3mv1ezTpJ5ICGoeALphBI8NlRRJr2yfBJEohMnTqw0jh3iCe3TTz99SdVms0k3q8Fsu6wDAYUEPI0yVF999VVHQMFCQOF3VFKwRUDZLmd93Y+Dh0ASHvNZZNl4ydc8o4iRWrKH51w+t/rGt688d+lDIJjQJDeiNkWD7KcSE88Z+qZ8DtDnQbqzLZebWnnerAEtJvfl+BLiie3HiMeijkI8PhUA1/C3tWohUAgUAoXAIiGwCMGZRcKj9qUQKAQWBwH7JwbuBqEgl0A6ORHNz1hnWbI86w19EVhlcGzddGq5QjZhUIxFDcXG4NhALraVkR76n1txuTZQmLVOwV4pSZwqyyRhIaBYkgfHSpIQVpn0tRJRCIQbqCcAzvlM0kmq1uAEcR6Vg1QlRXZ+bme49vBWPKO1z4VAIVAIFAKFQCGwXRFoE8A5U7M9ZgkdjsckgThmI3Er0eT/puL/thW/V0HAWZwE0RkbZlkLVQ0lI6tcaLkex/3Y3lmfyzved2yZTN6Mc5qkjL737T65DGNNx55Yie5YfI1UHGnVUix9gw8j+VoCigooqqDk/+O/pDqKZXtUBMxZ3i2ZplVkYdlUPtkM7Os/Nw6BlhjWRxSzP8n7XSUk+gN89bYka/ZP6fvTN2SfMkkBhW3kf7Ks/ik21Zrasl7p17Z93Fh0Sfo5+1xLWQTL52CTlNCWaMkZ60k4IYGYZXbYAcghEEOwfeQRVU1IHrocNhU7IKdYYiff+50EF+1qLytLC2FJeJ46dWp0+vTpzkJAyUbCFJw4XrDaaDIG5JMsPfTzzz+vEFC+/fbbjoRAu3z58ojfJr1M/nLcJHwpu2M7c+ZMh4EtiTcbfcyrPa/bcT0UICCe2L7++uuOfIJFAYdSJTRIKE+fPi0FlO14Ecz/mHgW5biZ514+i7JUJUQUySfaVEvJZ5qKhD6v2POVvJ7PHizkRUmNlgKT8AjBUbIhFtUnFZ/o6+ZIQGFsSuzVSYCqn2CJtROTJfZOYzzreLJisPO/JmuLhUAhUAhsGgJFQNk06OuPC4FCYAICbQDKATqDdogmKp9AREFpA5UNrIQGgtaz6JgywE2yApEFyu1Yeudvy6V4KL+DPGBKYw/Xpt36p7xNBBhcxKa8Ok4UhJMknhxdJqXwHRKUMv5ZLwN+q0XJevY6LQTdnRXqzFAD+gTodXTS6eE7PufyBOdnmcW62v2v9QqBQqAQKAQKgUKgEJgnAozPJIeoFGKwuo0DMBZLBYA2cZvKJa06gOV6WgKKszwdI5JUNiDvflnjHtsG2ScRZjyOJDDnOHWeOA7dVqtkkp/bbUhgl0CdpBNI0xKnGc+2BI9cN8e6kEdU9cM6m1S/Jc+521S9RCKLCo/+xzj1E49HckwSY4biVcttPQSSbNKqIrWztFVR4r6nZcKN99nntD4my0t+k4DCjHBIbXyfSiapgGKfZ/9CTCAnPrT7mH1MktoGx0ktpWO5HEgk2ZyRLpkkCSiQLfzexGGSWbKcCyQJyCQ2yCa2hw8fdu+xNBVQJKwkGSW/y+25TFvCZ7WXqIQSy0KgdvLBBx90qieQUChHQ4OcAQmHZCkNHDf6BSZiR6kVSlFAPLGhesJ3165d61QyJr1UfkFhAOUBlE5sx48fHx05cqRrlOXpU37Z6GOv/xt1pacgn5CEp33zzTcd+UQCyu3bt7vvsUVAqStmIAJJ6ua547NIcneqfDGRD7VoySfEUW1877JOshw3rn+J7MizR1KjZBTUqA4cONCpbCUxEnIVBDuJdnMkoDCmNM4OEcUSPBJQiLvbWJa4vG0g1LVYIVAIFAKFwKIjMNixWvQDqf0rBAqBbYVABqEIOinPTeDJkjtYiCgSG1DaYFCeM5uGgkLwNQO2EE6+jwYxgYExFmlqZ/m9TuonYtk+N/zczjZLFj/nRpIQ72H0E0DE4nBlwmPoOetbrpUDT9nxVK0hQJ/nVIIRFpIRBBUdJYL3vIqEspYzU+sWAoVAIVAIFAKFwEYjoBqA5JG25ETujyUyXJaxt6UVsQa++0jebFepcaxqBawHedwEdKt6kMQV/rctpzMkVpHLDFl+vc6BRIwMnvu+z19IggdjTZVHVCJxHArBJLeZ5BPetwQU/BQbY99cN/FJVRXL7ThWzlI6Q8a/qYiyXvjWdhcDgTapln533r/2J6lwRF/gBAT8vz5VJa/RVEtJAgp9C4SS/N+WgJLEGP4j+yZQHEdsm0Z4e+UMSCZRxYQkH8QDZpfbWlWTcaoXfN+qj0AG8TvJIpBLaEmYIIHOZywtk4dZSqcll/R99iAtSbPay47jkUBDIpTEJ2UgsCiAQMo4d+5c13KWPhhu9AuMVbnAXr16tSMfQECBjHD9+vWVEi38PumVSgOQbb744ovR7373u87y2RJL2FI92egz3f9/3DOQSySacN45/5x7VCFURoGE8uuvv5YCymKctq2wFxnTljSZZG7f84yzXDmWCXuqSRPr7lMKdN2XSNhJcKT/TUIj6if0v5JQIPvZUAGi37ty5Upn8xlC/7iGF6QSx7XEWImxS0JBAYXYqzHYdry7hr+tVQuBQqAQKAQWCYHNDNIsEg61L4VAIbA4CLQzq6yX6ayn06PRyIYCSjLECTDlzKZJR5XBUogKlGGxFAvldpKAkr8REM7664uD3ObuSQb7CBpat5RAIY4TBBQazhTnDOcKSyCyrePdFwCc9XmV8o0G1p3lyazSLMGD00NBZ5vS5QTwcZhyBuuQQPzmnon690KgECgECoFCoBDYDgj0kSumjYeyXCJJ2iR/EAA3gdyqhThD0xI4jM8gC9scq6likvi2Cigo3dkInGcCOPdPBQQT0Vn2Ytpxruf5dZzvf0wa+7X+RJbSScXE3EaSPySRJPkZX4NGptOAvGPYtrRPqvZZftJ1XcdxbItpkmDacfN64lvbXgwEZvW37DNSfcQJCFqJIdzL9BWWaMXSp9gv4N9PIqDk7HAYCapnYp1wYv/RoplKJm0fMxb5NnGXBAqJFLmM5AF+m0RAgVChIkqr7gHJQ0KJpXKyFEwqlKhqwne8T8WTPgWULK/Qc9BtfzSkr+vDrr2GevttkqAQciBdYE+cOLFCQIGIglII7fDhw90yqfyyEbcKmP7yyy8rDRUAyAcqoEBAQCEA8glkhXy114THwbGgeALx5Msvv+wsv3EtWJ5oI46t/mM6Atw/ElCwnHvPPwQUVG9oXAdFQJmOZy3Ri0Bb4i3VAImdZsmdloDSlu7pUxVsn4ddX2z/xHv6VtRPIKJAlPO5xDOK5wkKT5QYo81RAQWCtap+WGLsqIxjKXWfMVh+Z9zaVzayLqtCoBAoBAqBLYzAZgZ2tjBsteuFQCGwjggYGDeARaDJATmkBcgnqqBAaMjBujUx26B63+4mqYCBcSpiXInBMQNk1VEkJJTM9KuIZkKDREMGHDlvkFBoOFRa3juTjQSFM9p00MYlSYZcfjkTNWeq8J7znSQT1G1wflRCkXCEJfjPjFBbm5QYsi+1TCFQCBQChUAhUAgUArMgkGPZtmyE2+kjqCjNzZiYpDBjK8dYqoy05XjYngljCSiMvyWfMFZLEklb5pJ1MylNsJxxIE3Cir8n0TzH/G0pnVmwmueySQ5px/stESV/l0hiKR3Gmu34kf1MEruKipBIJKBkSVDe54xQx7O5Hf7D/+K/M9Dv9seNXdv9n1QyaJ4Y17Y2H4H0sSR+jfOf855tSW0qI2mTVMJ39gWpfkLfkgooqcwkMjk5QSKLJXzoxyZNOJnUx4xF3nIElIyxWRbHz1myQJIE36Hw4UzytgQP37MdlmE7qToCkeTJkycrjSTg48ePu2Qg30s6yZI6Ektyvfa9qieqp/QcdCoptaS2IZMtfPZMKmm08rdgJREHSwmaM2fOrDSIGjSIKZA0Ev+NUAkBX8rs2CAdfPfdd107f/58Rz5RYYbzk69WZeDYsWPdsWApNfTxxx+PPvnkk66R+PVawNZrMRCYRED5/vvvO+JJEVAW41xt4b3wmWufmYphPO+SuI2StKXMnbCnIrjPVJ+H+QymU3np+ZeKWzybUOiSMGl5OCyEExWAUPoZ8AwZeiogkzguZjyL6gnEEy0TP22Mg+lgHdM61h36X7VcIVAIFAKFwIIiUASUBT0xtVuFwGuMAP2SQWoG5gS/VTlhIJ4EFIgMKQ9uAAv4pvVvqmJgGQxnGRYGxRBPaAyODQYzKGYAXVLTr16gOQOqrfkNSUjFEywqKDYcLOWYsTkbYDVS7O5ZXzDNYBuOkFKQWNRQ8vxnLdKbEcw3CVDO0GvcQdWhFwKFQCFQCBQC64zApARqEjVyvOs4LBO3zJLMmZOWz3GslYdhYpl1CGgTDId4wjgcm7LhLJsvZ15KHs/yGSaLk1zc7veikE/Yr1QCkZAxjsCRhA38CfwEx5epTKLvkGNTySH6IaqepM/B9tiO+5SlfPRFVFxh1qiEFwP4mWTuu2TTn2nHzet8idfmNxkB79lUsMx+J3cvySrcz1kOAIIb97tW4hs2+x8VUPT56Jfafcj/dDv2O6nkNKmUWBsDGDyZAdIDZBGTcipVSCxJ4kASUSxx0EdckcCSy0MKIbmHhThiKR1IJ5bQwfJZdRSsxBMJLFmSp1VKcZnOYX3xCp+kJdllP2athUkklPT5s+8fizVJULAQD0pAJFHjww8/HJ09e3b00UcfjT744IMVhRCwh+Cx3i+SrxANaJBPLl261BFPLl68OLpw4UJ3jlhGUtBLD85lAhLXDccnsYbj4T3lhmyov0hY4Zqo12IgUASUxTgP23wvkuDZ9pU87/K5yrg7y5mnAphKYlnOznV5Dr9CWJeEwjPK51tLruQZkqpakhfzWbLK89OOTSGbMNnTRtyd91hV/ywt6V8OIUWucvdqtUKgECgECoGNQGBagnYj9qH+oxAoBAqBRIBBc8r5MviWrIDiCeonKqBATMnA+iwRCuX9CNwyW9DBrwNgiCc2fjeQTHC3i+fUaRuLQJuIsHwSRBTO5/HlcjxYzmEr8Z6zaDM4udpnVnuuCPYbnMf+PWqPUocUNRScIyzKOEqZY1m3VFDq4i8ECoFCoBAoBAqB9ULAQHVKdqts0pI1MhnI+yR/EJQmcM04DMtvJnRbFRO2n7LeKqBAPpGAYlK4HW+3agqqpai4Mmn8ttqx3Xphn2Ub8RVM1vaN/ZKswrIoJdIIokMeUY1EEkmrfsJ/TSKgQGZx3VQ/yWN3G0msz3I9Q3Eqv2YoUttjOfuTLJljf9MeYfZD3Ns5cQBiiTOxsfYvLNcS4JzBjWW9lvyS/+t+afvK9Qw5E4P7FxJzqHOo1JEzxdsyOiTvJJ5g2zIsfaV6TAJmyR0Sfvfu3Rvdv3+/s9n4zmUhP0gkSUJJ3/sewkmLE/d6EuDyfR/JrV2/nXSi394qmL60XmICESPL7nz22WcjGmVqIGs4Qx+7EUQNiCWU20HxBAvpBBKKzXIUfclYroUssYTSyblz57oSQxBrINpAqsGyHK+NUHUZcnPUMr8hMI6AQhkeCEmlgFJXyjogkM8m+s4kj6cCIXHSHMcbV3VsrnKKz+V8Xr/0/Es1FEvMQYiT5CfJETJKF+x+8aKPwDgrFDmmJu6epc+Jt2bMnYl/krgZP9ekz1nRruULgUKgEFhQBAY7ZAu6/7VbhUAhsP0QaGdgQlBIwsLJ0Wh0YjQaYVHTgOltm4WAAvFAOUCIBcoAQkRJMgqElJQCNBi9/ZCf3xG1EpOQhHSOcJogFFmSpyWgcC6Vf09HTFLSuNl5s+w9wTVnjGJJFlh2BzWUrEUKAQVnyAYByWB/n3zxLPtRyxYChUAhUAgUAoXA9kWgJYd4pON8cL+3pE0SsnmvgkmrkJKEFTJcltwhySv5BMsYy2Qh20vSAeNvx1+WvMhZl5kIbvc/98d9T8LMZpzhoYoe7XKMC5Ok3CZn81gYB0r2YHzIeNKynRJQIJAQSG/HjLld/k/1FEknkt/ZruuqTtDuQ1tqMpVbNgP7+s+NQ6DtC8b9c9sX6WNxr9vPeI/nTG22lxML2lIBltqSiJJ9VpbOydnd9k+TyugkOSUnI6Taae+xmlBrE2x+rwJFEiLYEAQUVU+wklGwqqCokAIpIreXqia+V5UklUva31IBxRIvWsgpqXIykFjSEuXaBJ6EOvoV+jot/Zgtt9ES09q+3udSkg4lIbUz/rvzBe7g+84773QlabCWqIG4AQEFhZSDBw92Fsw9l/MkboCtpY1QnIFsYIN4cvny5ZVmOYq+c8D+7d+/fwSphsYxQKSBUAMBheOwcY3Va/EQ4PxTdoRGGZKvv/565VpAFSd/+/XXX/N5y3OcWBHxIxpxw4uj0ej8aDS6sBw/ciITz/Z6FQJ9CNBX+uxUDSXH3064VP1EZcKcxCchJeOnSTR/xe9o+9U+5awBz51pZzSJ2twvqTRNzFXVcSzx2Jz4N3QcP20f6vdCoBAoBAqBTUagCCibfALq7wuBQmAFAfsjB93WrIeoAOFE0gkqKBBSaAy6U5J3lj6NwK4MawLGWXIH55EBsQxtAjQqpvxGCa/XJATaYKjJEAKOOFAQhyzJgyKKzhMKKSkh6TUgwQiHKln9qz0LzvwyacB14KxVrOcdi5NkUAGniESCEudcFylbXCz91Z6RWq8QKAQKgUKgENh+CJhgTYWQTATnEbezynN8y3vVSRgLtdvLRK5jJ1UJslQl20iVOf7fsYsKhCYP2Y5JZbY1dlbl8kG0iUmTxrOMzed1BWSJiXEz+nPMlmM5yOkql2AzMdv6ADmzExKJBBRIKJbPUUq8JaDkfzKudDnHmWzP5PCkhHCqqqRaSx9ZZV741nYWA4Ek/LfKSO0eZp/Bsq2PlcpIOaGD9ZJ8ZnkuZ2RLQNF/y/5FFZRUVrLEl/1YS3Zxv/v6uOxPe88ACbVUJrEsjuUGWpsJOEvsWKJA0kmWLLDMSkuEsDyLFvLI48ePu5aKJ5bekZTCb5BQXI/3NNZTdSMJLBMuu+wH2j4vk3iS5ujn7HPsa/Rvc/n8S77PZ43Xkec3SzH1loJwY6k2A8GHcjU2CCjHjx9fKdGjCopljOZ164Ez54l29+7dFdIB5ANUL/72t7+Nrl271rVUBGj/n/2DKHPgwIHOQj758ssvOwsBBSUdiClYrsd6LR4CqA2hcgLRBMs1YONauHPnTkdMwT59+rQIKIt3Crf6HvmcddzMc1aiZkvehISSBBRiqcZWeZ/LT3zOtiTMVmVrDuQTfYwc7xJXdeIfsVZi8N8vN35j/MzEP8bTOZYvlb6tfpXX/hcChcBrjcBmBIRea8Dr4AuBQmAsAvZHBMBSohe1DMvuoHqiegaWoHoGzGbp02BXK5PNIJiBrwNgyCeUYoF8gHWW4jj56zqtryKQiZRWjhmiCY5Ta/nOc59MfyUlCWw5o3atEZycTUrgDRKKpCScIc671uuA70woqJ6T0udD6mbXtVIIFAKFQCFQCBQCrwcCLWkjSxQkAi1xl3FTBpGTVMJYqFUHyES065EYZiyVBBSC2lnKwuAwlm2YPFaNsCV5j0sWu77HNFSVYb2ugpZo3JdQTQJKlq9hPOgMTMZ8qRTQElAkp2MZSxo07yOgtDM5k5CiEoHKK0lsyWRyi1efukGRodfrqlq87aYyicog4whu2WewLH2D/hV9Bfe6CkgtASX7DPof+xRIKGxHshv9VJJVWK9PzdJ+pu032j7R31v1lvHBhKWlTskEMomEElVLUsXE71RDwU4jq/C75BZ2QGIIFtUSiAyql5DQtkkmkWjSdbrLpQ2y5EGfcorLDUgEmqjTL+3rb4xj0KfRt9ksM4xvSx+URLZ8RvC+vY6SpMj79OPb8k4r500cxfzEiRMj2smTJzsFFIgbtI8++qhTSEni0LxuQ1QvLH8E6eCrr75aIR38+OOPo7///e+jX375pbMSUPr+G/WT999/f6X97ne/G/3+97/v2pkzZ1auRY7BUhfzOobaznwQ4F7lPNsgn3g9QECBoETjeikCynwwr628gkASLNtnpyR0LM9c1E6cwHdkNBrRVJdWddqym5OUxnrLgQ143sxy+nJMynvGyZJMiLESg7+0bIm1Uhqd2DzLpVJgEVBmQb2WLQQKgUJgwRCYJVm7YLteu1MIFALbCIEMaDOwzmA5SienlxtEFAbYlG3BEuTI4NsQSBy8MvBlgMvgFulMB75YiAeqXmCLWDAE2fHLpHQyDlXKwSsXqROVTpP1T12GwFZK/U4KXM6yxwb+CcgRfFMakuuCayFrld5ZJqtIWGnVcXIG2iz7UMsWAoVAIVAIFAKFwGIjMIvv3CoHkIybpOKW5BSDzCaJJZOY7GsJKPnZZLDr5LiK7ZoUxLav3Mcs1bNW0u88z+qkILS/WWpRgsikkokqAjieg3yCj2ApHdUBsC0BJcs58nuuR3JXsjK2TQi3BBi3xT63+ztP/GpbWweBcf2N36taxP2Jf9SntOTR6otJJsEXw7/SJ0uVpbZvyNIAElBSASXVVNpyOdmPZB+XJJexZySVRnzf950bgNgAAUWCCaVeLKfTltVhOVU1sqROvm/L+Pi5JYuQwIbQIKkBpQQaSetUQ0HVZOBr1mSb/ZiKTa1CZ5aPpT/Cn3UiTpb94re25FfuSz7DOLdOGLHcrj47Nq+bvufNSvLzyJEjI9rRo0c7Egrla2iff/55pyrieeS8ds7/0iyP4n7EOTeqXty4caMjHEg6uHr1anf+bJzvfOW1SBmhVGxJAgpkmnotPgIQSyAb2bwWsJCRuL8lKz179qwUUBb/lG71Pcx+lr4zJ/MxxvfZjWVSJgrhNN4zwc+GH9AXK197B7p6hHn22IzBE383Bs93NEgofRP9Vv/PtWYhUAgUAoXApiGwmQ+eTTvo+uNCoBBYOAQycE5gK9UxKL2TBBSkBRlUYx1Uu/6kA2tlqSGfWLMVtrXSf6ig8FlmNrYIKGu7ZHJmLk6UCZRMjljT1HqnfCYomueb3/rk4CfNyB2y5zg3Jh4goUBK4vqQgZ9qKDhMJCdILBCwy+QC6xr4Y3s1C3UI+rVMIVAIFAKFQCGwuAiMU/OYlBx2nVQVQAkglQTasUuSPxgLq07gjHLHTJY2cPk26WzZQq0lMrBZyrAvAZwJ4iSq9CYPN/CUtTMosySNu5FqhYzFnM2PldTRp2ToGFClE8Z5KQHO95JQJKC4PyqVSB5hfGhrSzbmPrfHw34ZaGdf2983EOr6qwVAoC010yqAeJ/Sn1jSRpXIJIDkoSRZhfWSKOBMaUkoeb+3RDr6kFS58P9VS8rZ1n0KLe2x9cKdpQFSpURySJJE+N3led8qnUBe4Lu0vIeAkiV4mPWdqiaUx0H5Apvft8uxDConEk2wklFQRFH5xFI8U66vlqjG4uPIKLks/Qf9lP0efVIm7yw7a9+YpWedVKESyhACCueR68jnlLPy02/3GcQ1MrYUBOcAEgclbGiQUD799NOVBjGF71mGlud7LUQU1C5+/vnnrsQO5Xa++eab0bfffts1vpNUhE1FgLbM06FDh0anTp3qGuSZc+fOdY1jgJhSr8VHADISJCQaJJS//vWvKw0CispG2CKgLP753AZ7mLFT+1pVoOlPJadjmZgJ8USVcD5bkodnuypkPKMnjS02CrYcJzPRU/IJsXhUyJ0IyG+pTlhlJTfqDNX/FAKFQCGwDggUAWUdQK1NFgKFwMwIZJAbVjeDZgIYDKBbAooBM8gJLJuJgXF/bIAmAzGQTyAW0BjsQjyxMeDNwXERUGY+pS+tkOcIx0eJZyzBqUyOZPklzjHXgA3iUarjEPhK8tJq99LAv7PHPPcmIXCEuF6wBOyUZscStDNwRwkf5dOdQWbgcNaZbKs9llqvECgECoFCoBAoBOaHQBsIZsvjyly0450so2MSTiW3JKBkkpcxMcuqXNKWJuwjoOT/OsZKRQO2lwnqccTddv/z2OeH6GzsuhOvAAAgAElEQVRbSjJGJkZbQocEYMvhMCazQSJJBYAck5m4lWjC2A8isuV0+ggoHkH6FSR8LeWIlZScJTEcE7p+e2wSZIrAPNs1sp2WbvubSf0E93iS+rOEVksa4zN9gzOpmeyhjH8SUFRJyjhhllLJ8mD0RW4zVVhSoSWPpz2WsecNkoENsokldSzFkuVy2mVbAkpbgkeFFLbVdebLahqok0AWgUyCzbI6ltFhGRqElCyjA7mE77WSTrAQVGytkkYPAK1yyaS+IPtD+p8sJ4s/mpMiUrGT/gl/VpWnVgElJ+1kX8n79Ls55zlxhGtKpVp89/zN51Zv3OaNN94YvfnmmyPswYMHRx9//HFXfueTTz7pSvNASrHldbEWAgokk8uXL3cNksH58+e7duHChY6IkMo1SUDh/7mGvI4ov0O5oLNnz3aNsjtayDP1WnwEIKBcv359pUFA+ctf/tKRUCjBI8GMa+L5bzdxkkad0Eb88MpoNLo4Go3Oj0ajC8vjCONG3Gf1KgSGINAS31MRhQdXEs2Jm1uCJy3v6ZPTD0mi+zhy/cT9s89dQ5keS79xP0hAcSLo1YjPc18lcbIIKEOunFqmECgECoEFRaAIKAt6Ymq3CoHXDIGU5yWQlrUsTy4roJwZjUaU4Mma1b/psP5fIqAPtpTjzuA0ZVUY5Nogn/y4TEIh6GzQmtlARUBZ+wWZyZqcnUfg0sSIZBTlfCGbUM9URj/XheQkLA6YswEGSTmPOYx2pinnnvNOIxGBBKQlmXLGWEpI8l5VFAOAJB1ydtraUawtFAKFQCFQCBQChcBGItBKYTvu7POj29I4mYAjCJxqAc5EdHuOhbGMhyxxgc0yB5KvU60kx1gmmPusY6VJMYD8bRzRZiPxb0vVpNJJ/gbhw8b4LYnkmYx1bOYx8DnVUhjnqYRHglZlFEksmZDNZLHbSQWCoWPANslcpOWNvMIW679aMlpLCkufmX4iFSTznm/LZuEvpSKT5BPI/fQxEtYkoKR/nX1Nqq6wrJMBJJpM6z8GxR+zNA5kk5ZUIgGgLaOTy6pywjKQTXIdiSySSLAkl1G7sJGUtowO5Tf4nQYxRSKJSbiWkJIqKf4HgA5I2iVRLvuqvj4h+0L6OP1S+jD6oey7sn/Ez7VcGFYCir6v/VZf/CMJRRJQfM4xeYgyEPruloEgCWrZ5LyWVu48zzfkjv37968QOiR2QOqgUdKGZTnPquCs9vaFeHLx4sWOcIKlXbp0qbOU5lGxBpsv9jEJM8eOHesIM5BlsFmOh/JB9Vp8BLjPUcOhQUT585//3BFQaJCTIJLZioCy+Odzm+xh+yz1s2RSyZ/0szlhD9kly/IQL3WMgGWMkHHYmUgoSfgb8Cwbdxpy8h4xVsknKKEQl7f8ORP/MnZfBJRtcmHXYRQChcDricAgB/D1hKaOuhAoBDYQgQyYEWRXRhALAQXyCWV4eN9KiU/bTQM2DGAz+MIA9/KYRuBGJQtszUSchvJsv2dCwxlzzti1jjgJFhwlySdJQpGglIkcttOXKFnNc06pda4XgnTOhCVI15JODOBJTMnfnW32/9k70yY5ruNqN9+QLZuiuFNcQJAAuIKURIf//5/wFiHuAAmAK0BSlPXFDuONpzjP8Eyiqrt6pmd6meyIG7e6u9asW1l5M0+eFL2/npR67ZZAS6Al0BJoCbQENiWBscDo1L7Tnsj669irGWitNkaWnMAuSdY27FsBt7KRcHwdwAJqDfAa1KvlB9l2DHzivtxP9jIYnMYm2pT8awB1DsgiAR4sZxZ/soWwnAx02G7YY9pm/Jc2mdfEOciA4vay37mt5XXSlhsroeP5GfS1XM+m5Nf72R8JrKNrUgcIPsl5cQW1GXSiZ64EkEQ9AyDEbSsAhe9S8dOzjayizLfyP9lTUg+mnpLFyWDWJFAtA1ZZVieXBwE89thx47sMJ/SARQCT0Aj8VzCKYITs3T7ZUeoyx1wFQAGEQgOUIiPKEQvCuqNxypdQdYn6Rn01xUbC8bM8AYCTBJUAJnE+q/5LgF4mVMjgKXgugXNVTzsOLAuR4EgCoQBQ9OMYFCUIylir49qxf0KW3GNAHDCf0GATAdghK4pjgb6y2KxzU27fvj2U3aF98sknC74DNoDx4scffzxRdin3C/DliSeeGIAy9Jbdeeedd4bSO88///yCsjz0rNOf3ZfATz/9NJRdsglAoWdMCEaC5ejhw4fLGFDwL8J80gwou3/b9/UM0cHJdsa7XLAfIEDBJ/ToYN/19IJG0cVZElRmlKqTT+j/yjj18OHD08wpMtGPcufJQg6DEMzkNIAo+T5sm3pfR2yfd0ugJdASWMEa0AJqCbQEWgIXJYGkBGamjvPCJgOKAJSkEfyFO3f6k04dDFgze+gxcGU8AYiiwcvEEeczjmaNXo8wx1l+UTLb5+PkZCUDLjpHrSMO2IiJUzLikFVlZhVOLwFJAFcqij+/ryMv77007mTRShdZe8ApOvwEqjCZoun8Mwutx9E6d6HXbQm0BFoCLYGWwGYkMJblN+U4zQAby5WpLUEmdR9p02Cjkv6s8xf7dhUAxX1jB6WN43YyGOQ5poQyOz2ptkezzjcj2ll7qUFWNjLIObUD/s/sR2xyQSKCPLKEojY+NhcZlhlg5be07fKYOLXZt8FZtk27T0YCtq8ZmDVQ6/nKTDBLOL3SwUigAja4MJ/VZRdpIEiwW7KR5H+ymOQ8SRAJ/TIASgXSJaMoc6lkYKqskqk/1VGe11JWpQSWyFiRbBdTABEZSmQuEXwCOEFmE4EorJOsGJS7gZGExnIyWbDsb8laws2x/I7lNgCcJOgky+qsmf1d9cQUixL6BV1lk3VJPVf9EAmOQ/85J5XJ1fJhMkC5PvtnPqueE6Di/2P62vGbY4ExlaUgGIPO0+lz/k6AFB+OiSYmjjzyfMBUQxkeG6wnsIvYnnrqqQXtySefHMr2VPDSXG0C88lf/vKXocwKIBTL8dDDiJEllnKfgJs4/tNPPz30MLPcvHnzuHFeNsZrf3ZfAgCOvvrqq8XXX3899DCfCEJhPGQZrZkAFEAoNPxBXYJn94fAPp2hdr42Pu9vS3bSq3vpAaTIdkaPQkr7QluCeU7VyY8AEQOAMujtIwDKuiCUfMfhQ8Ufjy+eHn88vnh6ACiZEHqSimqf7lifa0ugJdASaAkcZ4u3KFoCLYGWwDYlkFlXOOihDrQJQKH8DssYzjji6dcBoGDA4lQWQICRK+Ufy9L90bNeOrUbeLL50ZFO2lpPWicokyKypmwCT8yusn45wR0cqbmfzFBetzxPZrYw2cmJkqWZ7AWdSNcOXSQ1S2k69qQ2biadzY+j3mNLoCXQEmgJtASWSUB7o7KGLAOg6Nilx+bEwSsgZFmgNlndsG21UyxBoP0qi0kN7HqO2LcG67R3zR7nnCYZB45sobrfOUHw8xxF6cjGxlpVmkZ7yQAqPbZYAsn5LQEfaZ9hd+HYBoRCvwyAwrGSWYV1M0PT87VPOVW7Lhlbeu5wniNq9/Y9xhZima1lARr+S2YI5j48++gcejOV1TupQ9BJqWMSgMJ2OQZlrBA4kgkd6qOpLGikPTVvy/9O3BWBAYBMWJbNJNlNEjgigwm/CTyhB2hCIN8GACVZUASrsD3HsUyO/d///vcFDTCJPcsASvwANjDInGwHLMN6IHBFUMsaABR1XTI2pd7gd9mV6NE9lihA3+V/VacImsPHkYydAlAyeCdbioywqS89RgLnpuasdZwLiuR9R/AT0InMJ8loy+8ZJGV9n48T83Tuf5a4gWHkrbfeGthF6F944YXFH/7wh6EB9HB80a/zgfUEkMF//ud/DkCUe/fuDQ0AAqw3fLJ8kvtmvAGOgeWERpmgP/7xj4v3339/6AVJJUPLOufV6168BCi55P2nrwAUwWpHpbcqAwplmvH70MuA0gCUi7+Nl+WIFVCvTWApc/ym6GDLlqeNgM2Q9kW1NVInn7B9BZ8cMYcNftYjAMp6ivckMxc2uoATQCcmhdLzO+9AbX/s9P60BFoCLYGWwJ5KYF204p5eZp92S6AlsOMSsPyKzosri8XCBugE8AmN3zJ7tNIL18tMBzfGq3Tc9IBPqDX5+RH1H8ABwQMYu+04vvhBU52b3F8pJelxXglMAoTCd8EpoPqzpmnN/D3t1egYNMiBM0+KYsYJmS2CUHA+SBtJz+9m4AJ8WhVwOe059nYtgZZAS6Al0BJoCTwqgbGgqQCOKRAHv2f5GgLBAF0JntFnsNhSFRyZdzz/mVFIj+2C85cegLXZ4mMAlHQqW4bHfVWA7bJ7vWvz+zHwSQZjx2x35VlBJ4LICdAmqATHtEFbwebJUDcGQFFOnJ8sJ/QJevk1Qr386eo5Q2ufGhSa88w6BlNnWIJUhpIElTBPTsYJdBL6RR3jumYz57hUryXLkpnQqxI68u7O1i8EqpLhBGaLbATybYJTBJO4nkCTBCRYgiUZUNwewADsFTTKatBgN7DP3wGhPKJ8Hv4qsgoyWQN04m7dWQasE4DHejIwyT4iWwK+CvRdMrJWPeN8VNYnGTjpLasjCMXEGoEouW1ldlrnaU6GHsasQU965ur4bpi7A0YhG593Ib1l6HxOThwzg52U47G8DSCUq1evDg1gCgCQHGO1RMSyC4H15N/+7d8W//7v/z4ADmC/oAQLPSWXpj6MUQEw9IBi/vSnPy0++OCDxZ///OeBjUe2n3XOZx2h97qblcCDBw8GBpy7d+8OPeNBEAq/lc8qAAq+RUvwNAPKZm9V7+1RCQh8tzSeejZ9qNoIWdqTOUl+xx5IX2omY/7fY0fKzO7hw4eDr/Xhw4frAlBkHKTnfZe+U5lQZEURkEk/1x7vMdISaAm0BFoCOyiB2RPIHTz3PqWWQEvgcCSQoBKABIBOcFjUHgeGmTbWsFwmhQpAydrIAFCYIApAIWvB9qhH6nBkvetXkgEhJjZOjJgk4cySBUV6SVH+jJss5WSAyN+qY3iuHAxMOAnLSRNOPQAmOAlp90vdUr7rDGTspRPxLM6+uefe67UEWgItgZZAS+BQJZDz2LE5bQaAWa7AkTF2Am2FXJegmmUuAKBoV9CPAVB0AvM/27ENDSBLZot7fO5PtVFquYw8123O39dhcsvga5bSyYz+yiqSbAEsY48TCdQJnWUjCKAmc4nsKK6LY9tgrqUsBJrkM8Fxkrkk99mU34eqPeZfV33epp4/ntkEriVTUuqJZCMasoiD2VO2JZkimPtUAIqgEdcdA8cJCuAqfQ49VrIsqedWJXQMzCJ+BJZk6ZOxZYABsprQCxgRQJIgkwSjsJysFgIMDOr7n8c04E8PSATwgO1vf/vbsEyfy/xGqZ2ZnwR+zAGbqVNkFMn5n6W81DkyknAy6CmTZZhfor9SH9W5Y4Ll0HtZdgx9KKiFPnWcQDvntHOuaUpUmfABOCrfeYBOZC1lWWYUet6rCbyavBXPP//8ADahUY4HxpEbN24M/UsvvXRiXMmCMgb8SJYb2G4AoAA++Y//+I8BbPDdd98tvv3226GHKWfqw7h9+eWXh8bxAaDAfgIIBQYUxuFpywLNHI+92gYkILsN/f379xdffPHF4ssvvxz6Dz/8cGDFocGIUz4VgCLz7RgDCkDYLsGzgfvVu5iUQNoevMuTaYpldTJ9Ak4EsDq/YY7i/IXe99ZgPws8OZqvDKCXhw8fymKe85hVtyrnA9j3JoHSC0D54mjZZ4cem7+T+VZJt/9vCbQEWgI7KoFtOrB2VCR9Wi2BlsAWJJA0wCC0ZT0RgILzwuyZLNeTDr2x004jtdZGhv1EekyM3MwawsDlcxaHzBbEeDCH9N2Ek7TWltZ5JcWvABTGDc5YHbO5Xc2yWufdV6mTzRwzYy0zbnEyWMrpm6MJFc4IJlSMr6SO76DGwQzXvpCWQEugJdASuEAJVOBJBnR1gtJnMFhmEgHPOE+nGAr4Peui68CVxlo71NIYeeke08AuAWQawTbskgxK10B0nrtZiAaSx9a9QJEf28TaRGkjL7OVBfGabU+QNYG82kKVKcAAj2wm9umMdl86yStDnSUm2FbQi/vNMVQZWpIpAFuvP5dbAgkOy2dUqTiWeFZzjiq7p7rAbd2foDJ0BrrBuTC6IkElJlwksM3jsJ2lwejVa1lKJ++eIBTZUNRXSzOYk42ispoICklwSAJGElgC8OTxxx8/UUonwSi5LqUuLHtjGRxK4VA2hz6XM9hPMBlgSW2U46m/sY8ZnwTdVQDelO4bY89UP1UwnOXF/N+yYSQuCEARSFIBKAkwQccmQM8SZYLuls1nz+LvyJINjEtLR9EzZwd4YtKIy3wn6MmYdfxOzs2feOKJEyVvYEGxwYTC/7///e+Htgz8AeiE8WMDgEL5HQAoAA2+//77AYhAG2PHcawApLpy5coAiKF/8803F++9997Qbt68eXwOwwMfwK0ZY61XuUAJoGMsrQPo6NatW0O7ffv24uOPPx4aZZpgxCmfKQAKQBToUkhuw8dILwMKz/I0rc4FXncf6uAkkHMZ3ulZvlMmNecisp4IUpGxCtYUfkuWxix9yfL/O2JBQVej6x9/+PCh668DkheYyXOEb5SEPRsAFPzytkweZd3c9uBuZF9QS6Al0BI4ZAmsE4Q7ZDn0tbUEWgLblYAOCHroAi2581rJnAF0MEV9PnYFFYCSIBMnh0wQMXKl6qY3JeosDpntSvQwjs47KmufM2ligmTLGqeMm3R65ZhiO7MDppyyyySWAZesh8oyDj8bTkOAJ9kEpABC0TGIE4KJXI+vwxinfRUtgZZAS6AlcHESSKa0GszNs0gmtAyM4ZyVvUTbYIgVHW3Mb8nMRzBY+mr6DDJX5gCcsIJG6A0qY5+wnY7iCprxvKeurf5/cdL+9Uhm9dcMxDFbJgO1BEkFg9BXMEq1sbIcDnYTjADJZuL3WlYHu0pwi8wAHot95nlXAApXmedcy2RsQ959zO1LoDIT1eczz7CWx0kdgi5K8EcNGKEfDMQzZ0kWiWRASap9ASljZb2mACX1/MdYoB6RemU3kdWEYD/LyXKSgJRkPYE1AvDJ7373u6GxLBiFnqC+ABTWBSwCCMD2888/Dwwm9jKa0MtkMDzEDx8uABrMaQSfV3wq+CR1yLI5nAwj6CFa1X+C5ujxOWSCAgE3S7sKQFG35QlzLzOT3OOwL47Hf6mzp3TcSiGskFGOKd6d+X5knm7CCL0JRfT8J6iTPt/BJw7JuBCoRCkm2EYAe9DDgvLss88eA1RYNxl6ckcAmXJMCUD5r//6r4HxgjIsP/zww9AALI192DdjFSYWGwAUSgS9++67Q7+MhWXVgOv/L0YC6Amef/QEPcw3n3322XH7/PPPF59++umCnv/KJwEoPGcyoLDivQJAkQGlASgXc2sv41GqnZK+cpnSmItgZyQAhbkNetmGHk7/qaBGS17m/AW7I0Etc0oOem/yPcr7L0EmALhgKafhn5dNmp75QM4P2o96GUd7X3NLoCWwtxJoAMre3ro+8ZbA3ksgHRZJFYhDAuAJIBR6smV0XpBJk9mjq2pOpoGL8ZwI66zPioFrKRX6BAe0cbvdoZZBGiZP0kTSZ51pJk1mGTu5YmKlEzfL8xgwOus7kLFh9hljBueCjCf0cLbiiKAHiJIgJyZ1CWbZrpT76C2BlkBLoCXQEth9CWQQ12WBpZWpIOn9ccKmjSCrgACUGkRLFjVpqgG6JgBljAGlBpYzCL2yzMWOib/av2Ye2i8LxuZ/2keCSAiQYgPRa29ndn6W6EkAisATexzXtbRPfk92gLbld2xw7fjppD7wmUZXpI5xDupv6JQEkiSrCf9VAEoC4yto3rJd9OqqWtLHMl0Z8F9rXjPGzjD2W5bDAWBSy+XwHdAIfQJS/J2APf9XBhTABPxGn9uzHSVQLKMD6ARQwI8//njc//TTTwsbQWQDyvQb+qROEsiRZWzyQPWg6KFMUMAHgf5DnwEOqcwlgkb4z2CcgetaRofL8z4bjOO8WA+daDsrsOQ0YpRZRwYv3peZNEJ5ZRssKLKaMp9fmUEvsETwCT3gD8rg2BhPWZIpLwLmE4FLjCkYLii9AwCFZcaXY6qWZ0oQFuP12rVrx+2NN94YyvDQOB8BKKcRYG9zMRJATwBIssFyAtsJoBMaLCg0yvHAjFM+yZLGs54lRGRAwc8I2zLPsQlI03WdLuay+yiXQwIJFGGegi3iXCQZUbAvLG2Ov10WFP3yjFdZB3lHOdeix9ZJAKHA+3UT/XhvpW2fABRAKIK76FlPJmoBlpfjjvZVtgRaAi2BA5DAWpPUA7jevoSWQEtgNySgEy4dFBixNMAmgk/o+Y7TH6OY/3XYaVwvuyIdRTiGmPwxQdSQZVLI5JAG3V8avzjE+WzMi7UbYt/Ls0gnME5WMwSZ+AAucfJTqXz5zrgxYMT6MqTgzE3K4LMIJoMdtcwTTCgATwCgsIwHAxAUPeMxaeiXZRCf5fx6281IIO2lbdpOmY25mSvrvbQEWgItge1I4DR6NWudG4CVFUDHp/ahDlcDwZn5x3/JVJLnwn4Er7AedgcOWctiJDNbBUKnfcuy4FcZV7Yj6ZNHXec9kuuazZ/Z+AlGUYYGa/2PQKwgb2xtg60CURKsYmDH3jKH2Ewu4xRnGRsqA7CZGemyYJa253dh5G3vHHIusc5ZJOOIz7Bz1wzGWDI0QW5mHDP3qPOOMcr8ZEsySESPvqksjm6foBSWV9qnWU4HQVR2E7/7H72gEnrAIQBKCPTTJ4iE3xKcUsuhJLilHidBLiwDAICFwiZwAFAKywJU6C2jkUwo5SYvA4ssGw/oGOd5uWzwa4ohRdYnmU0E3wlCSVCJZQ4ErBjwQ1ei57L0a9VjCYixNKz73obOq+8/ngffm8zXBZ9QVhkWFIOf9BVgNXpfGBuvv/76wD5CTwMMYk8ZHsalLccxYwmQiQ3QCaV3aIAPAKXQ/vrXvw5levKTzwAMPjCvTLUuu7OOit3OuugMdQz9vXv3hjEgCOXu3bsLG+C38skgOM+bbLf0NYAOoEzbBX3Qn5bAeUsgwa6VlaqW+5tiQEF3Y2tje9N4P6WOZk4EgFA26gTCYrPM/fD8ZOm4+vwkuIt3Yvpdt/GOm3tdvV5LoCXQEmgJFAmsnKS2xFoCLYGWwDlIQIpyDVmZLDBkcUIIQIEBBQCBLBYYuwkcWKXDMlsTh46AAHpQ1YBQ6DF2NbClu+Wy27A9h5t/il16n62vjiOXiY7BJHtBJjhscXQxrmyyoTCWWE8HsuPpFKc1bJLBErLOcDI4lpg05ZhzEsVvBGOY2BmIqWNtnQDRac+9t5sngRokPW0gY97RHl1rzHFuwO60++ztWgItgZbANiVQ9egqvaoetOxEOjsFi9RALY7WLM0nq4B1ztOZmnoeuyD3byBZloLKiJByTIYEs8ETOL1NmaddW98hU/ZusgAYTMV2wd5ZFhjNEhNsRxAGu4eGnWRJisoGV5kGEqwiYMVAbYJfEnBeWQpkm9u27Pv425NAPpeexao5JOtl9jD6REBKBX5YbisZPQXM0wNkqxT1OZ81QzmZl1xOYF0GllxOIMxSCWdgPAEfMkvwm78nQAR2EpssJpbQIRj/xBNPDGV16HNd9pUsAwAAKIFiT5Cf4C896wkgkZ3gf/7nf4bf6VnPxvrZcrsJASTIzVXmzPGTUYTlBOFlma7Uk/zufNDAM74FQXgmICSDpvtlOwF2lj2YYl1Rn9djC76bc32bfiLr+88xzDuUZwMACuATe0AoLNPzjDi/nwxgMi6fe+6543blypWh7M3bb7899JTjYRzSGKMJuAKsBJuFDaYLyvBQfodSKwCbBDgx5vLDuBbUAsjlxo0bC5hP6AG/XL169bg1AGXTw2rz+4M1iXstkA2wCYAkACj0lN2BFYUeVpzy0b4xkUi2W3p8ijAr0748SnBLe2fzF9N7bAmclIB6mF+zLGiC69G16OcsZ84cKedM2Ny+w3g35fwLPyusKTZ0vPqe+dMc+4rz41lKgDnPkP55fPSWNceHyoOYc4ttvON6rLUEWgItgZbAKSUw98Vwyt33Zi2BlkBLYFQCorE1ZEFfAzyh4YTIEjyV2WJVkCIdS5kNidGaJVGcHNJj7GZmpV6HNmx3awDXzKrMLsxlJk8AlxxXWcIJkBMTLMag2c9neRcmUMRa3kzSCJBYjsfJE+PP9uDIKQGanzYGQGmQwW6Mv9Q5Y0GMizjLqSzLizh2H6Ml0BJoCWxaAlWXpsN02bFwbBKoqgFbg1cZILYchmwCCURle5lMarCLc0nmAx21Olc5v2XnOwZaPIudsUnZV7aRZfsWDGJv9j49AZUMwviO4jpZliWFHvs6SxBqb9Pj4M5yhDWoqz2FTcWyLAT0CSyZAmpyfW3Lb3IE7ee+KnBj2VXks8qzn0ASgWkZiGGZxnomTOTcFZA8+qkyNKUeyXJhBuE9VgXKnxoUncF4wSb0MJXYj7GWyHJiuRwC8LYnn3xyQXvqqaeG3iA96/IBcGIjkPvgwYOhwSoA04SNdQSrEByurCZ8t1luJ9dZckNT560D7mddA8eC77KsDj6G3Hf6HNBVqS8F39Gb6JIsKC7X0j38vmouWK9p1foX8QQ7Rn02GMvM0xN8AvCEhCPaq0f/ywLE+pMf2XcYay+++OLiz3/+8+JPf/rT4oMPPhi+P/3000NjPCbDD4ADQAU2ACiyXlBuBTACjbFYASg8AzRALewb8AnldugBn7z88svHrQEoFzHEznYMdE3qnzt37gxgJMAntPv37x83gEnlo78H+4ZnHSZlgCc2gCf8RuN5t+Qg6/anJXBREhjzX+n/ZI6DrQHDuEzjgASdXzHfYdz6DmSsJzMk26G3bbK/CbjVvll1rTxLHoMen3wmicIqZDIf7898V7Ztv0q6/X9LoCXQEguXUN8AACAASURBVNghCeyKM2yHRNKn0hJoCVyABHBIpLMN0IkN5wTGrA4JjGEdEhjDcz46X7LECc7vqckhxm3WpNepNOdYvc72JMAYkmI/J0yME8s5SS0JQl+QExOtHH/WdZ87WZq6YmtwOzlizFFyh0bpJ8AnjDUmV4BTrPNNbyZvpZ/vsXgx46vaQ05qM2M1s943NWbmXF0G5Bwfc8oK9MR8jnR7nZZAS2ATElhnTikzSDKRZc3yPJ8KOk76aIGn2ojYAQkqkRVNIIqlAOgtwSMQtR4zQararATFsB126TNXz2eWfGUumQpYpj3CO8cMfllMzNoXDOK9qgAUnMraO26bAd0EoOS5sKwdL6BlGevKLt2XPpfzlcC6+ibLbQnomAKRJVgFfZOlu3LuUCnnCbykjsnSn2MMKKnbDNRnL8vKymutpW1OKLPHftlclhN7y+nYw/Bg+Rx+A4hik9Uky+8AAhCQQlDeAH2W4AEokownlD4BeGKz3AmB4ApAYduZn1UrqsfUHakLx7bN/83Mtk9GpmRgYpssB0bgTjZMywuYcMD3LCOgPW+f4D1+2+dPvkd5lpiL4++hF4BC0hGN58wg5lJ/TwKmnnnmmcXNmzeH9t577y1effXVAYRCe+GFF06MYwAolFqxtAqsJ4BQPvvsswUAlGToAaCQH8a4zCqwrAA+eeutt4YeFpY//OEPx60BKLs/ZAEYCYSj/+KLL44BKABRAMvR0E2AkgqQVWCs+gCgSYJO8Pfgc8TfI2Oc9tLuC6fP8JAlkPMu7A2ZIWU/EcxPzzh3jKMQ0x+PfxW9/fpRn+xv6u+VtsvRu9Bj8Kzw7CQDiuWt+F0AiuD3Ve/+Q76PfW0tgZZAS2DvJDDnpbB3F9Un3BJoCey8BHDaJS1rpWTNDBkzxzSIl11cZgHhcEoHNwH/nCA6MWRyCDggHT44kfqz+xJIR23NSiT7MGkl0+nF77W+elJhn/bK08nJGLKONxMmwCgi+JlMMR75zWZmb45DAy/stzo/TnuOvd2vEqg2UAbPXAvnqQHNzIjnt6kgxqYnxNJv6zyXBpw+sy/z3o5lg/e9bwm0BFoCm5ZAzcafs/8scZP61VI1uQ+DwQJUcIBaCieZCQj2CkBxn2NgFbchkJyO2GXHNBDsfudc43muM1e/y0aSAA/tCt8jWbqmZtLzzpFxBNskQbMEUc3+pddO0VapJXgMvpoNnOUsljEUZKA2gbpdVuc8R9ju7nvKbhs742RZEjjCXEH7TZ1Sn331ED16JQM0CXpnnzkPQTfVILrrS0mvPvOYXk8CZPL4K8uEJsMDO536DsNJAktkkUggiQwPMEtkKZ1kTvHELXszPPAPHw6tHh+GkiyVY7kLS50kOwrryXxCP+NTbe0pMAk6JHVVMpXUbdLeZj30FjpLNpMsH8Z+p0p/yfxkZneyPvFblghOoB/LFZAyQxQ7u0qOZZ4XWEhlJcXXI/iEnnm7jedu8pPlo2DisfzNa6+9trh27dpx47ulc+gZfzBdfPnll0MP8AQQCj2/UeIJEAp9BaAAPpHthxJAgE9sr7zyyuL5558/LgvUAJSdHY/HJ4a+obzOd999N/S3bt06AUDJ8jyMh2BcQ2ckwAzdYLkdWZVlbcDvgy8y7ZjdF06f4SFLIOdU6GdBJc6hZGCj5z2WJS8FCNLjV70WLcG37HMwB2YIkmcjASgyoMCCQmsAygwh9iotgZZAS2AfJDDnpbAP19Hn2BJoCeyXBJLSGINXthOYTwCjJFiA/zPLbNmVphMb505mH1E7MsvuaNDSw1CxzCG1X9K9PGdr8Cjrn+vsYnIEPaQNR5fjCiYUGFJgQpENZXYN9SXizaw5nIhJXYmDgjFoOR4AKJThseGQTBYel9mHaVibBjZcnpHy6JXWrPqcKGcQLnVPpUgnYJAglPOQZ2ZV6kRPSvBKAc45jAUne+ycx93pfbYELrcElunRZZLhfSsImd6g8BjAI9/z6FxsQjPtMtgrWDkZUJaxpK3S38mCkIwtnM82P1W/L9PtAlAyM59ISn2HGACtAJQEq7AdgFlsFnpsGrOA6SsAJZlK+D/tcUEtlcmrHh85G+CdYknZ5r3oY1+8BCpryZQvK8EnPLMGWejRNwI+ZLNz7LFdgkoArDFfIDBOn3orWZTYH/8l65JlelKvjbGu+FuyQM0CxSfYxGWD8/mf5XWSneR3v/vdIpsldQi087uMJvSWxoE1gMCtwBFLlmQPeGSquT37YNnG/tnG0joz2U+cczkKpwApmcVt6TADwuipHEPqLQF0tXSOTCgASmR+qiAUzoP/ck5nEI/fBOxVJpY6hzwEkF2CPHkfO+9mbm7JZTPoc87Oczfpp86xDVgKRhIbJXFkQ3n77beHkjk2xi1MJzQYLwCfADygB5AC0ICxSV9BUJaZovwOzCqAT955552hp/wOTCw0/m8AysW/GNY9IvcYNpyvvvpq6BkDMJ/Yciz87//+b302ef7VDQBzCZTjY6SX5ZbkNhPc0o5Z91R7/ZbAJiWQNgj6uZYTzIQ+3mO8P014yhKD+FWvLxaLG0fN/2RSSb/asvO3BI8glCkACv56nrUsw9m+rU2OjN5XS6Al0BI4Zwk0AOWcBdy7bwm0BEYlIKWxtMZkvgBCwQkBAMWyKQAFWDczZJeJNCeI0oVjrDJJxHBNSj+AAAACmBziTO/PYUkAJzCOLoEmTJRwdtkzthhn9DikM/twU5KwFI8ZBI43egAoluehN7vOII3ZclI1jwVmNnWel3E/OQGvQdSUNQ5TdJBZrEk/OpZFex6T4Zxs48Q2G5MePccx01E9FqA8j/O6jOOmr7kl0BL4VQLL9OgyOfG+TRYT9Kvlbejzo4NUBirsxnR0Jhil2ou5zwom3DaQ5DTjaB3dnoxemX2Lk1d7gz6BIpVtDdslg6jaLIBQYAYwqEqfpeK4tmQrYT9joJcaQD6NTHqbyyOBtNXGwG8piQR1ADIRrIa+yFJd6BWBWmwvO5OAY9Y3aE6fQBYBKJYZ0V4UpCIgfoxpZSN3LUEnyQoxtmz5HAL2NAAnMjo89dRTQ+DcADq/W26EPplKYC+5f//+UL6CxjIsAvTff//9ELy3VRaJjVz0rzvJpBN+nQJfV7s5y/MK8Hc8CfS2XAb+gSwflnM1ASi1FI/AcQN3sj153H0vq7PObcwyppZ78P1dASj6fugJYvJZ6aumHE+y9bz77ruLf/3Xfx3aBx98MIxzxzrsJgk6AXxCA5BCWR7ZegBGVQAKzwggF54Ryu0APrFR7sdnib4BKOsMke2sy1gAhATzDT0sOB9++OExAAX2JhmZ/u///s95ts869o8JRNhF+Bf1MRJAF6zLOpfped/OzeyjnkUCFawrABfbSCAm70M+gASxg+hJGn0jGv5WwboyWK3U30fHMAmPPgEogLosX94AlLPc5d62JdASaAnsgATmvBR24DT7FFoCLYEDkEBmdhF4kGYVYxXwiTSsAAQyCwYHX1K4LhNFpRlnUsjkjx4DNjMUEgDARLI/hyUBxk1mR8N+Atgke5dxMOswZrucjJ3lPZmZdDggdWLq0DST2GziDAoBmmJc0hMASofpYd2pi7+a1Ccy35ilV+99BhtYzuxWAprqNfbDZ9NADzMpLc3E5NxxkbVwM8Ndp7y/GXxMZ/2mz/Pi72IfsSXQEti0BMbed1VXZODXwKslapa9OzOjn0CtAGR6dKtsJfR8PA7bJUAU+5F3ttunTmZbz8k+GVEEsch+smn5nWV/U3J2n5lBm4x9BkTy/ZP7YjuDqZaFsBwOfS1xk9eA3UHwVqYTbBjtF0vwuO8Ek9TM/syilC2lBo/PIrve9jAkkEAQryhZ5uqznfrG9dUb2nk+85UePtlJUnpsn2C1nK8ybxWMLE19sieyz6Svz+D77LnEVPA6y+CwLKtJBt8BmeR3lv3N8juVDcV1BKbU7fmebACAUX7++efj9te//nXx008/DY3fk91kZikd5b9KByY43FI16q8EwGVJG/Rj2s3ovCxjWYPDlh0zgUCWA0vxJJCuluDJ86v7WaZnD+PpHb8Kxr3PcAWeAjQhiGljjm7DN5SZ+JOAUUtLye7z+uuvLwChJDjkpZdeWgASAVQg44nAExlRYMFIVh7WzQ/AEwAolN9hfxWAkoCtBqDs5pCWmYl7S4kdAUj2gFAsy8Q6toe/UDJl2Sz0goBc/IkCUOjxN6atNKue2G5KrM/qEkgg53T6wpxzpR+J/xKMKwDlzSMGlNMCUHxH4+ukATT5MspaAUjhmRLYpT+UuUf7si7BAO1LbAm0BA5HArMnw4dzyX0lLYGWwBYkgK5JZyCBg+cDaJI1gAEFZB3gZbW666Vk7WYMU+kvYZwQUW0ZHoL/TCCZJOJI789hSYBxk7XaqTttE4hC9hXjjUmTzmnGZoISzvKeTCcozsdkNQFsktTOWWc8M2sYp6yL09Pa44d1py7+airdqMHTpGR3Ek5wMzP1WbYGLs7RMXDcJifE7EtnucHDBDLVzMoMUhr0YzvWyyzNk57Vi78HfcSWQEtgtyQw912XrCdZlkx9mGDjvMIEq/Bu5p1rJrS1x2WbqkCW1LOAVSp7itslKDDBgclE4PLc6z2vuzT3PZGZ+RnEFPiBnq+l2GogNMs/YO/KDCiI0WBrDZQkGwDvEIErbIdNkuwplc0kASauJ5tXg0/Oa1Tt136nnkHHr8FrbXID0oI8EtSW+2IZe8710Tc5r8zSrgLelBzbZgZwlvwC+FbLhaW+q6C3tcDsGbRetgzjA0F3GqCRLDGSy1lGh9/ZjjiqZW4Ixlpax+UM0CIQS+G4Hj0AE9gDbMmOwnKW36lB/InhOVcXpt5ANwmOS/vWeVcyB6rztJ0TVMd6+cnEAY6RjIPovFp2bAzYPQYCz/ngZbK/a3Z9JntYhkdmUubjlsrlP8GlvO8F+T8yhHhWGNs22Elee+21xdWrV4f+xo0bQ7t+/foCEFaCDmC+sAFAyXFexy7gk+eff35olNwB5CLQhWPyjPHM0fdnNyWQJcAAzgk4oQeIBBuKTV151AtAMSCPDYSPEfAJPcCTz496guUmitA3AGU3h0Of1a8SqIkF2jWZ2IkOFoCC33STABTeybItwlB+J9rdIx8+PT7RZBabazv0vW4JtARaAi2BHZDAtp1vOyCCPoWWQEvgAiSQDj0cezgCLX9CbwkeesABBnjppUfmNFfpLB08TPYwUEFRS92HMSuiGhAKk0cZJ3Aq9eewJCCAwGBTsuoARNHhBQiF7wmIymDXWWj60zFZs5AZc+nYFIBCj5NU8BS9YCkBK4d1p873atQZOUnNsjqWbDDgkIEHls22zzIPZt/LziRwxSvZxIQ4A4hOtpmg40iXOYe+OsQzW8WyB9bVxZmeTCnnK/nee0ugJbAvEkjnYz3nqs+SkSAZotClCTSuujezmdnObDl69GyWN8usaZd1iHIc2ahYTrYCdLG2Yg3+1kDYNu/N2DtiWfY/527Wn6DDLH9jKTb2kQ5jvgt+NXMfGwMWE5lMEsjCumln1yx+SwRiu3D8ZDqZGjfVDqplfrZ5H/rY25PA2HyO39L2EUiijYXNxbNvEDtBZgmM46pkVGIb1s/MXfRNgucqeKWC5ZyTGghPQFseN3VV/X2lpJPhZFBij/1yWpbZcZkgumwm//zP/3yi9AdlQigBYs+y5UcArBiApaeUDowl9slqApDEMjoATgjGC1yxNAXBesEmLtOXwO2q6069t4oBJXWbgGz1mvatID2B1+hL9JXlMtB7Zlqjw2oWdbIcsIzOM3mA9RPYkqC7eu4VmDIGVFklm0P53+fLcnrOs/AFJesJ83FL5eIbSqZctpn8WHKKZ4UxD0sJDWDIH//4x+PG85LMJ4JPAB189dVXS8FT7u+FF15YvPLKK4ubN28eg1D47Z/+6Z8W7J++P7spAUBz6Db6H374YfHJJ58sPv7446FnDHz99dfDOKAXfHfUJwAFHYOfJssqAz4RgILvUf8O+qMBKLs5HPqsHpVAzpOcS7kWdliWNgeAcmOxWMCAQike9PVpSvDosxcYatIogBMa/nt7WIdq6c++jy2BlkBLoCWwJxJYFczdk8vo02wJtAR2XAK1pjYGrI4GeoxYyvDQcDroYKSfzHop1+zkUOcQBqrGq4YrABSBKEwKdVzhoOrPYUtARxZZ14BRasaVTjDAKAlGYPw5IUswymnen+nYZMzJaEKfYBSAJjgwyAKgCUKR7jVZLjYBdjjEO18DmDmpJhhRS+kYjDC71V7gSTLkLAOgZPBkE3Jlf5lxKQBFZ7p1c52Q63y3dIIBQ8slWM83A5bLnOibuIbeR0ugJbB7EkjQSTIJeKZj4D31qowEMkIRoEWnyibFO7S+I9GpMhewLo5KnZljAJQxHc55ZmCZSE8yWJ0FMHoRd2hZUJLjLwvA+h4wS1D7lR59r10gCMXvyb6GrYF9UQEoglsyUIL8axk3wYwc05rwFyG3PsZhSWAZOCyvtAask/0IHTIGFlfvyICovbcMgJLHZPsEmKBvEmiXALzTzAOOj5UAExlNZHPwu+Vy/A7LgwAUegLeAExsCThx2f/YN6ASgq/0P/7443EjGPvgwYMhKEsPKOXvf//7EKyl3/An7eQEzY3Zz/keyiQTbN6cNzn3l7Up7WZ1niV5M9taPeaxc37FsmAVetat5S43LJqD3l3aDzxj2A3Mx0kAoSUAhTm5ySH0PIdZ0mpSUABAKIcDGwlArH/5l38Z2gcffDA8J4BOZLm4c+fO4u7du0P75ptvBgCKACsBCB4I5hPK+NCuXLkyAFBs/GfpKliJ+rObEkCvCbi7f//+4qOPPhoaIBQYcL7//vvjNuJjTJAbNpQ+GnoZUACh8D0Zby8T49Fu3vg+q9NKIP2fzOsyceDKEQAF8AmtJhVwzDk2Es9HMv3CKmTyKOzl+u3p8Yfm3KcB7ae9s71dS6Al0BLYggTmvBS2cFp9yJZAS+DAJICjwSw0ehkoMF4BAmSPEyIdh6sCChk8TaYAJn9ptApGwZhlGWeS61cK3gMTf19OARwAJsisK9l4+I1lA1yCEqwhT5902+u+Q9OxmfTROENzQoVTNR0bZtnIipL0k7V+ed/sXySQQclcZgJN4ALHpy31TdKry4DiegRJK3DFQCz9skzO094X9ml5BHrGiTTi9KnHGBd1XcaSZROSrtx1BaRkCYd2lp32bvV2LYH9kEAGUdcpG5HMAOhVgXn06McE8NX3o6XP6AnoWoIHcCjfKyPBWJAa6dYSahmEXvedfNF3C92aQYwEpVa9W8Eq6HpBq5bkMzvfwKgB2gzqcrwEjrANAVkp4uv5pAyzrKVOYu2Ptj0uevQcxvEqiC1ZkwR8q5+cO6obBLwBAmZ5CnzGMQS8OfdMNgX0DXpE277qjQx0s14ClD23ucGV0bsGGETWBnqD1xnEJpBt43eW6QWhZNmRXJYdhf4f/uEfBsAKPQF1mE9s//3f/72gEZCllw2F7zKgwH4CWGWDn8rSlKBoGU5yXu+hqy2MLlSHWUoMPagNbECLPkvwEDiW9YleMHYepzKtJEtUzuM2KJZLs6t8tngOeZa1I7IEj/Nx5uQ0nneeZZ/FSYHxjABC4XkBiCJTCT2gFNgtAJvYf/vtt8N3AAmCT2T8yYPAcvLSSy8N7dVXXx32+9577w09ABSfM561/uymBATYca+55wBPbHz/6aefFpTmoS8fbTeTPEgIIlFIpuXbi8XChv9Gnw56qufUuzkc+qxWSyDnYTKYa0vhv79+BEKhl0maHr+Zn1Xzsny2eH/zjtbvybNE8qgM5vyewFPf376zV19Rr9ESaAm0BFoCW5PAqhfC1k6sD9wSaAkclARwIhq4xeGAM0HWE8AnyYYCgro6+5YJIx1WOuh1TFFqR6MV0EmW5LFmtM73gxJ4X8wjEkiafhxZTJAAQtGyHJQMPIxXmXgEKJhtPSsLa+QeZECp1hmv4CkBKEy2kg2F3w060QMq6M9JCWTwIYOaOi91eOr0zNIPrJ9leLIGeY4HsmoFJDlB3+R9SDBLZlxyvw0e4nzPrJF0qjOJN9sdoArbZPAS51gt4ZDB0E1eS++rJdAS2C0JCJyTYSBBl8mGkiwpXAE6L5lMknIZvSrDidnKbKMuy4Avulh2KbdL5jG2q8f2+7KA9a7Pa9GxloYwWGpAQxCgI0VWP0El6O8sgWMJSXrt2Zqd7z5S19f9LGNU02bRzvZc6TuoslvP9L6cDc9oBQVnea4E9QpWs+ROtd1Sp1S2zASqpb7B7rN8oqU6U3YV+MY6eb5VL51K7jKbCBx5/PHHFzQYTQiS0wiey+Tgb6yT28LYYKkcmU2ydA4lcbI8jgF2tgNcIsDE3m0BqeR2p7rI8Y3UZwadKqB+ihFFNkCZTQSVWEosAScJRElbWDB26txkfarMLOrPLF+Z87gNiuXS7CqfL577LKmViSGAUfguKAVbI5MBJgXGMyXwCiDK9evXFzdu3Bh6nh8YfsYajEBZZqoyoFDO5+WXXx7a1atXB/CJ7dlnnz0ui8Xx+7ObEhB4BPgI1hvL71CCB1DKEtYn9JXgNvQBLA0ktNnwN+pzlKVB4G/bSrs5HPqsVksg9bVJB9hQNHz3145AKPT4T/WpYqvNtZV85+uDwl8FwAvGMp4zny16/KEmYfHul/3RbVdfUa/REmgJtARaAluTwK476rYmmD5wS6AlsFEJYLQmVTsOBcrtvHbUkoECozYzZZfpqeocz8xODNPMSGCSSPCegD4ts566jMlGb/dO7sysS3qCY9D+QslNz4RJxxdjMdkxZL2wZ2xmxvVpLnbMyZlZgDgtHKv0AqegpGQc63ClJ5jUn5MS4B4TsMhSXgKK6A2aShearCYCUAw4uB/3lUAmvYznbUtlNiiOdQOPltXJmvQ16zNLLeB8z7rUWdue7TITvsdUS6AlcJgSQF/lO6yWmEhwigx0OiF5/6ETZRXIshYGdgX6qR9936FTZVDhmLxTbehVg8F5zLE7kE7N1L3nrYc3MRpkI7Gsg0xUBkzzGDXjVjarBCDKAADAJEGtaWMkcwnHSTYUgIhjZS/qtY7ZLJuQR+/j8klA0Ju2VILfakkt/sM+0/5OFhP0TTIujekbQW2pb7Dv2Y7PHPBwBaRs5I5lKR2C5ZQGsWQOZUOefvrpxTPPPDM0vvsb6yVzCqATsvprCR2+E1C35AQ9oBKC6gbWZXkw6F57LjTX38iFn9RT6EOZAixxUwFxOc9Xd9Gj+yxFSbAqGf5kNnFexfrYu9rOyXCyav4/BjhZtc2GRHWwu/FdXcFdsp3Q4yfKkjwkjaS9MSkc2IVssJK88sorQ6NsDoCULMMC6w+MF7L/5DNQASiU3nFfr7322gA+ef/994ceAEo+lwd75/b8wii5RAkm2u3btxcAT2iffvrpoC8B3Qm+K5eKztBOowdkIrMybMvJuEzQ3FKJ9A1A2fNxc4lPP+0fbKxMHEBHv34EQqFP0CC22lwAymBqHMmYXnApcx3e8QJQ8OnjB+X5ovHe72TSSzw4+9JbAi2B/ZPAPjjr9k+qfcYtgZZAOvZkI5BuXdQ04BMMVoAoSduHcZuBilUAlHQk4ZASGY1hSk1WDFZ6AvcarfSZ9dR37HJJAKd00v5ag9p60wJQWIdlJ1wsE3xLhp5NOaeTfQJHqrXKGceAUJh02Zx40TPmEzhwWR2jGVDN0jkZ5HQ5ASiWf5AFhcCEQVJ677VB1VqO6aKfHB32OuIBn5j1rrNdJxngpCzXkwCUusz+2JcsKo5HgwGd9XnRd7qP1xJYLoGxTP0EWubWFbSRIF/eaepGgr3aXwJRMkiLfkxGMAJCAPnokwFFQEmegwAT9pvMBuhejjl17rs4DrI0TdWN9R2c/6NfZSChr0HTChzJd3sCrFN/jzGg5Dlk5q763eM2g9oujq79OCef1yznleVpqv5Rj2hXZenDBAunjSVwRJAwOkYQCsvJgJLlWhn/WS5M4Jx2HsfY2IdgNx+ZSeyzFE6WzcnfLdtBYBz2E3pYGmQ8oc/vrDNMsI+OKQCF4KmgE5cpI2GwnRI7BFY3+KkgjmQuycNUgFvamegjWZ3Qh5XJKbfFJhW4R4/eY54kyDrZANMuZjv0XALvOL8Edm9QLL2rNSSQOoTnNwEmzMcBoBDUpNSD2fXO06fKb504PM8i5XFozz333FCWh/JSPDf0MF7Y+E3A1RjwitI7gFhor7/++lB6RwAKQLEEvqwhg171HCWQjDYA7m7durX4/PPPjxvf/Q0QUpZgKkFx9YhscvhlEnSSbCjopWR2uqx+mXO8s73rC5JAzh2TzZw5IzoZH76+fPQ0OpseXX7a8qiAUmUrw4eVABSeM8vz0Js85Tv/gsTSh2kJtARaAi2B00igASinkVpv0xJoCcyRQNIo42iUbYIe41T2E4xXAhgGhXE0ZibsHACKwQAMVp1RZCcAPPk8AChmS9F3RsKcu3iY6zA20+ENKEo2DPqk+U2HtxTABuvYx2knWFWymfXHREqmCsY0QBPAJzKhMLZl8mG861w1C/ow79ryq8rAKB56gxT03EMZmOgFw/mf4BJ6AhVZYinLQlT2m23YULWEQ5ZcMGPe33C4Z7Z81s3NbHrL82TGVmZ6WW4hwSiXcYz1NbcEdkkCCeioZWmSA34MqGLwV4aBBFka1BWI4jWzH35LxoLUpbw3a1AoHe/q1dyP5XwyiL0NvbrufTWIKvtUBmNzX5ZwsOwE72h1L72l0NC9OFITrOI26nMCtFl2h+82aajV0Z6D+5MdhV4aeft1r73XbwkggXzW0w4eA6FUm0ogiMx0MpzwPUElsjPJRFfB4TnPFICizqn6MUuHbaxGRmVbIMD9j//4j0MDLGIDWJIN1hPL79ALKMk+GRUS3JLMJZTOAVySDdAJ3wmsE1S3UXZndzEQbQAAIABJREFUQx/1WpamSR3DYcZYk2QRSFsz9SH6cQxQL7glgXOZJU2QKsuDVZtVfS1IZQ7r04ZE1btZIoG0TXhekymX+Znld8ysh6lUxlzLctHLaPTIoXhuYA2y8dxZegpAliWn6JMhqLKfsGNK77z66qtDE4AC+wlAFAEorOcz3Hd++xJA53FfbZ999tnAdkIDiPLll18OpXhgRkFnqlvpj3SYtp2lvGQOxR9jyR1KfctWS8+cOsv1NABl+0Ohz+D0EnBOVsHDJI++egRCuXK0TE8DKJiMwauYLfPskrEMH2iW4AH0hf/TMuXYBM7DeO/3pyXQEmgJtAR2WAL74OTbYfH1qbUEWgJLJKBz0syzpFbFOLUED8ZrMk0QGNEpkRltY4fSKaXTPetGEqT/7AiAQp91I3FWNQDl8g5faX91dOP0TlrJZM0gwJZZWQlUwUG2KUaMDDzVTBsAUzo3GMe5LAuKTtzLOgEjoEFwgnvHvYTVxpagomS04d6yvpNkASbVKZpBjszS34YNxThJp7/OsaQpdxlne5brSQpySzfIkMJ3M/NZLwMEleK0nWmXV3f2le+OBGQS8R2U5SjM8E+qe4PAAjANAqMTeZcJJknQHeumnmO/6VRkW7ZD57K/DDRX/ZiZdL6DDVyv45zchTuQoE/0Y4JF8vzU1wYj0KvoXGxVenRulqCoejyZqFhPHc1ysgH43h8LrOY+k7nFc94FefY57J8EUg+oe5z31blbAlRYN0HeteRl6h/Bbpb9kglFwEraalWCaatVMMqqueXsuyFIhKAz4BMZS2AtoaSOLYPgLAtAYXtaAkVkZ4ChgWbAnJ5AKkFVmyUjMqiey/xvOwqqzr62JSsmq5K6TdAy3yv4JAH26K0Ez6ELbTLxyebHKeS+ZBWQSSrBK2OsfW6fLIGicNqO3cRIOPs+kmEtwa3oBUvj2suIAiBFu4P+F1qgkY/PJYAwnk+eNVkueIZ4NrJ3F1MAFErvAEC5du3aADyxUTKLT4NPzj4gNrkH9GXqVsrtfPzxx4uPPvpoAKB8/fXXi2+++Wbo0bWDwvi1TFnqLXSP82b0FUwMGRjHF0NgnB69lLbWJi+p99US2IYE1NMJEMa3hj+fpFIafn19+/j8TfRDP9c56bJrYH7lfIdnqQJQ8IPatBkEoWxDNn3MlkBLoCXQEpgpgW0ET2aeWq/WEmgJ7LkEMhiCs9BavjgORExrrGY23GQmy4g8EoCCUwmHvuVJmAgCPPn0qMdY1VnFJLIBKHs+wDZ4+oCeGIM6t7PmPM4tS/SA9gfVL5iK7+mE3xStt9mFZhTi7JDxBPAJjg8YUej5Tpke2X1wzNbPITtatWNwVmY5CDPluFf8LvAkgx0sc6+z5E7Noh18ikWgs22ndZyRYw7PJWO83lO/Z5DXjC0DnEl1ji6ULYreAIAONrO8BKNkNlfqzkMeWxtUMb2rlsBKCczWK0d7soyOmf0Gb2RyqoAPgXS8pwTryQiVwMoE5NV3mqAXg8QJ1pwMAk1ceZ7fSuFc4AqrdBr/G0BFP5q1LzAwt2fZsjcEMNgOfWvpCPSw+0JPa9OmbZvZ/wlWMZtfgOAqeU69My5QtH2oPZHAHF2EnhEYwvJYtquXW8vqYFfbshymZXXUL6nb0G8yoch+sIrJ4tS222D4HZW5yeX6W7KUwHYC4ESwybPPPruwwZCQDQCK4BP2T7kcSufYP3jwYCipQ//Xv/51QXkIGuwmgk7ozdhnH1k+JL+7vMbYW6UDmZtkiQmX0YXouwTUZyCW7dBhycaHPhQIjS5MhqYxXSqbCcdKm3bVOa8aK2uIp1c9Jwkk+y3PeM63LcVjiQfm35Zvxp4Zm6v98uNjjx03zzvnW2Pldsau75VXXlkAQLl69eri+vXri3fffXcAoNALQDknufRuTykBmG2SHQrgyV/+8pfFhx9+uIAN5f79+8eNdcsnGUYJdCeL8t2jEt+U+SZAbtlkenRcf1oChyiBZLKUpUpgIKV4YDe/duTzd34oO+aqOYry4kEUYI9NUAEo6QPN8tGXNQHvEMdZX1NLoCVwoBKY42A40Evvy2oJtATOWQJJd4zxKUJaer6k7ZtFpTpyvgbqdXAx8bM2JIATyu9YgodAfTq9GoByzgNgj3Zv+ZYM4FmiQGADIBSADAAacIQJQkngCvvJDPDTiqACqwxaCRgAfGITgCLwKimsdZ6kE+W057Rr2yHnzJRlIpwOyaRqJria96kGMeaW/Bp8mXMEgcPzN7/5zTHFOoGGYeMjR6jOT+tTZwbeGkCUZQ53zpPJOBN5acud0JtdUkEn1tylT13J+HM/Y+MrS/OsCgLMEV+v0xK4LBIwS19wSJaiGcvSz/8NyKb9ZMYZ76LKAOC7iWBwgi1lMZEFRSaoWoKHe5LMJfyfx+Z81v3M0qfr7nTN9dVZ+b4cY5aSMYQ+deSqoGkyBBCYMNgqA0rq5Qzc1iAugd0M+maglnNaR5atp9ccJJdk9WQKqWWx/K4eSR2C3kn2gjHmJIG+6KbKOJiAOPVOsmhWsJ2AF27L3LE86/nARsvSONhxltSpvSAStsHGy3X5L8vvsGwJHpZZX1sPEEktoZOgE/4jO5+SOvTJflKD5/m9BtlXjGHnHckkMgYk4Td0D3qrMjGpy9xOPVqZnBLgbJlIerbPUj4VgJJldtCHydQ3ZxzMWeeSPOo7eZmpY9AnWUqVOXcmMvFdgApgtgTOnrCdankrr3zN52MowTPFgAK4rD+7JwF0Z4JMZEChv3379gDus8GWUj5ZDgxdh58FdmWaABTK79C069RjuyeMPqOWwNklkHYhdlz62gCgAD6h4evPxC9suLkAlHy3M7+i7I7PGcsAUHj+6HkuBeM/8gCf/XJ7Dy2BlkBLoCWwSQnMmoxv8oC9r5ZAS+DSSADngQ0j1fqQAE9qrUiciTovMVLnfgSg6NxicmhdSAL0t44aGQoAU8yWom8AylwpH/56ZmcKaMjvBNiSWUMAijWpLVuAo0yaSenGz/KO1XFLz+Qqx24tx6NDhPHPZC0zrl0+NHpK7pHBVnoAQlnmS8pmfuPeCCiqmbrc83R6cs+mnNSz7ycBjAxWEJgwSCEFdIJPyLyCNp1+TZr0sXP1PMdo0g1aWp7HEj3JDpXLONP4Lh2qYBTHFX0N3B6+xugrbAlsRgI8q7XkTZb8yqNUsArvGzPMMhjMMvZUBdap52oJHvaRjsJacizPIQGWsqEY+DkNA9hsnboZcT+yl8yKN7MenUbgIenXDXyqPy2hQ8+7WQco21aGKMtJsC0Aviw5ITjQ7WuWvoFcTtx3uP1YoHaVPDsAe04D6UB2a4ktdVLaRgJIBIhUVjnZULSDpWynz1JbluBR76CvBAjXMl4V8JaglNQ3q8b1qufi+PZhp6XtBliEsjpPPPHEcc8yjf/SrtOmw4aTmWSMXSHXE0yC7WfLEjws538ESd1/ZT/xIiqIeSaoWWCJ+kUd6Pw69Q16LuckyeKErZi6MwHKLAtcsfyYYGfZpHLb+ljVc7HszxjzY9121Rg5kEd4ry8jdUYFypJgwLzOuXcuM0dP5lL0zYnPMjbKmc/HAECh/A7t9ddfX7z33ntDgwVFAMo6rJd7faf25ORhlbp79+5xg/WE0jv0/G6ZM4F95bLS5kJf6Xuhr0HxTNp4hEplT8TVp9kSWCWB1NHYgDJD0wM8ubFYLK4f+fmT6W5dAIpzI+wJnjUAJ/Qu+12flHOoVeff/7cEWgItgZbAFiUwe0K+xXPsQ7cEWgL7KYFkk8AItdwOvSwo1o40gME26wQxEoCCY4pAvMwQIKOlxqTnv6RNb2fUfo6r8zjrDKpVMAKAhczCwukFmw9OMLKxZN2gZzKWwcSzvGMzEIUjOEElgqzsLc/DGCcz2yzE2h9SdkBm0aJfBAZJBZpZGfyflO4ZYDVTzkn1mceXGbRmvz7++OPHbCiATwCnZAAB4InZrWS4EpDY0CeZdGpAgDGVoBKc/+lAywCrGapm/aNHcQ44vgywmi22odPv3bQEDl4C6J8E61pf20BrCgAd5e/oMAK4ySRgeTF+571l0Fc2AnUcx6ysKWxjACd1Yr0B6Xw0sJxAl327YQnwyGx6nJkynqCQeXcm+4gldOjRi8k0JXhUWWTWPnpTPct2BlCnAKJpp6YO55wqW8q+yb7Pd/ckIBugSQGpQwRmW1417WL0kEASQCQGGypriqC1yp6S4BWlkrqm7kebfeMSxEaTrYSecjpZOoeSOnynB4RiGR3sPsAhspTQ14adB6CEht3H+jaBKPb8bqmdZDzRPlxVNmRuUD0EKNhdPYdOEnRSAXgC6WTNSxAJ9mECRZJNymMke4rzcpmkpubmVd/V0j4bHwu9w61IwHkzz3iWcoZihHmeyQXO9ehNNGAd9BK66izz79ELf+mllwbwyZUrV04AUAChoA/4NABlK2Nm8qDff//94tNPPz1ut27dGphPvvjii8XXX3896FjbiM5MgBtzZPyKNoPhBsQF1DGvngOI2y1B9dm0BOZJIH1lzBtRfDbAJ7Q3FosFyaZpI6LLBxU5QzcL1rcUTzKe5HPHssBVASvzrqLXagm0BFoCLYGtSGDjxvlWrqIP2hJoCeyiBKwPjmORADB1Ia0PaTkeepwHSa/8SObKxMUZXE3HGIF4afkyOwHqvvtBF8wEsQEouzhqtndOSQ2Z4A+zNQ30SQMMACUzsXCKVaYNneZOuk57dRkIw7EL00lSwQI8sfQUYIF06CbVNRO0DGLt2zOQQCH0S058sz44OgVqZjMzmCQnrftcGtAhuJAZrlKzG3TIPuuMw3gC8MQmVbvbA0AhkEBPoCHp13GGJUAl13Ub+xlBhppR7xhkHDAeBJIIRnG8mKUPrXBm7PPddRxnlobQWVcDBVPncNrnobdrCeyaBCowY5nOT/2TZWwI3CaNfLLBuX+DwPToNRm4eD8JQKFPAEoGa2VRyXIZrCubFPZazg3rO6LOG9OZuM05ZeqY1D9j4yTXzfdhAvIIkGpb8s41KKvOBHhiQz/m/zKgeJxkiGK9GnAVuFdZ+ao8x65r397hu/bcHuL5nFYXsZ3lCQGIyGSSrCNZWhV7l4AvDT2ULCYCUNQ3CSBJ9jqBJ4LwDFJM6Z3ZtluW3dCGw/6ast3S1qNUzm9/+9uhZA4AlKeffvq4AT7hOz0AlLT7AJb8/PPPi7/97W9Do7TDTz/9NPT5O//JeicQhYFYSzPKcLKMTWVkAI8B05aBOoZDH+k7QcUGUbPMV4LlWE/bkD6Z9BKAUsszchz2ox41wJRg5nx3LnsXVZ1/iM/yZb6m1B3oD2ycTPiwHI9AFP9j7lcZ4DYixxdffHEAn9AoxQPw5P333x969IE6pEEoGxH3qXaCDs2StoBMPvzww6F99NFHizt37gzMJ/fu3VsAThHIV+bS6pYEFmPnVdCJ/kYS39Rplqk91fn3Ri2BHZdA2mDYfGkHJgCFZFPZo7ERLdE6B4Bi+Whtha+PkkvpeeYsx0MvQ6/lABVfz412fCD16bUEWgKXUwLbdBZeTon3VbcELo8EMExtGKgVgKLTgMCxABT6VQCUygyRjn+M07EJIr/hJHNdjNo2Ti/PWJxzpWPvQ8aIAULHMhOqWuqFsQwAhTIw0oon6OGs2ZqVySIBAT8cgasApACyIiMxQSd8l8HCUgE+BzVQNkdO21wngxTIV5AJjkcZabwX6ByDswQ5ZD1ZCxQEcIRAhJTsspoQmKD5O+sILqEHgGIAw/8y8CEFOz0AFCnXk26dwITsKGbN2ptJa7meJUCUKT1neZ5k1pEBILP0azkeS/JIv87/mc3Ktpk1K3jKQMQ2x08fuyVwXhKwPEWWX8tAcB43GUMIuFpGR+aS1HPp7GN5GQNKsgoYgDGIU/djZrG219gx58hqdkB4zs5OuY7vR/sEfFTwW35XTxlkTRYogqhZOkeQne9O3rvYlPToQMv30FcgiWwA6twaqFhWcmJMJA3oO+VAuSSbqV/UFWOAFEWhbareQockk1Iyx2WiAPpDenVsLYLDJh3Qy0BQj813jpWsT+wry15O2Sxpo6/0X8k2R689ljYZyzb+124TpCJoBRsQO891E5zCf2nLYa/JgIKNlsDi/J3/ZDgBcEzANMEn3Jzcb/43A3ScpXJkSqqsTN7/tM/QXVlWB7uugosFoVQGlKkSPGNgmNSVWcoR3cr5rry38Ry3LjxspZbANebg6Bx0Db1JIPY5L0ePyeKUgc8zSQsACmV4XnnllcXVq1ePS/DIgKLuoO/PdiSALkXvCgIEaPLxxx8ft2+//XYAnnz33XcDOFBde6RXq75KUDK2noFvfIqwMuBzpMFGm3ptYzSm25FiH7UlMCmBnPPhW5PlBJ1M6R1BKABQ8Inin6NHD8+dL6YPCRtBlmd6nrsEoDgHYx6GHZKMa+3n74HcEmgJtAR2TALrTPJ27NT7dFoCLYEdl4DBEIIqoJ8rAMX6vTgNsmzJqpl7ThAxTJ0g0lfDlKwEfqMnEJ9U6Dsuvj69LUmA92JOWnCAJUCKSRYTKoAo9EkDDCDCjFD+17Eu+8ZpL2nMKWLQH4cxEzCbABQdyVkqAG9LOpiTxv+053aR21kmAt3CpFcqZsvvJCtN0sFzH3Rkzp0AD9cF4OR3v/vdwGRCtuuTTz65eOqpp4ZGZiy/8z+NYITBCgIaLNMb3MhM2Qwo4DAjcGFGLIEKHGj2ZM+ONZxnY4GLiRsyNhE3877Sq+NIq+V5pFoXgDJGvW4mSg1a5HEucrz0sVoCFyWBGpytmf95HgaG6QmSGFCRRSADuamvDCwbLCYgI/MJulH2AvpkIKgZZwaBfS8JnrH8z7oy2/ZcMgEeCRpBj9V3ZwYss6wOAVXBmrI8Jf16BkpZzhJlglUEvnhM5ZgAGcv5uO/TOkvbsbruKL0c66t3kqnEElwJvlUalsRxDgb4JFmV3A/BgyyHwfqyArI++sd1EvzmcRKIwnkkk1OW+bH817K7NUvfaHvRAyDBXsOGs2fZliBj1k9wiIx0lsEZY6fLsjlpy2HT0Sy5I6iYvjLdVWBJltip4JQVQ9lAqDprGcAt58QAQAS3owsttShgLtlQWNeSjMwpzD523WUsLOrJZJhy+TR67TTbXA5tsP9XmXoD/WPpQGwf53/6kmQkpWd+iC4T3Jt66NRS+cMf/rCgDA8gFErxADyh3bx5c/Hcc88dz/fQIf25GAmoG2WdQXffv39/AJnQvvzyy8Unn3xyXILnxx9/PJ5PM8/mE7q3gpmd59KT5EPg+4ujBvBE5llYaJOptoKQL0YYfZSWwPlLoAJQcv567QiEAhAFAAo+URo+unUAKGmzYBuQXEfjGeS5y+eQ300G4DnN0nxtG5z/eOgjtARaAi2BtSQwaxK/1h575ZZAS6Al8IsEkgkC9LMAFMrwWLPXjJXqjFwmQx321pLODH2o+Zgc3j4yUM1MIDsBJ1k6xfo+tQTmSiCdYDi1RPwDMmEsW0oKR1hmYRFIzEzzucebWs/JVAIGMhNRcEDSYeMYsWQPE7UEqxigG3wwZz25c96ee5D1ZNEplYJZB+QUqG1tm4dghYATaNdfeOGF4wblMv/xO31m1FpyJymZkxI+gw0sE4ww6EHmFuASGs4ynGjpUMvvbDNBITzndqgPMwjqsmwoAp3SEWegtpbmkYpdOnUzaJO6fc559TotgX2TALpe4Eilf696xzI79ARSBC3S836xHA59Ddwmewr/J3tKsgrIQDAlxwTk1eV9k70AN8EdSZteAR6p8wQwEzyl6cQEtMk7NBnzUoexnPoQPZd2aZVfAlLSsZpBil1//+7bmLiM56ueAdBhoNYyOlm+MGWDnki9IZ06ti3LlsiptiwAFHSPADgAvwLY6DleHdMVTOc5VXamjdw7wcCATwASY689++yzJ3p+oyWzHcFjwL82M+ntk9VEJhPsMO23LP+AXSfDib1glTl22wy2kzFZZVkbWUUMjuY9Qe4JrEOPCVhnnpDAEvQj8wUBfuw3wezMQ/hN8PHcOfwUQHAjY6B3clASSJY5dEzOtWXAtLwzySHYU+qxtRIPpqTG/A8ACkwoAFAAntgAoKBr1DsHJfkdvZjUj86vAfdRZgfgCf3t27cXn3322eLzzz8fevS6TKKsWz7oowQ0ZwIPYBP9i/T4FQ2Ms16zMe3oOOnT2qgEUpeaQKEdiH9fEAoAlAQJsu46etjnCdtFxknmaDx3gsDoeS5lgGa9nA82EGyjt7531hJoCbQEzi6BtYMxZz9k76El0BI4UAlkoIRlDFLLYOAMSACK5Uqs2WsGHM7QVRlw6cDHYZZU6NBiJgAFo9QAPA60dvIf6OC7wMvCIW9mFWPc7KuajcV3aYClAs4gQH1e1rkEHSQG3HQEVxpsvjP+bQJR7HEa61Rm0sZnl54RM2VlDAB0QrMMUgJQyLLI/2dl1eK0krkkGUwsrVMBKAQwcDTSAzqBEYV16N2GniBGMp7kza31wa1ZbWACBxmMJz///PPQHjx4sPjhhx+GPhugFEv2ZGYtgRC+z2BHyXudQVKWk8WEceLYytI7ZsDiFLDxW7KnmBGLriZAUQOwGRBe5xnodVsC5ykB9XNSwNdAaQZQAYPI+mbQN0tg5LkKQCGIUgEoluExgJzsJfn+YJnAsaXhZD0R8LiKSS73W5fPU65T+x4LRE4BhtPRr64SIIKOMRsfnVNLUCQgxUBtBaAIpDM4a+Z/sgWoD2UJqOc0dp0dbN3GyNqvY9bnfZmdmD6cLDGIDshyXAJDtIlSIrUcTgWgJDjF/ajX1HkC5pJRaZl/aeyaJtfXjuKkLZOT7CYyzFkC0VKHWVIH2y4ZT+pyMqCwfQJQspwDIBS/0wNAEWQiwESGFOyvsWV/G4zth6PmduoJ7aW6YrXdEgCX9hc6MPWWARnlnTqO7RKgjm5LIHIylgjeE2yMLk09ueypq3q9A7f7paO2dbaM2SwZxjxQkAnzP+eDgFAsz0rPeqm7tI3W9oEz94MFhUYZnnfffXcAoNADTrE0K31/zl8C6k/nzvTo7lu3bh03ACiCUehlGhUwWM5SoJ5B7PSZkNCWgW/8KoKWf6nl05+WwOFLIPUm9iG2puzEgE4AoeDvZzl9dNiJ2qBjbHzL5oaWEce/JBDMZxFAikxEAMLG7J3Dvyt9hS2BlkBLYE8ksLbxvSfX1afZEmgJXLwE0CfpBGXSTyMoTKYKBqmN7zo6cSCkU2GVXsrgOw4zkc/0AFBgP8EwZRlnmhkMOMr60xI4qwRw7pvpTtBPiknAVFkKBgAKABUDAUy+qhNsKit11Tmms5nJVg3ymwHO7wlAYTlrqVbq7F1zBCtr5a2s6QX+WAIJPSIlPAChCvYZlSnBBkvo0AMmsQEqSYBJLrOOpXnsMygi8wkHTcBJBZ/wP040gxIsAyohsGEQRCAKPcAU2VEsy8PvBEZyPZZxtJlly/4nPjWQMZxSmcQTbHCM0WeAgyBFlqOoJaD4n3FmwDadA5mpYqB41djv/1sC5ymBtD8MtJp5awBEWydL6cj4ps7PsoIVVJsl3bKGNjYR74kM+lbQSwJj2E9lPfFcVwF5B9V0JMh1stLOS/Y6/sf6MaAcvxmcNUg6ppvQMbnPDH6i15KtKRmd0FmpqywbYa8+NOtfvTkmnykdu0tgz/O6r73f+RKooLcE0dagaQWNpb4xKxU7iIaOSF2VZ8R+s1yP5Xe0p7LsjgkCnhf7FVwt61NlNfG5qPO6WaA3wSfaUwBFZCtJ1hICvvwn+wC9tpUXOwVeSbY6joPNZNkcbTHtMfpsrFdL82jPLeuzvE7cjLS/0VmpfypAOHVHLWmD7sryOJbkoa8AlPwPXZhgYuw8WaAED+exBCnzX5ZZZJ1VnzrXaF24SmL9fwLX0DMmgtCjryzBSs9cXEZS5ovJCFXLE86WLGxJzz///NBgQgF48s477ww9oJScS87eaa94ZgmkvmZe/Omnnw4NxhNAJ19//fXim2++GXqAJ7JUjcyL0V2yPNHjLyHATaOUt6U/6PEtqmdhzOtPS+CySEB7Dl2a7J9XjoAngE9eXSwWfAcQSM8cOdk/ldUqnz+2ATaNzM74+gWf8BzyXPJ8AhDjv2RqawaUyzIi+zpbAi2BvZHAKqW/NxfSJ9oSaAlsXQKyFRgAydqPOAQSgAIoJYPFy7L86oU5QaTHKM0JogwoGKeU40nUNE6y/rQEzioBx7dlowRa0TPm0wkmA5D0lAYLM0t9LCt11TmmM5oJVtZmT+cJvycAhWeFyRoTNRrOZp+RXSxRNcU2o4yTfQYnpE5GqT5XBlYJSiQ1O47FLLOTgBSciwQ9CHbQW3IHxhOWzbxN8Ak3cgx0Um9w0rGTSZuMJgQ8EpSSFPAwooyV6Pnuu+8GAEtm4a4YVDUAkEwlMu04sSf4mpmxGbjVIZe9JXuyrIWBW8drloNaNf77/5bAeUkgA6MCRdDblpUwwOp/OtQM3KLzDfr6X2Uj8d2h845tbZXJJK8z7SR+z6CyweGxAPAcWW17Pqhdpz5IO0/ApdeRNb61A5OhCT1jQ68keCTfnQmsQ59lOUeCrwlcSSYC37l5rqtkvIzBYNW2/f/lkIAAN4H8CSrhtzpPyu8CQegBPauP6PktQW8pTfRFBgUsMcl2LCcILxMMOHaW3Bk7vzFQwRgQZfLuYjthT2GnCRYGCJzsc9po2GfJQEBw0dI4WSLHzPcsj1PZSmSR0w4jwGnjN5drCcQEltQSO2brT4BPkEGC49BZspMI/qgMSm5T18XeSka6LI1TAzJpf6EDs7wi33NuUXVgBeglKHDuE9vAk7mS6vWG6VQAZxP8xhxb0Inzwpwn6m+id364Thb+IH3KrTpfpAzP22+/PQBQaHzPpIU5876+pZuRAHNiEzFgBv34448XH3300dDfvXv3BHOozKC8H0b/lQIzAAAgAElEQVQYqNSlAvPwl9DuHTV8jAS96dGxyTq7mYvpvbQE9kcCOZfFHhRsIviEngYgRVtUP13V51NXjY0gSyXPGywnCQTj2fQ5xceZNsscMOz+SLvPtCXQEmgJHIAEtu1wPAAR9iW0BFoCRxLAAZkOU5wAshNglGKASstHsD4poucKsWbmEzDQ+KQXgIJxyvfMvsco7U9LYFMSMFhg4BDHFiwoCUCRIpjsLNZj4iVduSCUWqZh3feyTukEDKQj2BJUsp/oSKGXPUiWoNxuW47hdDCSMYHspFlGn1jju2a51bIXJ+6zzsAsi2P5HTLXcB7SyGq7cuXKcZPpBMp2QCdj1O/+tqmBJRsKPc6yDKIQ/LB+NUGQb7/9dsjq+uqrr4b+3r17x41MMDO9DLDUAMmKc84s1Rwb6NIMahC0mGpSFFsqLRkHALKYYUuwxeDIGGPApsTb+7l8EpirU2uGrRn+ZngRsBAwWNmZAJ4IRkTXJzPJGABFxx3rJRg32QrGyujktSTYRMaTudd6nqNg7rsj1yOYacDVcjo6EtOJqB4SVMI6CRxJPQQwTgCKGfoZxJU9TMYw7EWz7GTMmwr6JgvZ3Os9T5n3vndfAsuezQSfJMOIeqRm7Rs8dbssxSUjgHYT+kuWk1+oQX79sB/nbayDzaU+YrmW/UpQ7yyWubHbkmV1qm3G+v6W5XQAoRDgTcAwAWEbttrjjz9+3ACYJHg3S+mwnGV2sKsEnWSGfJbXEbiSPXbVmp8pXZF2PMvorQT6yvyp/kvbTHtMViaZP7Hrsb+0sfjfE/Y+JmCd/9WlgoWz7E61B8cAJ60L1xwQvfqpJSAgjh79lwyZzA+dKzJvlI1X39OpdJfgN3QOyQoAUGwvv/zyoJto/N8AlFPf11kb5lwWVlBL1TIn/vDDD48b8+JkB50oe8Yx9S8m6xOJbPgV6esytmYyg846716pJXBAEkj2cpaz5I5sKCafqnst1zOLBe/ouUxbCLsGH7+N51O/JkwoOY9c20A7oHvTl9ISaAm0BHZSArvgqNxJwfRJtQRaAmtLgIBKZqRgiGKA2rMsKpoAjYF4AserPjq1cPpnwBJHG4ank8OcIIKIzskhjrT+tAQ2JQEnTwmkYlxn7WkCAAQmbYx566UmWwfLWRt1TvmEvA6DYemcdjnLo5A5YKYADCjWTRWIIqU2vc/LRTqUMxhCUAR5AuqBMYk+J7dkuyU4heBJUtYfy4cgBjTrAEXozZIFUELAwpreMJ+wbM8y/7s+LCdm4tLbzNDd1MCqJXkyU1cwigGTH374YUHGFywoNJhPcMDR45RLuniBK/RsnxTxK5xyOuccZwYlDBCbBZYsBIL/HH8CUDKTxWWCvSwbJJ5iHtiUiHs/hy2ByhRgsHYs47UGVDPj36AuOrsC3AzoCk6xpCA9AVxZBdBjFUiSeor12L/vBtcX7LLsThl8rswo27q7GZDMd5LBVc5LedeAK3ZdgtNqeQd1UAWgoDOS8aQuW3ZCwIr7oTf4qsMyjy9jXp77WAA2/9+W3Pu4uyuBCmpb9h3dk2wkWTbCEjc+8xWA4rroERz8aXfKgKJuS2nJXOl/7EebluUxHVN1ZgYSJu9Egn/THsuyObDJZakc2eTcVvY57LIsxcN3S/C4P2ylZC4RcAL4pJbSqawogn8tr1N7bDJBvSuGXgWwVZB3BcTJMof+yVKHY6XE1GUVSJegX4KkGZCpDChZUodjY7dpl7FdlrxN3TkFzNvdJ7HP7NAkkCAS9GPqvCzRyryR+SKN+bn2mcC71GdLZQTLEskIgN2effbZxZtvvrl46623hkbiQrJnNgDl/IZbTcxgvkuJHea+JGHcunVraJ9//vkwP0b3q/NH5rppq9YyjhV0gt9EFllYY9WtneB2fre797y7Ekh7FH2cLFTo3deP2rUjP55lIbFR6zx96iqxNUxWoseXJAsR4JMEiPF85tyxASi7O3b6zFoCLYFLKoEGoFzSG9+X3RI4BwngOE2GBwEngE7MRKHHKJWiXsDKstNJRxcTRYOVOMkIqGuAJgrampBNxXcON7p3eSwB3qGZ6Z6MHbKe6BQDTMH/TsBqX+nW1xFzPiM6if1NhzI9jmnrGTNRcxkgCi0d3kzi6n7XOafTrEsQJHUIGRM6DiutMoAU5GmzRIYT4uPjAzzJ0jnQt2fmrGV36J977rljmmUy2QiIENAwYFLL7Bggod/UJ6nbE4ySQREDIH/7298GoAlsJ5kFBjDlxx9/PP6d/12H9dgu97cEgDIWdBAgYvAinQMZxGU8JR08YBScdrRkGzBoPMZ8INila/luaoAd/n4ScJKlAbNMhFJIJ5gBYHS6bADqaYKyWXJCBhT1fy3BY0BX5oKUepayYD2ZVmQ/yaDv2N3KuduugE/UE1mWoZZsSJnzbsnSOOiN1A1Z4svyXAlaMTAqACVrhKtf6F3Pc/EcDATn+WbJizEAZgJQ8j17+E9UX+FpJcDzmZn6NWO0BlGxf5gXJRBEAJygtGQ+8vlPsAo2UZb1QlehZ8bKPdbzq3ptLEs1A7azgrcJPgFgoj0GoATwCIFde4AkljXEdkt7KO2ttMUqUIWbVUsZWsbQHnCKoNwKMElwbjLS1eUVdhOnkUxJ2k0JtPV/Sz+YYIHtpE7DPhKY4rapx/gtWU4E/WLvs22ynGhHed9SP7of7Tm+V1B7Pgdj4LzTPie9XUtgXQmk7YOdlckgWQ7XxAVYUWRDEThMn8DkpX5xAXDoL+aQb7zxxgBCoX/ttdcWsKC88sorQ98AlHVv5/z1AQwKKARYAujkyy+/XNy5c2doMoHCDMp8N0valqMkoBndiN61pCxzV4Pb9PgV9ZXAKIuNmgxR8y+g12wJHIYEKogEv5xJeOhagCe060dJZNilAADp1wGgJCsRAJSadGocgGdURkv6Tjw9jHHWV9ESaAkckAQagHJAN7MvpSWwZQkQPDEYjCMgS+4ARmHybxDZYI5lSJadegYdmCBmhiuTwC+iHiRBdRusDplJf5FMDlu+FX34C5KAznsd+zizEljiRCuDAS6bMS9NegJZKk36nMup49vvmaGDQxvQiU4Us3nM6Em2FJwr6Xyecw5nWQdZEiTJWt2AT3QaZj1v9AjglJTZpBORYAYZazSy1yy5Q7kdlgWeAD4BnMI6NoIlOBIzwMFFJm18fj+LAE549h/+ejtr2Ry/EwwhiGJ2F31SDQNCgRVFhhTZUcgS47+kl2dfMz5TDAAZ4MjsExwAOPF06NGn/s7xRrCEMZeOhhy7ncky4wb1KoMEMlBba1TXgKrfZV/KQK76G12NXtdekf3E3jI66nbsoAw617lWAkySgSDLbAxqZeb9nLvezN2dejWUCIFSn1sBJhX8wQHQJQn+4N2UesIsfHrLc1WGFfbLPgSuCDwRSEnPOVSWktRjaSMmIMbA8Crb9NTC6g0vhQQSACcIpPZpPyaoNm1JmE1Yz22r874CV9KOEpw7xQCV+kjg3BhbypiemaV70oYCzCuLAD02l6Bg+iyjw7oJlLVMDgFFbJ8sT6g9U9lM/C4bigxwfHc/HCPBvoOCOrLBsh9bXjGKq36pSREJ5k1GuKoPE5xbgyoJQKk2V4Lw1IUnTM0CkqkAwgq6q5fb8+pLocZ29iLVP5aA1kYjEJpJCyRC2UxeELCSwOSl+kx2JeeUN27cGMAn9NeuXVtcvXp1AKLQGoByfmMG3Z2JF7dv31589tlnQ2OZOa+NebHvkJF5rnYoulEwM4ltlPmgr6zK/J6MsRfpIzk/gfaeWwKnl0DqTMvQwlqM/r1xBD6hx5+XLFXJ4rdM7/KMJTszviJL7vh8yojC71mupwEop7+vvWVLoCXQEjgXCcxyHJzLkXunLYGWwCFIILPfcICKbsb5ad1HegAoWZ83nak4Olc5+Q1gMEnE+DRwSSD99hEIhZ7gOqAUGpPHwY941A5B3n0NuyeBmoVl2Qap0DOIwOTLICUTNRxhNsswsB1Alk1lttcsc54LmwAUJm0s538wVOS2Y5Tbm7gbyQbAdQvIoWcCSxaFzElZ3ggdk8GSE/aMNO5m21qbmx7giVlqLJPJZt1uAiKW3KHfdSdiBmQIpiQYBQedZXnooSimURMb55wBGcv5mAVMIGfNQEvStJvJm+V5AKEAPKFPpgL0ONksNsZcMqjUEmoJRqxgmE2Mxd7HbklgWfZ9PdO0RVIvEHwdA6qlftURRvDCUjj0yWqCvmFfWVony2UkuxXbLiv7w7nX4yerwbbvwhij1tQ55bo8+/nMmrWf5W/cD9upI3T8W6YLvZClIAiqpqNfe9Dgba5LEFcHpCDKZUHUmuGfdOzbvg99/N2RwDq6KJ/vDIwaHK1sd+or9Ab2orokQSTOmbJUozoP3aGOkz0lgSzsf5k9mbozGVmW0rotYyORnaSCd/kuACXLWQhCobc0Ij0MKNglgksAj5j5Ti+DCVnwAkrMdpclTrtGO8c+wSuVdW5k2I2xfUyBL/L3ZC5hGV1mMEU2E0EfyUCIvZQAXbbLfeUpol/dL/tO5hT2mSwsY+ecOjx1a4NLdkf/9Jksl4DJIIKPmT9acod5pP4oEqP4nr4q9GMGQyePlOXB0F+ATq5fv37cA0Sx7frccd8GlCXPAJFQRs3kCuaylNoRgAITioyfJGTwXjg2On8BFVYAcg1u4z+0PLGBbnp+S/+jDFH7Jso+35bAeUkgE+vQvwBPbCaO4ftEPyfweRUAxcQGevxIJs3Rw35iIirPaZZ5tjRW2zLndcd7vy2BlkBLYE0JNABlTYH16i2BlsAJCaSzkgC66GeMywSgEED2P5kLMkN4mVgTfMKELwOWBM0BntgEnhBIx3m3Knurb2dL4KwSqIFPyzfQEzSwpAzPBwEFAgz0WV6GiVoGG8ygN9hwlnd1OpTNjmQCR8OhUlmDBHDhAM/a8VmDXjaKs0zqvKZkEUBGCcoRgCILigFhetYdC8YMoJEMYhDUyNrcMqC8+OKLA/sJoBODIYBOzHKj33UnYgZnBKMYiKHMDmV4bDjsbA8ePBiceLakM2ZZZ5/9iockS20YbDaokjW10zHAMmPMoDM9gZNcJ8tHsZ/cd4JeZtG3nPVB7+0vVAI6p2q5ibGgaHVkWdrP0jbJDqDdkdtUAIogwmSwQm9nCZ4ssZOlw9iW41aGgiq8GvT1fC5UyBMHy6z8KUCGuj8z/HH28czKRJJBUx2BHJJrlS1F9iR0gc59bLcEotVycLWsRYJeMhArcOU4/jByvTWwXME3u3A/+hy2L4FkVfLZHmMUcXyrt9AZqX8SDGdpHPUK6yUAJZf5b4xVyXNJcBzHqDov9c0yXbTq2o63tTRhsgJYOifLFqYdJSCF9WwCfi3Lk/sFyJJMbZbPEWibAJQKLMmAJUHL3E+CbVlOAMqEjqjlxKYy3ytQO0vjsFxLi2knoR+TuUkGFBnk0IFm6Vc2OHWpABXL1HqsVeDxGpBtHbh9fdNnsJ4EUm+he5kjMscmE585ZfqjmE+mr2oZQ9RJh9f/+38LQCjoJZiaZDuhB3jy1ltvLd5+++2h32RZ1vVEcXhro5+TsYo5LeV1bJTdsQQPvwFIpPGeQO/ziXJpaT+m3sV2heHE0sS1XDF+RdaxNbvC4Q21vqKzSSAZnkkYSwYU9C66GJ1Mm8uAwhlVtsxkcgaAAgMKIBQYUZJlF5urkwrOdk9765ZAS6AlsFEJnCWotdET6Z21BFoCeycBM04MAuMsNeMkJ/xknMBiUGuSZwBo2cVnMITJYrI0gH4GfHLrqPEfQQxrXw/zzr2TbJ/wvkkgM1Ez+z7BFQQFDCgAMJGiUppgvusU41nJLNmlmagrhJXOZCZxOLkN7kElq5MFMEouWxLFdZM6PDN/TvN8pe2Rdbu5bnQIMrFl6R1ZYuiRZ7IMHIsBx19SugMykfGE2tyAUSy7A/PJb3/72yEYQk/wAwejbdcHIoGVbGb90hOcAYRiw2lH6R17GFJYpndZsIq09fQEaNYYYwZmDNjUkjwZLCbIor4WgJLlNGRNIQhjKY7MhEmnxKpz7P/3SwIGfBNk5m917lKz9pPFxGV1hyUsEtiiHkHnJoPVFCjQfXhu9MmGYikdJD41z8rfl7ETbOOuCQrhWcsSNgnW8LzyGeTZFtxIz7sjs0vzmisARV0A+IRtp9iPtOmSDcnyFPR5PrXkxCrGggYsb2O07ccxteuqPtI2c+w4r3E9S5Oif7D7ssQX/6Wdx3/JXJIlTfkvQXkVUFJZnxKQon6ZkvSYLlqmu4b9ABwRNGLZHIC8LPs7NhXrjX0Ao9hkTMHuGg589F8FjghAMcAoAMWyOgnItaxOliys9pLfPb8IUuYp5xy0Al8r+LXaP1lKLAEmBDGzrI6BUNeXxUR9KluKx8/z45gJTkngOPtdpddSLzb4ZD/0UZ/loxJIOwrdKeMo8+qaEJWMvNhuaUNOyjYZndBrV65cWbz66qtDoxTPzZs3j1sDUDY3RGU9MWGCcrKU2vniiy+GHlZPGT5hREl2K98DcTbJ7IquTOAzCTgyw9LjIzEpB9s0S8R24sPmbnHv6TAk4JwZXx5xgOtRgoc4QOrdVUkaKRHtHp45bCd8/TybtApAMalJH2Ym4R2GlPsqWgItgZbAHkugASh7fPP61FsCW5YA+iOzgJnsy1RAD/CExsSf7zhgCcDTSwk95xIy6x1nGpNBJ4WgnQWffB7AE5x2GKn9aQlcpATqhMoghM9Jgi0AnDAhswG4AHxB47/MlP3FK3/2DxMxg4uyCQE8kW42aS3JBEowAAFBnS86tccCknPOMoMnCUxTJpbcQW8IREEuUtjTW7f7kePh+IPlxAboxEw1anQ/99xzx2V3fv/73w+ZakkZzw53nfmkXnQGTlzGCUfWmEEagChQE0NLbHkenHWW6fn2228HJx59ZpuZQTbnxo4A/gyMGBjOYDHBFgEo9JbqMYMl2a4YixmUzsB2sivMPM1ebcclwPOdQVW/ywKQp1/BKrJMZfkzy1oQmE3gSOrsCkDJ7dHdFeiSINrcZwUM7ttcywCmDCaZQVaDmQLC2AbACe+NLKnle4M+P+wnS/CY8Y+Tn+e/lqpw23p8vtfg7KqM/x0f+n16OyYBnt8EiliyIdmUEoCSusvSpJZ8QA8JiuO/LMvj76yTtmKWZRzMkwC2JfhZ/ZRlDavtuDFdlCV0sKMA/T755JNDL6sc69CSYYSAYAYIsS8EvFaWkvxPewbwiUCUtG8Ey7J/WU2W2Un8NwE4qZtVGyb1zRgbSQJWMhuX5SxBiE5MQK3gE/Qo89fc1gCMAJeqS5ORJQOsGSQ9DVh8xx7FPp2WwCwJZAlcgqKvBwjl1eKrcj45ZltOHgxwHXNLG6wnf/zjHxd/+tOfhtYAlFn3adZK6HSTJejv3bu3+OSTTxYff/zx0DOHJbkCZk/muOr2Cf2eIGV0Lf5EA9qATiy7gz8Ee1abFn2cjH+tT2fdvV7pEkkg58wAUK4FCAW/Xvrz1gGgpK+RZ9Y5Js8mcQDYT2iAUXyeZSxKe+wS3Yq+1JZAS6AlsJsS2JgjYjcvr8+qJdASOEcJoD/M+sU5S5bJlcVigZFJY5IPAIWe4HFmFq8TUK+ZXQbMYWtgoigAhZ4gpkFznHn9aQlctATyvZq07QQtSAWlEXgAsCXbB71gC3qyBDIAIUWwAc/TXpOZkjqz8dToXKFPFhS+6wDP0igyokxlmi9zynj+GViW9UWq5ATlIIdkhsntTgR5YS6RyYTs25deemlwDNrDgGIjSELAhCAJ2bqZiXtawe7idgRhLMtDLyUxtMSAUXDY2QShkFlGI9PM9Qn2GAjKIE/NHp6QQTrsaiCHAEwGWSzdoQ5PAArrJbV8luhgP5nlksGYzlLb7uBMkEbNtK9nVsEgCcIzAKwOyG3RBclKYhaWzjDBJ/Tq0gwee1x1tOUrtFnQxTIQ1Otx2wSnbHNulQCNVUCMXDefH54nn698tiqjCPcgwSpjAJQEkuQ9EwypTsBeS8BjZWHJbSsIpQYFVmX8b/eJ6KOfpwTG9M1pnsfURTzb2m70ls5RF7l/xl0C8/kfHZIgW5mYLM/IOpbgYd9ZtjHtRVmVErxbdWBe+yg73CMK97HHjktKEDBN9jeXf/Ob3wy/YydlQA8GANlO6AWb0GODyYLCesk8gl2SAFdK59D8rQJSZDWhr+v6nZ7t8jgrBlnVjWPANtcBJJKZ78kGWHViZUuRxS1taUEoyYCCvkuArbaOoJTKRFX1YV5PtYXO83nrfbcEdlEClsAViJL+KJZznsk66cviela+M5hzwqQpoyYleN5///2hvffee4P+c07Kuv1ZTwLoc8uqMQc1WYL+7t27i1u3bh03EipIrKAxvy2fquvR5epadLE+Rf0fWZY4WTjRyVm+Z70L6rVbAocvgfRbPnME/AP8RyM+kEmqmaA3h+VZG43nl0QFGwAUSvDYSFI1qY7nu5lyD3/c9RW2BFoCeySBlQb2Hl1Ln2pLoCVwsRLAYMwAEWhnJvY2jE0bgWSdqWxzGgAKRiQOO4AnThAxPCnBYxkeDFLrszJZ7E9LYBsSyCCBgQDGvLTo9ARHBV3QW2oGxxiAFIIWUgjz7BhgpT/tR0eMDmo8NQkAkFmIXkYKWSkyOJhsFDxnPJvLHDNpa3DtBni5LvSGtJyWI1IWTGAzmGzQ+BH2E4IeAEtoTz/99ECNDOCE/sUXXxychDaCJQRFaJTeke1k31hPVg0CM4Ety5NBHhx6OOtkRAGIgmPPpjOPHrCK1Mc49wgUZabyivMQDJJBEQFQ6PPM+s3yUCxLpUpvGR71e4JV+C2dDGYo268SVf9/PhIwIJoZ+RnYrUfNDH4DCAZsLWdm8Lfq2HRmyYCC7sgyFizLXuCxOAfPqZbSQT9xHgad67nXDK5l13Y+Ej651+poz3IRrFlLLfhblsPhmeF58vniOUwQcGW9SgCKjEYCx/ieDCl5thUMmaAX3ilzs/jznZbn1tmpFzHidusYqW8SYOYzvs7ZVvBwOtaxX9KWq8C6BMoKNkYXYdMJatMGSuAcuk2dg97JoGhljaz+m1PpIkAn2EAESBPEm2UJLU8ICEUmEwQJMMVt6bOxL/63t5SOYBKZS+hzOcGu2i1sI7Ak7Y66bKmFkZILY/dd/SNgpOrOtFcIeKATtVUEowggqUC+1F3a19gv2tDqV3Rj2iqpS2vpwmShmroez2OMsWqdsd/rtgT2XQLoZ/1T6FwTozJJyt+wF9XL6N8pkN8JmaDfstQrLJvvvvvu0N55551hHsr/NOac/VlPAiRAOPdkngo7J6V2aF999dXAggIQhZ75qaxYzHPLJ3U9ujF9Gfg59CnSJyMsy5n0gN7P98R6F9RrtwQOXwIm2Mn8l0zoqXvxc1b7dpWdrn3DA57PMImogk9gQDE+wPOM3ZVMmz0vPPwx2FfYEmgJ7LgEGoCy4zeoT68lsMMSwEFrPXOMToLIoJwtu+Pknp4Ae5bPmIN29tINfhjIgBbTJgAF6j1AKBmkrJTvOyzKPrUDlYBBASdWWaYBjxQAE5uZAdJUAsyg8ewQ/Mjn5yziSgcKEzkzgcxelxElASg8V2YbuOwE0HIJOuwrJXlOKpEHusKgMH0yv2TJHcAoBG3UMclAkHIdZPHMM8+cKLtDqR0atbkBoOgoxCloUMQM3+EEHzs8c8hgkQEZAjk2gjeASWQ5wcGXjCjQHNP4rS6zXYJZVgzGZYwMggqTJcHgDuOxludJp0OOR8eg+8nM4i7PcxZtcbZtKxuAwLEpoEYGY9GPWUonQWuVDSD1KvuoJXgsbUFvIFdgYAWyZPBYZgJ7pVEDzlXHnU1qp9+6Mv8kKKsCR/I762WGv1mfAnoNlAo0zDPMZzdLagFCscSE21cATILTtO/cXwWWLJPKGHvB6aXYW+6jBHwmsyxo1TfrXFeW0eH5t4QONgn2WILvlwFQKgNKzpkE4wuGkw0l2Z7UbTlnmjJWxgKnSw0bgqiCcWU0IVg61rCbtCWwLbCZALAkg9zUsmARS+9YFtAeO8SWDCiW0qm2TDKd8F+eFzd5RmkdGZjUkWO6UyAJtkiWB+S7djP6ajjkUUtmJ7YfY3gTRCv4RBBMlsesgNqq48bGcuvBdZ7wXveQJWDCBzoVPWtSAz1zbIOh9MzBTXRAt88CEjN/lPmJnoQHyvDYmHfSKAXLvNOPuukQ55ybHFDMSSmpQyMx4s6dO0MDdAIAJVk7mY8mU1Y5j9Sv6GTmlSY3UKYjfYqATvjNliXS0MnHt3GT19r7agkciAQElaBzmYebhEpiKsvZV1bBsfn1mFh4Jk1Wouf5BYAC+IQGIIXf6JnDCuylbwDKgQy0voyWQEtgfyVweBGX/b0XfeYtgX2TAA7RpJMmYAwAhZqP9Em1R5mNpJpeR/ckFTvOPuuz0mNsWvuR3jINOgf3TaZ9voctgQwQOEGzPITPi9TA1koViJGTNaQ0lgG7rvSyJAqTswoyweluS6dNMlPwuywo6czPc8nyFBV4gzOQa7YHyAYDDD3rGow5wWFsoIMACA0nH2ATQScCUOihSU56+K7N/UuARsp7nHdkkOHwg8q4Ov6kPrY8D6woZpsRNDI4lD03f2YQKNkVktqe8cjYqkAT6etzDLJOLcmTAfUKgln3Oen1Z1CSHwkp9RLPfQLnxthH0umUNgK2BQxIAvQM3EqXniC0MQAKzi+BbmxraYuxoPQYm0rqrGRLucixMNdZlpnvWQJCIJaOtykwGM9dltxJ4Bc2lc8l+6klrWoJHp5Fn1ueQd8JAhPHQChmqCYbwEXKuY+1vxKozB86wNU7sqIkgGPZc5VAFm0PbDX0EPqIhm5JRscKDkkQG3rH4CYglmWsSqnHVoH1HrljlclNG2kwFh977BGQLb8BQEmwCWUJpxoAlAR7JDNJBv8shZP/CzwZA8k2CxkAACAASURBVKAIgk0AioAV9jHjs66eZJfsWN2FfpMtKoOVzj0BjKgT0W/J2laz4pP9RACKNossKmbV5zErI4uAboExM8TQq7QEWgJHEkj7DX2c80rmmwZGmXeS6KFuR0fPKqeI/pQpCvYn5qDXr18/bjCi2JiDjpV6bRDKL3cr546CCZl3wnoi88kXX3yxsH377bfDXJXkCHq2Gfn4XkDPJpAEcAllOmB6BXCSPkX+c26Jzu9yZq1SWgLzJZC2L3N4/ZnoWcugyYpi/EBA9yzmqSNbLQHAgE0En9CTmGrPMzzmC5p/Rb1mS6Al0BJoCWxUAusEgTd64N5ZS6AlsPcSwEGatNQE0AWf0FtOg57JfRqmc3SPk0cmjhibGJE4/jAubWl0soyDL+mR917IfQEHJwHHvqVoDI7iBAN4YcuMLYIfyRpi9r6OMoMw6zALIdgMVlp6IcsvZLkTHO+WVqDPLCGClJZQoE+WFc5JunqCQgRjYHWxMUEVfMO16wikJ1hjJvKJsl0ETqixbSP7DGff66+/PoBQzDyT/SSzfNvp94vDLzONAZTAbAIQhR4QioAUnHxkm9lw+LEe9Mg0ACw2AkzJtLIChFKDLhWMkownBm8ckwaEGIsZFDI4lL0MDAaaBp/nwWmW87ug1DdTTqIK4rCERTIY8fxnqZw8Y7ZPxhH0XTJEJXMA+5k6HvtPxhO2S7YCr4VjjzGZpE4du+7zk/KRL77oz2QqGRuzqWsrgCuddDxbuW4uE4hNAJcgEp4xdLsgEvZfPf15TGyvfGYFrBhorc9dAmJ8F9mft5x7//srgXz2M9M9bSqee/VNPtOrdH8CUASxoD/SLkE3VQaUek7qOWwY5klsI5Od+5WNKe23GvxMoN3kHROIS09mPvZRNn+jT6AK6xBExT6iT5uK3/iu7cS2FVSSzCZpBySAxFI62ae9IBDWPu2HicBiyiFLP87RlQYUE3QngDoB2Zn4kAAUAdfqywT3JaOTOi/tELbJYEjVyTXYuarszv4+wX3mLYHzlYDAQ3p0sfobmxIwigkPzD/5LuMo6yWIMUvenvBbCeCTUfPZZ589LvvKfBQwyo0bN4b+5ZdfHpg3LVkmc9T5imD3956ARuaOyYRFwgNMJ5bcyfI7MHNmWdiR90TqTnSuoD/0MeATS+1QpsNG6Q70e9qwXc5s94dRn+HuSCBB1Njg+PRMpgOA8tpRI0nV5DsB3ZWVdOqqsJt4po0L8NzWWIAgFPxDDUDZnfHRZ9ISaAm0BB7JoG6RtARaAi2BuRLA0NSAtJQGwBMbRqfBdCb90uvXWuZjx8vAhMATJo5MDDU0odzDyMzsBSaZZjokXebca+r1WgIXIQGdYgIz6GEJsuEQSwYhwBoZjK2ZsnyvQZY515EOcxwtTugMXCaoJAP+TOp04NDz3SxPApbptOG8rK9Nj4MvgTYC1bhenIACbZiUIpcMyBxfE8ESaI0pvUMDdHLt2rXB2QcQhd/4n0aGL84/HYUNQPkFgILTzoASzr8MIAlEkRmFbDSbWWeypegIdBv3Rb8igFTLbGQABidDsjJIe28vIEq2hQROJe294CjHtAXCM1g151m5rOvoyFfHmJmPPMbAKAkw4flN4BzB2CkmNAEosg7w/KfOS8YBAgQefyx4W6l985iC9MZAsJVNIa9vDmh2E2Ok6uT8XgEoCSJRf6fuzuBnZttXp7oAFNe3zJrO+GQmqQCUDNoa1PW9YcmeZVn8FYTiuW1Clr2Pw5RAPqfoAuvOW95PwAcO8LSVfIZXgQ9Zz9IN7F8Aiiwo6LSkGq96UPCdDFAJnssyY4JqK5gury/17OTdBEgiyAQ7R0AJdpJZ+vbJHpfbZICUQClNEAv/8UlwSJbhAzxC8NCSOvyXrCdZModlwSgypwhYodc2MRN+xRBOxpFVwcJcFx1VwXIJOskyfqyXDChZgqeySyUgptrUMkIJiFWXTgEDUzce5pPcV9USOB8JJHBPX5W2KHPQLP2avirmoMnsm+UeHwGgCPij//3vfz+wbdrefPPN43I8zE+zXA96tT+/vE98N/D+yLKvAE7u3bs3NIAozj8pyQMLZ75/SqKD9qY2L/qa+aJsrgBOCFoLPAGQYkPXpw2durlvWUugJbBcApm0gT0usI8eAEqypMM2ZcM3qK9hVSKdABSBJTzLAk4qEMVSsK67yvbv+9sSaAm0BFoC5yyBi3KonvNl9O5bAi2BLUiAST1sBgSK6JnQXw8AimU0MDxx3CaTwSrdk8FBgSdMDJlEAjyhUXIHo9OJJDR8GJmZRb8FsfQhWwKzJJCTLSZcPENOxgCiJHUlzxIgFCdzBlRlDFjn2aonl07urDufZRcsz2MZngdHz521k6GyZaLH7/RmduJgV094fVyD10afGRJcN8EeaerHgt3D+ePMe+mll4ZGdhngE7LN3njjjWGZzF2p5QmkZNBl1t25BCvV0jkZJNK5JzMKzj9rcZN9xjK9DcchzfI8luiZkcFcgyx+Z+zUMZjlPnAmZlAoQSf8lzTKvDtkTsEZ2U7FeePb97T6RRazZQFS1knmgOpkypI8lYEk/6sMKOoE9EOCWCtoJBmX1I8VxLbK/qjnNU9am1lLEJbB0mQGqc6zDHayPraS41xAlkFW2UvcX4K/BKDIMqSjHnuL7TNwW89BJ7/rZOA2wSSrHH8dbN3M+LkMe6lO7gS5aWfQE0gcY15cNRYFwwk+QfcIPpGNLsHDGexMfcR5qg8FrNQsz6qLxkB9K++pmfWCTzLYybL2ED22UGVM8TuAlAyqcmBtJ4EjgkV8x9tnRjq/JaB1rDyfvwk0OUUJP05PMIcguSnWEO552rfoyloujPmjNkb2lQElgdocP3VXBZOkDSMgTx3P+Y+BCr3fq8bpynHRK7QELrkE1McyVqHLeTeYBEGyR85HLXmL3cp6bOdc/RG7McvqAPoDhPLkk08O/TvvvLO4efPm4t133x0SI5566qmhkRQhoO+S35sTQETmjoBOKLkD4ATgyZ07dxZ3794dlvnfxvsl56tFjujNBEZjw8LYin+CXr8FPf5Df6evbFhjOvqy37a+/pbAlATSfs3EOkB/AFCMEdAnqyC2+qzSZ1E+UXstASjEBIwRAEbhmU62lLapeuy2BFoCLYEtS2CVE3bLp9eHbwm0BHZQAuoNHKs4Y5mo0zOJx6gU4Uyg2TIbTOTHMhHHLq9m9Qo80VkI8MQG+4mZCzAx1FreOyi+PqWWwAkJ+DyRAWAghWcqS1gJ5sJZRsMpZnAk6YJZrmV51hF3ZaDQYW8t+8yMTycOzx4gFOsqp6Od5x5gCZNNeq5F+mPrbwuu4brH2AqGa0gaeZx8WWOb0juW4Hn11VeH7F0b2/VnPQlYnocsZrKbk/Uks9QEo5idZnkeg1GW5JFtJSmXZ5bnMbBtdrK9gBPGpMsG2wGmCIai591hI5iUwf2ahbyeoHZ/7TEwxSrbX6e9uiRLaFn+JgOpuT/WVT/h7Oe5l8kkS1BkGR2kmEFf9sG6GUxOcIrpo+nsymWDztoc7n/VdZ/n3RwDWKQzzOU6zlMHM27zU/U1z8H/Z+9MtNs4kqwNgPSi6bZ7vMj7vnTbvcy8/xPMM0z/05sXWastW7ItUwTwn6+Mj32VKqwESRAMnJMnCkCtUVWRmRE3bvgO5DvBsgAUASMJQGnLUbgfJIHaZE9ZBIIR3GIwuJx9Z/lEXf59zwN6LXpP+S9ZlrATzkGUgkUEoAhEY9sEt/dp0GOnzcOeGZBEMlbTxpgh775aMEqC936lEVnwMaDJKoJCBIwkiDbL6LCc7CUEQgWg/OY3v+mWs7SO5R+ULRA1v5uhLvNJltaR7URJ6T6b5XRkQ1t23c3/eY/6ABppuwxCyC6SNjF3yzZZLkxWE8tKAioBdJIgFNdnzODYF5ngFNbhMw9Im+xR2u9lz+Ca6qrVSwOlgUVmtbHX9AvMRfVPyTZqOViZSBm7sm7acMeSTx0OG5x2FgaU3//+910DgHL9+vXBa6+91klsdIIA9/3uOdcTNGJ/kuXXmDsKOAF0YvkdQSlZnod+qKfP0A7TB2jLsefM/fBR6CvUd0Hgmt9zfmjZSGx0y/a377eprq80sE0NMN5NFlMBKMQJPgrGZ+wwvs91ASi+4zAZATyxER8AfAIQBf9PAoZrTrrNO1z7Kg2UBkoDG2jgIp2xG5xubVIaKA1csAYyu4/BJQNHJ+sEkym/AwCFZtCZSTyDy1XLhJi9YDADhx+DSLMUGFzKgMJE0v+QZqMVjfsFPyh1+LU0wHsl8wdBW5xeSV2ZNar5PSndWSYgokxWlHWRFzpdlL6DlkMxu57AZNLYZjkelnW6sx2BGgEmSIE1Zp0lQ4J2wgDTE2OUDKS88sorHeOJjZrbOPdef/31zsEndTwSR1991tNAUu0TRMqSPCyTifbw4cNOZnkeACk//PDDScNpKJsKzkYDWCuU5+GEM/CdLAz5PMr6kOVGcCia8Zb9g2AUy7S1gMUEo6ynsN1cuwVotJmcfXMA10mnuyVtsDEsZ1/elrRJYBzrm+WEIwq71jIHqDmOm2wFbGspjZbJQPBLbpuBgbZc0EasAlu8pRkwbZ+xFnCLUy0pwPNZTa97a6P5L8uguawUFNgCULhMjiFFseVzyATlneJ79gvLAsIZAC5n3xYfoj3bVQvU6Msy77NPlrUReAtIzUBizjmcd2TpT1W47LkU5GI5MI6Vtoix2jxAfWtrLMeTYLjeW5nMJIJKLBvoeEYQbgYvWXY9gSgEOLNZigeZ4BVZTSyXk/2zIFTL6fC9LduX5fbo320CT93fCs9u3pNkdmrBKPyXoA7L9CFlwEyWp7znLauJ4BNkAllkVVFarsfxb8u6wjH6wIQ5hpEVsA+IuIJ6apXSQGngFBpIe83Ykn7DlskeloJ1zs06su8h0wf2xOlgo7W/JD+YEGGiBIkRlOJBwpBiWdh9Z0MRfIKkXwCwSD+BNFGBuSSsmglAuXv37hMMm8moxfy0+eR4mP4hmQCZC+KXsOQOUp8F/7ku4119iAUSPMXLVpuWBmZz/fTvAUABeEIDhJLjdpjUNwGgMKZrASgyoCQAxTn1srF/3bjSQGmgNFAaOGMNFADljBVcuy8N7JkGkvoapyyTdNkZ3h4MBu/NwCdI2VGkwl6VmYEBYlIlk82eLCeCT5AMPDN7ge3KwbdnD90VuZzMqCXAkfSUZmvJKkQwJJulsJjE4STLIO866st3J4OmLBugROKo0YHDu6ljx3JYBvZ5H7ku7USW28HRR7PeNlIHX0tT3wVNpDBGUnrH7LJPP/20A534P+woGaAx4LKOIq76utLiG3AyQJWlecxIA4CCs5CWpXksyaOTEZlBqp4stj6nYguK8rvZL5ndopMB0CKORRvPqBlwZsS4bj6r6dXcB0dFOsvTubMKgCOZlbQ1AMQAuyUDQRtIZjsd9qwrGwH2jO8GdVvmAO59BgkE5Am2W+ScaucyfewsFznfybI6WSKiBabwXxvsTPrgdnzTBmOzDFWymABCWVT+gefe0jkZpOXY6ZBvA60Z3PW/vKarbkbr+udrQLuRc4qcI7hly5LCOtoEAW6MLwgiIpNtjfFQ2pT2eZ13doJhEryCTROAh+3K88799LG6zFv3ieNb+sYyOABIAIwoLbODJNjJeja/C1RJBrgMdLKczGP0wTKY0J9ncLBlOGHdZDBr2VH4zjqCVxeUSOjTewb8sqxXay9liBKYJ+MTEtuZc8e0V45hHTewfgtAaYGpWVYMgIvgvL6yaPPGC+35z7OhZStKA6WBs9NA2mDsN2NRm/NT+hDmqMxLWaYJZBSAOI/576R0mTaZZAgac9W33367Kw9re+mllzq7DmMKcp8/yahFHwPYxEbCguVb79y505XbEYRCIgOMWswb2S6TInpKu2ayDHbc8qz6D/FNWHIHtlYb/yf4cJ2ykft82+raSgOn1QDj52QOJEYA+OTjmRSAgjwtAAU2dFqW4CFGgA/IcZvJFKe9rtq+NFAaKA2UBk6hgYt0yJ7itGvT0kBp4II0YDYfklkzE3RpSwWgvDsDojCgtOG4TYfzotNnAij1Mc5EBpBMHp1Aim6GCYXAYjogizLzgh6MOuypNZCZs0zcfHcAlxDElW3IyVr+39ZSNXiL3NYns05x2KQTh+A+zh0mgEic/K5PAEiwiY69BKJkoHsuRT0gEkAmNjLJ/vjHP5406moTdDHTd1sXXfv5VQOZxWagyQxpwSc4EFlOQIrOReiVWcaRiFNRZpQN9GugJ2t886xl4JzgO88nfQcynY/0GZkdJ3W/Wc37BGBsg7urZO3LRJIBV2yN2aIsJ1NJgllaJicc/GmbBKBYZqu9/QkyYZ0su5PrXra5SwsUacF9ye4DuA9QrSUfMsO/zc7M8lS8A2zTV5JKAEpmiaY+2/Pz3TIQ3JmADd7V2qQ0ME8D82yTNsDtWkYR7ILBQABxgHIZV1jWT0bGdGrLiMS+ltl3j9cC9hI4l8xyW7NFyWQCkATGN0vpIJPRRFBJMqMkgCXBKbnMOhkQBFCaAUGWEzCazGeAUPs+faX0lpTXa3fTAp9zrCl4T5uZwFMCCtpJbKYZ7NmX574Fq9LnM0boA6C4bTI5CXpxjJHnX3axbFxp4HJpAPudSRr0FZa3tUQs/QmN37PUdPYlvbbfhAcSIpiXAjYBhPL5558P/vSnP3USts7f/va3XaNM2j5/MpmB/kXQCZI5I+327dsDSu0AQBGEAgAyQSc5D+3RV84Hse+WA0Yy/9M3gWReqO2nH1hUYnKfb01dW2ngLDXAWN3kOKQMKABQaAJQGMOfBoCC/9H3WwCKTOkJQGEuXeO1s7zjte/SQGmgNLCCBrbmOFnhWLVKaaA0cPk1kE5YgklO0gGhAEABfMIgkyazAesRCJ9LXdqohclg0sETQBTdLMKZ+o4MNPlPqnhkAVAu/zN21a/A7NvM0GJyphOMjAICL7akoGdCx3f/4x1cldZymd7bDCMc/mYZ8R5KcYvEUa9DCIedLElIJptZf9tgtNnGJ+eRgRMCLmSRQV9Mg9Y4S/DgyMugzLKLqf8314CsKDoHAZYAMMnmbzgZaTKjULLHZlZbmzVtZvWSM8znMZ2PBJAAmPhs4mjkmZSdh2c1y5NI3W+fk2CAvuzlzg+6ufZOvWUbkO3LuOcgAkmSWSn77xY4kiUw2MayXoBHsT9mMrUAlDYYyzHo7wXBJdU5oBbfc7Zr5yAJUs0SQGyzCx+DoMuC2D4jrk8AM7MsM8M/wR6W0UlWtwSgYFfz2Lkft+XZFmCV21oCoq88Ifv0uc/sfoOwu6D7OofLoYGWEcmz7gOSWC5Qu+RYoM82uV/WYXyDHUJmWT8A8TlOasc/69jutIecT7KhLKzplyVuWJbRpC2bw3f+t1leR1AJ2fGCUFhONpQEnrBdAkQFmGTgL5lLEoBC3ysgVEYzAn+yoSQLyoqMZanjVe1k25cL9DARIW2SjFBmtWor6e8BoAgWadmiOJe2BI+APWRbVidBgi3Y9XK8iXWWpYHSQJ8GtOfadMa2AqXpT0yqQjJnzeQPxrXZXznWfuo4AEsEmbz66quDTz755KTBjPLyyy93DYBKMlllv3AZysdmf8JygkZYtoQbAEbmiCYoMCc0YSGTFkxkYLslLFo5HqdfkKWK8W/6IywX7ByQPkO2QPqMefO8entKA6WBzTVgIp0glCzBAwBFRmck66zqq8wkVcZtgsxMVBV8gsTfgz1wXpxMe5tfWW1ZGigNlAZKAxtroAAoG6uuNiwNXEkNGFQikIQDGNAJg0qkTVAKgSvXT7r9ZXYHx6GgEiaHWd8R4IlMC4BRKKeQpUEuMjB4JR+Iuugz0QATMbL/eX+QBIMTdJJla5i4MYGzZrUU9ARiaC1bwaYnnNnzOORlHjLYLyMKGQeWNWE9riWpNrM0F44/M8qUJ+cHoERGE7J/oS8GdIJ8//33B2+++WbX3nrrrS47OAErm15kbbdcAwazdA4awELazJwGfJJORhlRLM+TJXl0VCJXDHZllnIGsQhOZTmSLOHG88l/MkXw/NLP2LIUSZYtWQd8sFyJm6+RQM55yzrFBYK0kv5bAEhfKYykKMfWLAKgtMHYBLlw3LRV2DKdTAlcURsZpE62tb51N9fg5lvm87bIkaWtVFq2zGcsM/yzpAR2E7sqeApH+SIGlDwfbG2Ccc32N+i6yMmewdZcrw+ssrn2ast910BrS/J9bgHoydKW9gkbwZglgSxZmgf7IvgEyXgnS/zlOMmSfrmvVe9Ba1vTbi2cw2QAUVAJYxlAI0oBJAlK8TdllmhgWYY3S/C4LQCWlpXMUnnItqEAASsGCF2HIGH2w5beQ/aUPWh1mX1k2sB58zJ/l8HMEjiWx9OGJUgv6dRli9JeCkDRpub5cSwBLUj2Y9+PtK8X1JfgmQTAZJm+VZ+lWq80UBrYHQ1gv3Peyfw6GUVl6kQCQDGBgn6G8awl4Kyd09u/CBjEdsOGAmsniRNI5q2wolimx3kukj5CNiv7kt1R3dNn0s4HmdPZnwhmdI4I6ETWE6QJCkjAKZmgYCKCAJfmyOmPwD5jw53zMW4WbKLMOSD9hONqxubt3G6X1V3nVhq4LBpomZwtwfPhrASPPkvkugCULLVIHMCS4MQLAJ4IQuH3BBqbpFqxgsvyFNV5lgZKA3ungWWB4L274Lqg0kBp4FQaYKLOBJxG8BjGExuDy8wckT4fh7EBpFVsjkEYA9wATiy7AwBFlDMSx6OZa9LTn+oCa+PSwA5ooHWQ8S7p9FLKUIDjzNrV6SiTUtgSN2Ybb3p5rUPeTFTpzHkXpbU1wMpkj8CNYBgk5yu7C3akDfR0GcF8cMaRRUYWMJlkUBdTdgf5wQcfnNAbQ3Os085s4k0vsrZbroE22xqwiK0NYCXNcpboIeMNEErS/We2NU7MJZ98HtvAF0H3dDJaigeQFM6KpO3XaSkrSga4ZPIxANUeZ9k5nsX/bemKvqCvv/meYTO0F0qcQ+2+DLJiKwjk2tfLYiILSrKTtH16/icbCo56gswZWJ43FlgUtD4Lfa66Tx3eyRTCtvOAKLkez2ICogQ5GRBty0dl/Xod5TyXLQNKC3TJEhPJQiX7ybJAcF5LZYqt+mTUemoggSJpW/rAHNokAWp8t+yXgPWWEYl9CkAxYEjmemZS5n4Y+/BZZd7RdxdbW+S+lgJQBIcwLsnSgAkiYVmASrKfuEzgMgOTrE/rG+skkBP2EvrVLKdDAJDf+K8zWtNfTYEZ64JJDfrJcpYZ6CuU1RGwlmVz5rEopX3BVmm7BIYIDuF7lmTVHgrmS1uZABQZULxXHC+BLO0x+wB688YY9caXBkoDl1sD9k/Yh0ysoj+yRKwyS8hmKUrG0tlHPaERgITacuawlN0RcAKbp2AUACltqbXc1vnwrqq7ZcTMhAT6HEAlP/zwQ9dIRrh161ZXboeyO4BO+B3Jdgl+TGaVnmvXnjvO1v/A/I55Hn5DS68ShGYOaMvxN/2EnwpK7+pDVud1GTWQABQTVgWfIAWOrwtAad99/I6WXOZdTwAKgBT9ktgI58LO3S+jXuucSwOlgdLApdbApk6ZS33RdfKlgdLARhrAXhCUcgJO5uF7g8Hg/ZkEfEIg3EYgyraQsnp2Nk7+mBwmBT1MJy2iWbSz9VvbrLWNLrA2Kg3sqAaYyAkkQRrQRfJOCkBB6izzfUzgyjpMRItUwbuaGQgEBWSUQGZpCN79zC6TGUmGlyeOkwASwCeAS8geg6b4z3/+8+Avf/lLJ2FAgZZemvrLQFW8o8/WVk+rzYbDsZgZbzggbWa96YDMgBmBspbaufMYTKcnwbMFJ25GNX0JSJZ0TrJs/5JAFH7ju+VLBLDkc94yrmzDcbnuODz7VbM4k7o2l2UvSTCJoBJswbzteDdZz+14f9PxPq9vxy60zCVt2Z+tPm8b7mwdR3MGIRPs2jKF5KlksJPnh2cqS5ZZjieBJz6rjGl8RpHJBpAg2zZrM2mJBZ8kQGVDVdVmV1gDm9omSxu0gJQ+2+TYIEsOYn8ysJc2hf+yBA+gVssnILcFuF3rtmfZnQweAhiRyYSxCsvZspQOy2a+E7jsY00xoPmEsZlOT0rmCD6hTyXwR/9Lv2pmOQHBNT7r2sm2jFeOA7vuO46d9qtliMoSefTDMqMgWwBKzhVZN8vleDiepTZjvmWeWuda11BhrVoaKA3suAYs/SZgGkCjjTk1c2mZfWUYpa+h70omlSf6y+wT6AeYyzKPRQJAIYmCxlz2xRdfPGnMewUusp1z2za5IoEp2wSptEDD/N4mH3BfM/mABITsb+iHSDRgrodkLggAhQYAxTkfcknSQWufsfM5HicADcuJvkGZkpH8l0BF+6Vi+NvxF7NO71JroC2XiQ0FePLBTMouhZQNWXu6aO7RjuUYAwIyAXwGyCzjBbz/As+wAxkrqDHfpX686uRLA6WBy6qBdZ1Ll/U667xLA6WBzTWQ9KLp7GWCngAUAt+U2nDi3gbHFp1BBvYIuDiYZEDZAlAcZDKoxJua225+lbVlaWB3NdCyCmRQl0Bxvnc6zHgfcZwZPEYC/shgzqZjgJYNwPrLZqWmg4djZHDJGto6/U60jhMtKelx1kFTTIOy+NNPPz1plN3JbOICoOzGw5ugETLjCHgJMDHbzWw4HZM4J6Fm5n8bATOcmcmuYm3xFcrzZBBKRi0BUgT4DXBZikcgCrINfmWJNwL7Bq7MsG5ZI9pA27wbk6wArLPoXcxM/ASisZy2oQWnGNy1ZEWCSloACscwK5T/kjVF0IpsBX3lKHTmtKwqBqOfKrF1zk9sAkm8R4scUN5Xxxc8U8kwwnM1b+zB7xng5JliTKMTvA+AYpZ/UonzfGZJqJbJpM3Qz+e+6tqf8wO2R4db1zZpn7RNlg7UHqUNroDTEwAAIABJREFUcDnB7C0rmrZJm5TAFbaXidHShDnGcf/KM78tOWYBIAJriWMTwCZkt9sShMJ6CVbpjNIMYCmQswV0ykjSgjOzzA5MYpmFDijFxn9LPq1NWdSfpf3E3gioy1I3Bglb+5ssKcl60to/ASjaU5n3ZCrDtrINkt+yXI7H9PnMYwqWEWC6TC/1f2mgNLCfGsh+ir7HMrFI/FnOpZEJTuF/+zrkE0y/LSgRYAlMnsjr16+flJBlfvvyyy93jTkvCRfZX7QlebL0WpZ7O+0cOMH92f+0fZAsWc7H6HvoVwCQIJnDMbdrZZZf9X/6JZkvme81nz4GKvsjVjZJAAn4BLYDAChImuV3GHfLqIyssfF+vsd1VbulAexh+g6wnySs2pJZynLhMjUvA6Dk/Jx3Wh8O82wY0y3BAwBFUBo2wuQMfZS7pbE6m9JAaaA0cAU0sGnw6Qqopi6xNFAa6CmPYb11JuGglhOAwneyQgSppNN4ma2xZAeDQieToJVplN1xQMlyZrCTDZeTybpppYF91EC+S22QGRaUzACWBQXwCY131kaghsCM4I9l7+UiXaYzX8YJA6sZmJXiGAedZTgya+zkGDjsMiADXTEZYh9++GEnoSymkTH26quvntAbs802M8D28QE6z2vK4BjOyXQyuowEZJKMKCwDRKE8D6CULMmTATYclUvKASRFK8+iWdPKZDkhyC/7SdYKFowiqAqZZQJwZGTJgczoXpZZk9n9bbC3vVX5P8u875bRYTlL3em88f1umUsEoBD87WMp8Fi8n8myxLKNd3gu7XjPmGGdccBZPaZ9juy+7Me+LEvHJjq8LQ2RjizGLX58DhJkwjMmDTCyBaC0bFI8ax4nx0Z99avznNvMzjboe1b6rf3ujwa2YZu0T9ojAbOZaa5tsqxXgkqwaW0JH79jmyyzY8meZHnrA8ed6d3JMjoECw0eWj4QaZO1zfI6bGsDXELfZrP/o680uGepHUCY9rNsx3cCggI2s5RB7rMnyNfqJlmTWnBlX7/mb9ie7Ge1ccq2f0ygCNtlgNByZfTB/JeZ7iyn/cxjyhA1L7M9z2Eem9mZPiu189JAaWDnNNDOrw2aMk5mbp3Mvsk2SuKH69J/PcUw6rwUcIjl1AAnyur5yiuvdMATACk0yvTw2wsvvHDCiCJQUbYs58j2GwJS+H6aD/1I9ilZfi0TAVhu+ykSDSzz5hwOKculiQWsIziSfs0kAyT9V/PJIHPbLzEXy/magBNLdMuIQtCZ/iTnbn1JA6dRXW1bGigNPK0Bx+qOz7Gd784asYOWWSrZC5expudYzvGjTKPEC4wbfD0DomkXGDs6nszyW3X/SgOlgdJAaeCcNHCa4NM5nWIdpjRQGrhADWRWNANCajVmmQ/L7zCYBJQCTb+O5ayxu8zWZMYcjkgzGJAtACUdlQwm+SwL+F2gCuvQpYGtaCCZiDIojdOL985ADkAwwSeW4bGWdWZsGeTZ9OTa7NcMKGRgnv1nVrJ2gd+fsAs40gjgSD0P2OTzzz8ffPbZZ520fjYSB56UxAU+2fQWnt12SdVsxlzWCmcZ2uWkY3YZCVUzTk0bTssEpCwBoNgn+Ixm/wJwwOxpHRfpyLRUitT+ZteYaZ2AlDaIlQ7TRcq1X23pZvMdz+2zL8UpbgkKnN8Cu1pmFOwCNkG7gI2wpA4yGVDSc8058J3/BbckyIV3+al3t7nYfK+TveXsHrjFe+4Lfnrv3LIdQ/A9WUwYa2RglGcoGUdae5gOb7aDuU1mN1l1ZDcxGx+ZGf7so4+RYN7VlmP9op6w/TluH+uI73vfOD6BIgThknWpZUTRpvA79shMc2yU7ErIPgBKAmPS1iUbHMuLzvVM7hIBQYKKlk2wnAJBRBpZ7zbAKZbkIbBoyR0kgb1kKklGMFjDsrQBAbsMELaMKJm1nkHFFfrN7NNau9lnI10H25VzM4EhlhBrs87T5tGnaluTlYxl/kuAXjKQZWkeAYHL5oN5DQXQO5M3onZaGrh0GrBvoz9zTI2kn7JUBP4vg6ZIS0c4zs7ScU/0lcnuyTJ9QDKiwPBJg9kTEIpsKEhAi8n2SX+T8+QEMZ5mLpz9iewmSvqbBDUKhETaL1n2jbkb5XWQgFBkvESyD+eBfWxezVPTN7/yN4LNyYZMgNmyOyznf/RFCeRe1kdcuoe3Trg0sIMawJZmIgv28+3BYPBOjyR+gL11/WUAlHyHnTPznmMXWgAKIBSY1GmsI4D5KcqlHdRhnVJpoDRQGtg7DSwLCu/dBdcFlQZKA2tpgEFgBo8Bn1DHkck3A8lEM8OykFmMDiDnBdXyRLLMAcFAJpJOJhk8AkKhscwA0iBgDSDXup218h5qgPczgzdM5DJji3dVCmHeUdflXSXQ3MfAsMnYoC9YYcb+QhYEnWY40gzOIGE++fOf/3zSoCe2Ecipz+XUgEEwgm0yoMB6kmwofLd0j45NHJ02gnVtAC4z+BrNyAwhYIBglU4I+pIMnAk86WNFyfVYNjBmRk0G1fpAkb5Xls2RIWDR+9GCVQjwCiphWaeNbCgJGkkGFEAnWQoLu5HHTZXZ78tY0LIuXeSD1xcEXXQ+Zk4KkEvQiCVt0pmVQUmz7XVw+UwgMzPfckyeB8fKMQ2B1KxBL/BEYFQ62v3NchYXqes69n5poA8Y5hVmAC4ZS7QR2qHUSNombAQ2JkFvGchrAXLJgGJ5QDMl2xI8HDPPL1nctE2WFnzqjmVQLkGrLWhj01sNkERGE8YlgGMBoSAJMibrieBas9jzfASgALSkb8zAnQAU+z9ZwOwDVzj3ZXbT/1uwRwtIyUMlCx52yzJ3SAIBztVapsoEK8ucYmm87GPdR/arGUjUlisdb66gjlqlNFAaKA083V00LKGWuJVFNAEozLOTYZTxdfrL5s6j6QdkREECOrHB7sk89z//8z87mX0IfUkyqbAs8NFSPScd+nDxNL4FJiboRMYTGUoS/J8l3VgmSSDnZszdAJ7QKLXj/8gelpP2BnR+hFmffTydThNwmH0T/YUsyUgZDiy5kfM4xuLJoFKPfWmgNHD2GmBMnqBzbKXxA+yo8QMk4JT0TzxRzmzJqerP4T3Hn2OsIKUxhGSyZbv6lAZKA6WB0sA5a2CTINM5n2IdrjRQGrhADTAItMYtDmQGjS16mcEjYBSyGfto+lexM9ZyxVFJoEbEMoNGkctIJplm1CGLQu8CH4469E5oILMMeFetW22tatlQAKEwyTN4jWRymAGcPjDKqhfZZt9nIHcuG1IGYAjKZNbwxx9/PPjLX/7SNYAomTGG460+l1MDAlDIhqMMj02gCd9ZlsJZCZ0zDk0kmXeZlafz1NIEaCayvTNQZrBK0AhOi6TxNxCWbBcZWMvlBBlkWQAdnt1pzO5SvgO8d5kZJBhERpS8sQkG4X8DvLznBG4tQyEAJctcWHJHmvAMCAs+S0aiE9912AXPaR5Y5bwewjZbfdXsde69oA5LhQnuQPYB5/wt2UgYo+jUZoxiZr7PUcuAktn5BFIzw19HuoHVZAdIgEyNb87r6dr/42Tf3o7Jk8UE+5GgtrZU1zzbxHoysclskjauZVHCJmG/ZGXif+ca7GseMFaGJgEnaceeypoUfJIZ6JYsSGYugBxNn7HyE0FQEIYTxycJQAGYArBWppMsk2Mwzn7K0gaWmyO4l+UKMgjouRtEXHKy88Zm9k/5vzbPvi0BHy2IJQEg2FL6Rm2kJcRMFsgAYJvZzlzO9dguGco4j3b9/J7g0j7Q58r3sVYsDZQGSgPN2BdQJP2a7L6ATkzqYJl5NvNqmuNx/WBz2f/oE5LFhD7D5hw458IyaSEFNCKTUcu+Jvu8vrvp/32AkwSeZNnTBJEkM6Wld7JvkhEFKXOlJeTsZ+c8ZQBPun5iOBxOptNp1wdNp1N9fi2o2zI7yNuzRskdvmcZS0uzZT9XD3ppoDRwthrA/gkWRzIvkI0Z2wlzOvEDJP5JmV0tFb6qP9K5tr4c4gcZQ4ARRVaUHF8WAOVs73/tvTRQGigN9GpglcBwqa40UBq4uhogUJb11ZP1hIEjaGZ+QzJBTzrsDGYt06BZb9JqOlgEgCIbCuATJpkZPHqqaOyyA9X/pYE900BO8gjGMHmjbjWTPWSW42Hyh8OM2tU0HGU5QTSjeRXWoj419tGbpx14asxhYAgJqCRZTj799NMOfPJf//VfHQAFGmLbaetd79kzcCkvBweoVM44O3OZ4BsUzjSYUZLW2fI8rKPjU3rorCUeAJQWZGAAKxlRdGLQB9nolywJgMysOpbbIFsCWQQVeG8SwEGgVVAIUiYUg71uw3m35XAAoPh+sywAhX6aIK7sKuyL38gqQvquJ+vKPAd5On5a8NhFzRvmlYNY5lS2rI3Oa4ObbWmILBvmPg2MSu0L8IQyOgJQBJ/o4M77ltma7CeflTagynZ5ffn/pXy366R3TgPJZNK+9wkyw4akbUqbkqW6WttkWR1sk/bJQBwybVzaJu3TSmX6ApjSZ5d6xxeCXC1VIPuIwTbZtLJs3Dp3D/CJwUOZTwShEGRk/wJPMnhH/yWDiYCSNihIf2YWegYHE3iyQlkdbUsC3fpsDutZlk57lRnoLcNI/od9leWJvtHyOQJLEgTa2lrmdBxXm5xzPNmlWvs4Dzi4zq2rdUsDpYHSQKuBBGTSb9lHIS1DbSCVwKmMo/R7BlGRcwOogiAFJiaLliygAk3oU2BDodGvWM5NwGN+p2/LOXXbNyQ4xb4lgfz+5lyM+RXLslFSFi4TBUgW4H/Bk8gErrCcoMslfRUAlLFtOp3+PJ1O6YcezqSJaoLBkwHF5XuzMXqfn7AAivWulwbOTwPaP+cexAhMjMOOAjx5f9bwU+LPELzeluFcdNbJGso4UvZ0klYBonwRTVY9S/GcnzbqSKWB0kBpoDTQaeCiHMml/tJAaeByaIBBIBNpG+wnH8wGjgweM7iN09qsxFXqN6YGyJyzMZHMAaPAk1uzzIYM7BTl8uV4juosz08DOMkAoUhxL+WlZXiQOs1YV2p8ae8zUHXmZ52OOBxv0BBfv369k7///e8H//3f/90BUACi1Gf/NaCDEqflzZs3T9o333wzuHHjxknLkgQE9cywQ7LtGsHEBKOwLIjEwFkCUAywUV+c5WRJacvzWN5Fp2eWscmsSpwuWTaHQGw6SmUhkx3AAC90tmyrc5x9JqNRbmcAuC8IfVkeqsygbwOqfdegDhkvtPdUgBH3OO+/xzBAahZl5wSfObYBoND4T8dXC0DhfLJsBP8TXBUEU47wy/LU7cd5CiydB0LRNsl+YsY39gW7I3gEOc82yb5mSQLsVAJQBLJ4rLZ02CKGlo3vAuMLA3Jt1nkLWsySPOsckKDgyy+/fNIEoSA5PlngNti8KFFgibkEwWRwbgVQyTqnmHYtQShpR7WD2DmZTOjfLBeGbAH/yfKEjRWch2RbQSzIPgAK18A5ZAarx0l2qHWutdYtDZQGSgPb0oAAcJOrSNwAfCIQhfm1jeBqAjCTXXBlfzt9huwoSIAnr7zyyoDSPEj6FVsyp/CbZXjs91QC/UmCT1im/xNgwrzJJAB/z1I7ltSRjVIgCpL183OKvmsyGo2OZwAUyu88mE6nP0yn0+9pszG4DJX0MQlAYU7m2Jz+q+3ntvU81H5KA6WBzTRAHCH9F8QSaIBQSGTFtjp/YH6wajxBILTz7ExaJYn1X7OYApLxrb4d5uP1KQ2UBkoDpYFz1sDKA+JzPq86XGmgNLAbGmAQKE02EtaTD2cDRgAoZH4YzBaAopN70RW0dMzpuITlBAAKLChIvpPVQGOSmY7JAqDsxnNSZ7E7GuCdNSjNO6mzLKkvzdhiQthmKVuztS29cSZXaFYyEjrht95666TBgPLZZ58NPv/888Ef/vCHEwfamZxI7XSnNACIhFI7NJ2fBu6QOD5tgFEyKw+nqoG9LFVAtnkPMKUNzllPGJmlAXBaZIkBs7yztEqW58EpkkE3HdgEeXk/zfSRxSRLVHAvEriSABWCw25LnywwBWkpH/tg32UDyJmRdFH3exFL0qJzamvBJ8CjBXTk+AKnVAJOEijEPc0SDum0Ztma0jKgeH+595YAlEXnCR98UzYiHWRF+3tRT97lPm47X182f082M1mRtEH27a6TzIUA2bLMl+A111GLMqDMs00C6wS4zrNN/D+v5M6p7lgCTwjIAXBljEEju9wsb4NvyTBiX7FKiRsy0bNsAt85BpJzyCCf5eXorwBOchxZT9YM3C2zo8kQkvYHe9gyMFlmB2kfB8CSZTPJsYUtACX3y//YRbfHtma51D7gi9fAfrNMWgsKPNVzUBuXBkoDpYENNWAJTPtQGQgJpBIwNbGDZCzm2LKLItuyc+0p9Pbh9BkwmcjUBcNJgk7sw7KfYZnGPDoZULqJxPTfXYVsYPyeDCi5LItJglIop+Mci+Vk8krA/6o6Fgzz6+l1Jwj7yfFoNPp5OBz+fHBwAPvJ/el0+t1kMvluPB7jI8yxO32NgBMk/Y6MlfQ92f+telq1XmmgNHB2GsAfKcsJPgwBKEiSW7GZMjTjz8jy4Mt8AyamMuYkWdUGAwrAE0Eo2glsBfP6+pQGSgOlgdLAOWtgmQPrnE+nDlcaKA3smAYYBFr7FglSGQCKLChMuA1wE1TLMgOLLgUHYwaQyGQAYIJk4JgAFH5LaueWvnnHVFanUxq4UA0QzDHow/ubDjEmdwJRkASwmRTy7iaTAkEnJ4BS45/JeCEdbQRx3n///cF7773XyY8++mjw8ccfd41lPuG4ulAl18HPVgME5sgaT0cnjk+bwBRlglNYJ4N+WdagB4TSUvknwxZBsaw73pbkMRtPlhQDcPRXbCs4gT6L90mwCMAvS2Qhed94Z2UbaFkGLJNFEFiKb/pj3tksbdEyHOg015HTvUIXzH7Y5xhehRGE+yCLiFn5lsARiOp+MoDJut63VgJMyXFIW6LCYxpIzfJMZup7rHwh2mfKYxjoPduXp/a+bxpoS+ZkX9z2y32MS9iPBJrap5thmCA2wXFmKmqbDKapW47D9gmsyxruLGd5v2W2aV45sI3vpYE8gnKMMwjQWcaAgJ4l3LKUm/2GZXkEMC46CcsnAHCh8Z1SgUg+CWxh/x6PAJ8leFYBusQ5eI+1M3lPWG6ZTVo7ljavBcfhoDewR38mIFMAStpq+zf20dpZbGba6dbut/vJOWECCFfpGzZ+RmrD0kBpoDSwQAOCNAVtMl82KYtgqklYAFH0hylzTv1rZ/Dvz9z+TgBJW57Hkjz2Lcrsb2Q+EWgyrwQPp5HzonY5mblYttSpMsulsu06n2RimU6n3fgZORwOfzk4OPiBdnh4SD90bzwe0+6Ox+NvJ5MJ43fZCNs5V1vCLfvBdU6v1i0NlAbORgOC22VYNJZAPIHk1izPw7zD+UmW/uw7sxyHMk69M0tcRVKGJwEoAquxL9iS+pQGSgOlgdLAOWvgTAJK53wNdbjSQGng7DTAIJDBIhNtJANFIsEMHGFAccCIZHC5KgDFjDedn7Cc2KDPyxI80jkb7KuJ5dnd79rz5ddAvoNM3Ahw26C3TEYU3us2aGS5LUt6GHg6k/GCVMMEiKATFnCC/OCDDwbvvvtuB0h55513nqAQvvy3qa5gkQZwnGbgLmuMk60H4OTu3buDO3fudI0SPTTK9gBKAbhi2QPWd3uz9ZqAXxvQywzxzA7HyWkWHs6LFoCCc0M2LxwhAiTo7+hLeaeQOLB5FwnyIgV8CUBJ1aQTRvYUnOA09pflNfoC1dKAbz3Au8ET3AIzlmXxewjWkzbXOvDJVJMecNZNwAf3IUv8ZUkl7qX3VyaUPCcBSLIAZEY//y0ai7TPVAZVN1BdbXJFNdD3TrcgMtfJZxdbITiNPlygKVLWEQFqaZv4P8voZJk+tst3UtskoIV1E9Cq7ekrRZAMLWcCiiMYx7iCMQYS8AllDCjxRykDAY4t0JG+g7IC9BX0G8sCbMnilsscvzMQ0+kJ0CT36X5PCT7pA6FoAwV12G8JoFsEsqQPs5wBy1k6jO20echkj+K/LLkjALPPruY+0oYuAqlc0de/Lrs0UBq4YA1kebgsHUdfBwBFwInlbWFDYdlAK+N9+sb8ZJ/31NxaAAnSPkVGFL4LTmmXOcAqSRqs07J89X33t7bfEpi5KftJnON4Op3SAKD89Mwzz9w9PDy899xzz92dTqd3xuPx7aOjozvHx8cEk38cj8cJAk9Ain2a/U3bx1zwI1SHLw1ceQ3o+8DHaDyBWAINBpT0TbJuli1epLwEVDNXx1aY0CoAxZhCjm2xH/UpDZQGSgOlgXPWwJkElM75GupwpYHSwNlpgACXdP9S5gFAoQFAwVFt3UYRy6uU4BF4YmDn5mAwAHiCZMCYDChk4enYJPhUn9JAaWA1DdDHCyjBCQbgJEFjAst0lEm9z/cszyO4rPNvbZNBIWtdtwAUgCdvv/12Bz6hNI9Ot8zyWk0Ntda+aYCyPABQaLdv3x7cuHHjpPFfW5LHzD0Ci5Y9mFOSJ1WVmeQsZ0kW+iKdoTJrZCk5AneWFcBBwjtkmwdAaVkGfN+yHJbBYvaVAeFdvcUtyCSDlotostv/EuyD3hMMwj4T8JGgIdZrASiCUNhPC0BJPerU9j6a0Y+s8n+7+sTtz3llyawWaPYruuHX/rjvIwsaUsevmdt8T4BK2ibrtAuQk2XJ/Xks3jeOrW1CGpxjf23G99y7skrA7OSgUU5g2W1mnCD4BPnyyy8P3njjjcHrr78+eO21154owQMIxVJulHaTCYX+gtZTum3Z4c/i/7SJCZIUgJf9VdpA+idtILZPYCTSUnPaU+Zb6aRPBrDWziYbJf9lFnqCVYrF5CyehtpnaaA0cN4aSDZC+tGcTwNGAXzy1qzJIobvjH41weCZKGJfft7Xcu7HC2ANJXfoV4+m0+lj2nA4fHB4eHjrmWeeuXXt2rVb0+n01ng8vnV8fHzr0aNHBJV/Pj4+FohOX5Ot+phzv5t1wNLAWhpgToAdBLiHtAQPABQYULJMuHMUwe2LDpTseYxpHb8iiSlYfoe4gmzr/MdYl08L4l7romrl0kBpoDRQGlhPAwVAWU9ftXZp4CppAPuAI1mACQ5pSvDIgAJi2Qk2kgFjOskX6UrKZrOYAZ8APEFSs/HLaAwSc6J5le5BXWtp4LQaMLjE+2npDxlRCEhly7IggFHyP7KpV81IWPmcpcdHQpEP4ASwCY0yPLCg0FiGali6e7LBMkts5QPWinuhAWuSEzQkYAgjSpbl4bf79+93/2V78OBBF1C0vvkcRpTUUQb9siSPgTuDboAZCPLRX1m6ILPyZDlBWgtZwJeMBL5jefxkCsBRnYFlnDMX9UnAx7JzcN0WeCoYxUBm7ifL6LDcgkgcExA4Zb95n8yIYjsCqFl6R+CQTCqLzqEtnZNB3QKgLLvr9X/7Hq+rEd53HbBZzsZl9tdmUvs9M7UBkWQpTcYEAlCwOcnAxLraJST7yWN7DQJQkuWEfWmfWJ77SRr+7iKGw5P2hPGdAU5kCcmSAm15gfZgluCxzB8MKABPaLCgAEqhjAGNfoD+wiYYhf6CvsZSOQlaXPdmrrJ+gnEaYM50Vq6gyxaf2bwscdMCUgT3IwGd2C9hRwWeKF0XW8m6MJ+wvmCVZPLiMvrYnWS1dF9p0ys4uMrNr3VKA6WBXddAzoHp6+wrmTsDRoH5RAYUGQ6R9L8yklm2LsvXrTJWuLQ+e/uy0Wg0jTYZj8c/TSYTmU3uHxwc3Hz22We7NhwOb08mE1lQ7h0dHdE/ZUm47OOqj9n1N6fO76prgLmE5b7xgRBPoJHMCgAlGaRYL0Hyi3SXQGjm6JZCRsKsngmtfAfMRiNhKNlTyoZc9Se0rr80UBo4Fw1c2sHsuWinDlIauLoa0DYwSLw+m1gjGSyKWgaAwuRbhhQGl+mMXqQ9BomZWQf4hAb45KtoAFFwmGa289W9K3XlpYH1NZDOLkEolt0xE0Ep9X4rBZjJ0LAwuLTOKZKlbANcQpbySy+91ElAJ59++ungk08+6dpvf/vbk/b8889321kve51j1rqXXwMASLIueZbcIXgIC4qAFBhSbABVsvQC5XkskTCnFEIG2xKQIJhCdgzLHBC0M3CXQIgEjhAAlo2Ad9Egcx97WNJ/c+MyIH1RmZOZMbTMaZPr4jBOMGmyj5jF79jDus4GP3EmGRhlTJAlebLMg6VuzIpi+wSdOJZw/JGsAe2LkUHddnnZdV/+l6yuYFsamFf+qm8Ons8Vwa60Gywzzs6yeGkfcvyNjUlnb4JKLK+XgBGPk2MEbBPrWGon7Y0AlDx+BucW1m1PwInL9udPvYSTSWejtdP8v0rZmixfAMAVhjVK71CGh8YyjbEGIBX6DJvsWkh+yxIEqxx70wdnAagWAMqxbTZ/almg7G+wefkf9hLbaUsmpwSxsJ2l5ejDWM7s0pbNqrsV0bJ/XAeguKm6arvSQGmgNHCeGsg+lrF4lrazxC1MKLRkCKb/pW/NliDR9hrascFWmUfPU2EJNgV8cnBwMJm18Xg8vk87Pj6+P5lM7o5Go29mIBT8gV0pjaOjo7tHR0cwFiSgv10+z0uqY5UGSgPra4A5hvMSpMATwCe0ZI/Crjo/WeZvbMegWaYLxhMBKMQTYESxUaZH/w2ykkrWv6e1RWmgNFAaWFsDBUBZW2W1QWlg7zWQznIc0E6mkQwYRS2/HTVuye5gMp3Z2osUlZnkBIIAnbTgE35jwEj2coJV9v4G1AWWBraogQwQme3M5A9HmAEqJO86bEdkcSEBnFnfGsk6Os9Wptdf5Tp0UBEEunbt2kkDgPLHP/5x8Pnnn3cNYApZzEjYUhK8sg6N/yrnVOvstgbMRDcz3ZrkfCdjPQOIX3311eCLL74YfPnll4NvvvlNEZvqAAAgAElEQVSmK7UAKwoSNpTclqtekFmfjo4EOuC4IJCXZXlwkCZoIbMdMxOI92pROY1FjuiLGsO3evBhMSidD08CPMywp0+nobN0JOd2BDMzw5FsJRqOaAKq6WRS196TthQFwViZagy4CiBqz7XvwW+DqQU+2W3zsGtn17KUeH7LACgEuCy5Zd9r392Ot5PSH/AHDlyBpYDdZD0DTGr5rnTwmm2ok1hHsUCSebYmf593nU/dD4GjygST2pdrh5N9RLu/Cgik3feLL77YgU1oAE+SYe0//uM/nugz6Ce+/vrrrt28eXMAUPH4+LiTnMOSfmKj568F5TQ7mcxKFRxNJhOBfNpA+h2BeoL7sXeyPAE80XaynJnkbCfYj23dzm0XAUlaO7gOMHEjHdVGpYHSQGnggjVgn9cyEgIyYd5MKQkk82gb/W4mfCRwhTlA3zg/xwnzQKwXrIrlh89+DeDJ4eEhbXx4eHh8fHx85/j4+PbR0RGyK8U9Go1uDIdDGoAUACiM+em3ct7RdcFVPmO5/muN0sCOaMByoM5pSGIljoDMZX7DH5mA+1UuQXuQ4GtsB3EE4wkmuiJhQ2lLTK5ynFqnNFAaKA2UBk6hgYtyXp/ilGvT0kBp4Aw1IIDETEaAJdSzlVYUlDIgFBpo5ZxQM1hss7XnnSpOTwNCSFlPGCgCRLHxO05WHaY4XutTGigNbKaB1mGW2VgEnDJjCyealJhIbIH1Ww2aZ03rzc4otiIIBS2+1Phvvvnm4OOPPx589NFHnZQ6HwkIxXI8SDKc+RQQ5dS3Yed3sKz0AgwnsJ/YAKDYCCxmqR7WBYRCM7jYV+5hjlLSAUrwrs1IlxqW9exTDfSa/WggeZf13gYWk7lkWamFpLilr7dMEZJ+3Qwk9umHcUSW6WMdAqhm8LNty6TSgk88Z4EsjiH6WFd2Wfd1bpdfA8kMIlBk3lg5A00ARAxUJViUZfprx+sJPnFZAIpj9GRAsb66oLi0TdgnbJJtJZalZf2uQSj7aMviKO33kaybjCfY5bTRAAZty/oCgS3sE9AqIBQabCjvvvtu1957773BCy+88AQzFqwnd+7cOQGlwLAFsBEJ+1YCH308l53LsseYc2UcY1lCgmszvXbsJ5PJ5NHjx49/Pj4+fjSdTmEoybJkyWqCrRN0B5AkGVAsD5d2ty1ZZj9W861lN63+Lw2UBq6qBuh/k5GQ+XGW3ZFJlN8AgMp6mNLlZFZpWc1kILOfznHyzum+HQvYh3GiBwcHAE8eHx4eHh0cHByNx+NvxuPxzV9++QWZpbgJECfjIf1dfUoDpYHLqwHnFgJLiC0QR6ABOiG+IBiF+UqWD18VgMe83zJdSPwG8xJcb8U4mTGvLKyXV8N15qWB0kBp4BJooAAol+Am1SmWBs5RA9iEpPxm4szA0ObgEAkrgtmYOrRXHSSaLS6NPsATG+ATJp9ORgGgmAmN07Q+pYHSwGYawJGVDrPMgOa9x0mms6ytZ40zzSxqwCjsx7ZSkGrZKeOoIiBlAAa2k9dff/2kvf322wMbvxNEYh2kgasMdC07Xv1/uTSQAb422JffCRA+ePCgCxgiKb9DFvutW7e65WRHgQXF8j1IA5sGGJdoKLPDZUGhj6K/SvAJu8kgcdY25h3chbH4PFYPzq0tP2N/TKAzy9+0FLbsMylu6csFkRAIxekzr2/PEjzsI4OtsqLpaEpdt2AZ/pNlRZrdvJ7L9RLU2e6SBlZ9b3NMbf9rMKndR9qJthxOAr4Ze2dpnAxgsazzVuBKlvzifDh+W/rL/WGTtFELrzGDTXMCT939SjYSgBaCRymlR0vmM/7H/mqLE/wBYFBASrKRzHsoMvuaY3ocGE8sxXP9+vUOgJLgVwAvP//8c9c4JmAUG32GbChIWVk4h9OAUBj7PPvss13jXIfDYWenKFsA68nR0dHDR48e0R5MJpNkNcHJnpmcuYyNxV4KWEFqWxN4IoAv7XWCAnfpvatzKQ2UBkoDF62BTNii77S/tq/NEtUsJ/CEOTSN35HZHzs2cCxAf2zpPfpuP6uOP06rp5WOk6V27PNnBwZA2XWPw+EQ4Mmjg4ODnw8ODn4aj8df0yaTydfHx8f4/SyPgf+PvkpGLvqx+pQGSgOXVwPaOOcWybAMCCVL8uCH1F4y78lkt0X2SACKfhjGycYUsC8Za8DGmMiCfanx7uV9turMSwOlgUukgZUGlZfoeupUSwOlgc01YNZF1miEPtT6jFLkCUaBYtQMSuvEd/POFU6BwZ700ThHc1AIWjknodJL6xhdYfe1SmmgNNCjgcyYZpkJoUEnJoU6xZC8+zIfMTnkfQeUggSMkvSY0vSfSukGiyytQ2CKrGUaAaIPPvjgpJG5LDgFRhTWTRr/U51IbbyTGsiyC4vAKAQmHz16dNLIZr93794ACfgEEIpgFH67f/9+V5IHSUDRRgB0hU+CUARjINvSBX1Zjb57KxzmzFZZpZwMgVCDlZZp0HEj2EZQR+6PZYOhBkKhxLWcDvvw/xZcmsfjmJbtQTImEFRi+R0V1B7fwGqeX1F3n9njdKV2vMpYF4UIBkESSBLgQZ+rXVBxCRAloJV9Mg5ZnbIAS1pmlbQxMixJdy1rClLQW+vU7WNUWQmA0gI/22BUsnsAMAUAQr/+29/+tmv07zTYSfg/AR7YZdmssNMADLXvy2x0gmJathXHFkhArAJSkABAPGf6mn/9619dGTcafQjnYOMc1mDNmvuCADxpgDjj0Wg0BogC+8nPP/98/6effrr/4MGD+8fHx9SvvzMajaARvzscDh+Nx2OZS2R70glvaThtp4C9PuCedtK+7Eq90HWxpYHSQGlgDQ3YZyIFisgeZn9NH+5yglNM9iCxI5NBWE5WsizZSX+eY4ZVxyBzL6kteZcrNqDSk2O1QMtcL1nH2Bfok8mECnJTACiPhsPhw9Fo9HA4HAKk/HI6nX4xnU6/BIQyGAxgJcD/h2R+YKnMCg6v8VDWqqWBHdRAzi+wb/gTbfgaZVdH8jt2UebGBOYvA6AkiJpEF4Amti8Gg8G/BoMBkt9MgtXW7KDa6pRKA6WB0sB+aeDUA9f9UkddTWngympAW8AgDxpRJ8mU4Xg/BoZJmccAsQ1or6pABntkN9gAoDAgpDkJxbHKJNRgkzXOVz1GrVcaKA2srgHeZd59y+wAMpEeM4Eo/IZdMLBFUI2g2Zl9zJ7+5JNPBrRPP/20K8sDdb6NgJb09ZbjObMTqh2fuwYywNcG+1pgChnpCSSBBYWsdRqBTNhQKMVDyzILgFQsxYNcFtw8dyVs/4AtWKPzF8dhHBcQjLT/RSYYRBYUASO5D4KZWSoHFhMAKARPkfTt88o9ZCCUfesocpu25M72tVN7LA3M14DvRgsgyS14RrNfpW+lv0xGlHY/ZgcShAIsklnUglEcn/cBUDg++/QYZk7TXxsY2wpglANlsClBJ8k8Yv+dZXcEmwD8AHRCST0ajGYwkVhyB4mNBjRIAzAII4kNO7/px/EC18BxP/zww64xtnj55ZdPyvUARvnrX/960ug/8hzoJ2TMQm764TgCcpAHBwfHw+HwGBDKdDr9+ccff7z7/fff37t///7do6OjLlA3Go2+GQ6HN4fDIaV5tLXY5GR94ntmem56irVdaaA0UBooDfRroGVEacvgJYCU4GqW6MmSnPTdyZIo85n9fgJNT3Uv+krnCS4Z/vvPjBX0glDavt9xAScHelIAynQ6JfGMoDANdgKCwf+ctdb3t3nnfiqt1MalgdLAOWgA+wcIjwYbCrEGG98tCc7/LSvUvNNjzpVjX3wOJrQiiTFgb7A72BvB2cYZzuGy6xClgdJAaeBqa6AAKFf7/tfVlwbUgLaAQV46vAk8C0BBEni2MShs69kv0mhmICcVP9nQCUABlXx3FqRC6kzNAFfdudJAaWC7GsAGCCpBYgd812E9AXxGgwGJyWFL6Z+ZYFs9M4NZb7311oBmGZ533nlnQON7BowIbhn0qpI8W70V57ozHaFIgnwGJbMEA8ttY73MUCdYSBkHSzkQxLSRUQ8wRZnAldMEE89VUZsdrGUGyXIMLVuImfSWvMGpY0kHAptZ0iGZX1gGYEIfjmQbS0dYNsJ9twwo7fklkwrrymKyecR3M73VVqUB2cMsQce4eRHDEX2l4BGCSQJBkJavc/tkQAGskgwogkPZB//JYOY4PMfzbZkvgloyFm6lZB5BJkvGIC1howRQ4f+W1hP0wTq5resisbvJYAUDSjJVtewjmz6OMq0hYUF54403uvbmm292gBSAMTTArbKwIGmCGpH0L5br4dxasOSq54dOYECxJNFoNOrAJ8jJZPLzo0eP7v700093f/zxx3vHx8c4028Mh0Oc6IBQfjw+PpZV0nr22nTspawo2PD6lAZKA6WB0sB2NWAfbn/MPNrWVxLPkrfMtRMw2pbGpd+3XA9jiSzXswgAu/DqgnEUZhL6reFsznUCpBkOhx1L40yOhsNhN9YRcGlf15biy3k3BCiyoMzA65bhZA7wj1lAGElfhs+PdqdKYmz34ay9lQZ2TAMynCDxMX4wizcg8THKjgIQpQXbz7uUBKAARMHnAFibRlJrC0DJZJrWB7Fj6qrTKQ2UBkoD+6GBAqDsx32sqygNnFYD2gKc1pTeEHkM20ECUBgQ8j+NCXEGnZfR4ukMRRLAIgtaoEkCUHCsOkFFthT/p73W2r40UBp4WgO8v1lSiyCX7zoS8AlluGgsM2l0AolzTafb1rKr8xRxaBEUskGTLyCFgBHLSBqleQh0SaGPrM9ua6CldOZsM5AHyEQQidnnBP3a5fzNwCDBzCzb4H6QBg6RrLetbPbd1nZ3dgA3cNAIHknaWn+39A59MEATApvIzGDke7KjtKwqglaQZj/S/7MPtkvwSqu2LBGRVNxmRgpCuQTqrlPcAw3kGDdBJASPkiK6rXWejlZZUAxM2V8aSEpHK+sk0LMt5dNXFz3B5Jb4Sjp/wTJr345ZkOpkO0AlADcsp4MEQKGExcMyO4BNBHywHwNY2Fub4D9sNbZZ4ODDhw8HNH+jL3Dd04AEs+Qf5wcbSzYBKABaE1wDwNGSQEhBKQJTsg/p69fmKZ4xi8AcpOwnSOzu48ePYT6h3RuPxx34ZDqdfjUcDmkPHz9+LKMkNjnL7JgRqq1d+97XBqWB0kBpoDSwUAMJBmnn0y0jWYJK8KXl3Ltdl/+db1uux/WTfZRjrlJSs7uILIsXAJQOhDIcDjsA63A47MAwfAd8gpxOpwfZbwdjyolyAoDSld6ZfeiTCPhaghMWxL/PQCjIG8GOyH/FgFIvXGlgfzWQjI4CUACf0Eh+5Tca/scE3S1y6GH/HOcKQAHMZmsBKCbS4JMocPb+Pmt1ZaWB0sAOaaAAKDt0M+pUSgMXqAFtAZNNWA8Y9CEJNDMYpCYjQBSAKTKkMIHOjI9Fp8+g0AAXg0ImoKCRLbMjAAUJUjnL87B+ZlVfoJrq0KWBvdZABtEIfqXTC+aTd2e2ABCK4BRAaZQKyMztM1FSZkwTFDJjGcAJ1PmW6Pnggw+6QA4BMmQBUM7kdmxtp/OCdPxOgBEJQASWEhqBPkvq9Emy0mkELZEZsMxlgpgZ/GS5LeeztYvcvR1ZVsd+2VI4ZsonOIWAplS1spfpROa7+8CB0wJQEpzCPujbcUIjOQdBJK3jvO3zM6Ba44Hde56uwhlluRz6PBt9ZQJHGEdb+gYpzTTjZ5yuAEnYVhaTNnPafphAVNL45z45Bp88p7wHycjSsrOsfa8yw1l7TX8MIFTQhoANpSV1kABTupMd/nq62PNkpcKOJ6sI37XfAANltUJmv7AOwKPvoj0fwB+yuCABz1geiGuEZU3AK+MKygJZvu3WrVsDG2Xcsk9Z5/xkbQugTmeDAaBQYmcymXTZ4cjpdHpjOp1+ORqNvphMJsjvj46OBPZhZ/mkbc2SZWvf/9qgNFAaKA2UBpZqIP3qOZ9m2TkyYwX6/yx33TKWWTJPNtIs15P/CUBZ259/eHg4lZkMOZlMYDYZwYQyA8Q8PxwOac8Nh8NnR6ORLGqHi0CgTVmfrg+CBWXWH9FHMXcAYEJ/BvCE9rcZACXZUZgf1Kc0UBrYTw1Y8huJH1HwCdJS38Yj0r+4KgAF+4GvQVYlJDEGyu9YgqdNdt1PTddVlQZKA6WBHdLA2gPWHTr3OpXSQGlgOxrIMjpMMBn4gT6mEWgWfILEeW5GJhPodGwvOhsmn5kJDfsJTCeU26ExKPxqJgGl4EC11SR0O/e59lIaWEcD2ALfd975tAUsZzku/rccgYGxdY619rrQ1MOCYvvoo48Gf/jDH7r28ccfd1nYZmKbfW2AZ+2D1QZb04CZ75kB3/7WZscDFCFgmWUQsnSOwJQspZMAlCvEavLEfbIOuxIvMJnxM/l4Op0+mrVfhsPhT7RZv/toMpl0jCPT6RTp7zhzAJzgQLaUTgtAyXOQDteMJEAu7ovtVs7W3NoDWDsqDTwJ2miBGvP0k2x/jJnp83IsbP+HTHYUljN4RJ8q+CQBKMlm4jJ9abKe8N1A1daYxrJcXZalSQYxf0c5ZjfTrwo2AawBKBTgBpLGbwJUKK3DR4Af4BLBg9hvmEQos4PkuyBCpEBB5GkYT1Z58A2eMXbI62BMYeO/ZEABiHL79u2uAUCRbQtJoE7AzAbnDvikY44EgELQbjQaMXf6djgcAkD5YjgcfgEQZTgc3n/8+LF2GRub7FEtEGUVVdQ6pYHSQGmgNLA9DdivI+kQGQcAMEX2AVgFmpD0JTMxYNYsldsCUdvx99yzN0GDJA0AmNPpdAQAZTweU2oH0MnJ+c2AKNdGo9Hz0+n02cePHw9nIJSuHM+CT5bKZBkACuATGn2Z4JMWgML8onx/23v2ak+lgV3TgOB67Az2TQAKya4kvxKDoBQPCbHOfZj/LKM0TrZ1/AzaG8bHAlBgQiHmkP/hn5iXELNruqvzKQ2UBkoDl1YDBUC5tLeuTrw0cGoNZNkd6TyZ2MJ0wOCPxjLAEwLOsB84WcYp/qtH+d8glEUnxIDQDGskdHjQbVLzVckyjUlp0v0vnN2eWgu1g9JAaaBPA2Zfm6WgLcAeYAuYGDpBJBCXFMJnrlGCXwSIDICRofzee+8N3n///cG77747uH79+gk4hXWSQr/J0Drzc60D/Bp45ENQblEjw91sd9ZzGQCKZRiQlt6xLIPlGrIkj+V1ZFFRXpX7keUcyHacgUqOJ5PJeDKZ/DSZTB5OJpMH4/G4q4M8Go0eDodDHDY/j8fjx7Rjor6/9seyoBDcpHyO2fb8nmV0WlAJ/1nKBzYU+n9YVmgFQLkqD+PuXGcCTrJUDo7NFlDdZjMnyAQgCYEhGuPijqo+ZNLoJ5MY/WkCVNoyOu35yXrC/jKDepkTdmWN2zcSkKJfBSwCwBNJ8zckgarMms5+1d9dJ/cLgCXtMKwm2mqkgEFtfJZGO28AIeMDrhvWFhplhGBbs8QfIJsETbZl37IsD/0TfRjBOtlbVr4xg8FkOByelEEbDodd6bOZBMBvCZ6vx+MxjnQzy7Hnlt1py5xVUG+NG1CrlgZKA6WBLWkg+3bGCwJM6OOzhC3jEufT9PvMrxlDAD5hvJHbOW7pO8WF42v762effXY6mxMfTiaTA9oM+PridDp9cTgcvjAcDju2FuR0Or0GSOX4+LgDq8wYU+apKAO69GUwHwpex9f3j2BBwRdoQLhK8GzpoavdlAZ2VAPJIglIP5Nd8TeaDIuvMUuOLQPfY2dslgzGX0EDdAL4RAAKrCiW58G3keCVHVVbnVZpoDRQGrjcGigAyuW+f3X2pYFNNdDWsrcePY50gssATmgMApUss56O9WQ6WGZLGNRJ4Y+E5UTGE2SyoTDxtAwAsgAom97l2q40sLkGeL9zgtgCUACfMEGktTWsl9mDzc9qtiVBLoJkBspeeeWVwWuvvdY1SvJQhgcwCg0wisEk1q+SPKdW/1o7EHyCJMCYQBK/5++CSlISsEzgSgb1BK0oCfbZDPrlOax18pd4ZZ75YAGaTCaTX6bT6dF4PD6aTCY/jMfj78iaPz4+/m44HD44ODj44fDwECfNT0dHR49/+eWXrrFdAEhx6GQZHftoSzykxtrsx6zNTGC0PqWB89ZAMv5ZKkdASGYoZx/GMoEex75IA0JIAkRZHkcgik5TgkYCVuhT05maQJK2nI60/QJPktJ/a32s/ah9pMwfSMAXNmyJZfAsbQc+zdba4fwuiwnADQAlaZ9Zbm279j0ZRLI82lk/NJkdDhgFEGuWGkq2FwN5gmxu3Lgx+OabbwY3b97smFISJLlOSR6zMWcgFAAlMlAh7wyHQ9gjb0wmEwN3BPRo2HBBfs6lYKCkld0964en9l8aKA2UBp7WQPbvfeDXHH8kIwp+OccQjCNyHDKvBM9ScPdoNJoyj37mmWemo9FoOB6PO4DteDxmfPKb4XD40nQ6tXzgf/J9OBz+52QyAYQiWOVwCQAFLSQbF31XltkBgPLPGRCFBDQDwkj6vPqUBkoD+6mBLEWKnSH2YMPfaDIsvsYE+C8DoKTfgTEvSTU2bAwsKLKuE3u4NYtBYJsYH9c4eT+ft7qq0kBpYEc0sDUH1o5cT51GaaA0sJoGciLMIFAqPCa30N+BRKYlGwqBZgaBTozXycDUedplWs8Ge6KQkQwAAaUwGGRyyiDQtnQivdol11qlgdLAGhrAGYVtkO4XRiQmhzKgyJCETKcYNuLMxxaWAbA0AEEygkQEhl566aXBn/70p8Hnn38++OMf/9gxopC1bHmAAqCs8RRsYVWDbgQfzQ5PaTkDSuxQfkFpiQYkAJQszWMwsmU3ab+fZ9ByC6ra6i5kCEJeu0bS4vjnyWTStePj42+Pj4/vHB0d3f7ll1/uPPPMM/efffbZ759//vn7BwcHD3/88cfH33///eMHDx7AgmL5PIOagkktv7PsvO3DqxTEMk3V/2epAcvoCOSQBl+gZQI8HN/alxH0EahNv2hZHaRZyf6fdNEsW6oHyTo5hs6+0vekBb8YmFI3W+1f6RfpP5H0oS+//HLXhwLqtISO4AvBKkg+WSonbTc2PEumAcIAeJJAFG2zJWqyVE3+xnHWBG6c+hlyfGF5IgA3glLQyTvvvDOAdQ2JrmRiA6Dz97//vWv/+Mc/Brdu3er6NMvDbXgdgvuSRdIypjrQs849TClZ6sztAA9iw+tTGigNlAZKAxengb7Sf+mX83/OkPGJYwiYSJJt1GBsOyZYxW/WrQM74qyPPWFwg/lkMBi8OmuvTKfT66PR6FUk4NvpdNqNcWZymS8wASjMGTomr5mv718zAAogFJLR8APS8AkWAOXins86cmngrDWgf5HJBEB+E19TGoNI0N0yAIrnbQlgx7+MfQFrCz7B3iQTOzZJHwfb1Kc0UBooDZQGzkADW3VincH51S5LA6WBs9FATnSZ0DLZpIFCBoAiCIXBH/R3tNdmWaCZQbro7BKFDJjESSeSzD2AJ0w+GQym85TsPSaeZkuvMpE+Gy3VXksDV1cDAFAMqCEBmghMkxVJEAoBuGRGOrexheV0yFKW7YFA2qeffjr45JNPukaQiGDaq6++2knWNaBEUKlK8ix/yJNBxCz2DCgaWDQb3v/83e8JKsnAnL8b0OQ7QUuZUZLJJIN4fctXke2EO5hBU5Z/85vfTGfsBdPnn3+e0juU3PkReXx8fHcymXzz+PHjm7TDw8PvAJ/85je/uX94ePjjDz/8cPzw4cPje/fuHT+GhuBJUKgl8nDS0Fe3zA35QLX9d/Xny1+3WmOxBtrgzTzmku61mO3KbejXBIjgALXEHCDsvhI3fQAU+kPGyoBPkAIwZVLJ/eAsTSYx1kkgzKJ3ZdF79YSGBEoos0wOy9nIeha4icySO7CgJCDFPlU2Jct6AbSgH9A+a7e16QIuBBNSpoY+wNYHxGjt9hpgjQS4Jf22c5DUlc9BPjMtwOdkfccGqS8AfZTjsSwPgB1AKQBR0NOdO3dO2rffftsBUGyWlZPhJYGUS156rsvsTACBzKMAoTB3kvkE9kiWAfET6EvGlPyeNOPFMFnWtjRQGigNXIwG+ubK7W+MNxhDyBjg+ALZAmW9ilXG2W3/mEFexjT4/ACcAETpSu4Oh0Mk455np9NpMset4gvkeMwdTESDSREfoL5A2AnwDQKqpMmuaBnPi7lDddTSQGngLDSQrJHYG5Jc8Ski8THKxk4cIpPhMsltma8R25GM6tgVgCfYGhrLNkpYJlj7LK659lkaKA2UBq68BpYZ7iuvoFJAaWBPNZCObQZ+OtKZaCYAhYEgE9BXZpNQ681mdsY8FenkxMHJoE7nKFIUsiwo1oRlAIij1AmnmRN7ehvqskoDO6uBPgDKPAYUshcuBICi9giMEUgjMEZ2NgGit95660SSrWwjW9myAgSM/BQQZf6zmIEy8AiWxEFmI9DIdyQtSyuw7O8//fRTt4y0tf/lMX7FQPw7E35RAPPEAztdxQe7s+/f2ieWQVKCzM8999zkueeem167dm1yeHhI2Z0HlN6ZtVvT6fTr8Xj81Xg8vnF4eAgDyne/+93vkD9+++23k4cPH05++OGH8aNHjzJgCeAkaWr5j88q84mrdUPWvoO1wYoaEAQNuKOvTE1fJrGgD4MmSEAnjH/JLkYmOKXNsmvL9dDn2QCxtNsmm0oec50x9EnXtEwvvPuCTHj3LafTJ+kjBZIgu5d3OHyiaUv8z+OnjQGAkva+telZegbbL4MVsu/T2vQVASgtqxK2SRuFTHAKz4DPTJZAQAlzs7hb3aBTwCaCTmSHQQLeSSYX+rAWlCM4R1YYAZ1LrtdsTsH5zJMA6wNEQTJ3svGbZdII9iX4v83yrCzzZS9X/V8aKA2UBs5OA8vGzs6tDdhmH9YHUl11nJ19J/tJAIrqQNkAACAASURBVApJJQJQ8AEaGEbiJ5QZVUa3RdrJPhjwJCAUGixdlsNAGhTGP0jj/wS/d1PAs7sNtefSQGngHDWQcybmYia7IgWgCEIxUQCJHUwA+aJTxj+R/goAKNgWgG6W4yEOgf0hNqFtQpatOceHoQ5VGigNXB0NLBv0Xh1N1JWWBq6WBnLSSgYnE0ommUw4PwgQCgNBa8Aik+5zmf1IJzATyTszak1kO/DDgYrDFAlYRcrpGgBereeyrnZ3NLAIgCIDivSYyYCCE2uZbdj6VRJ0sxGIA2RCQAhJpvLHH3980mBCIYAkdX4G4LZ+YnuwwwSfECwjqGbme5sBTyY8ATalQUgljCiASZRmgvOby+06fDdouUpQcpV19uC2PHUJGYSeMSBMDg4Oxs8888x4NBr9MplM7tPG4zGBym+m0+kXk8nki+l0+tVwOPzu2Wefvf/CCy98d/369Z++/PJL7uH0+++/TyYz++UEpFQfvY8P025fU4IHdGIaPOG/HN+mo5L/zCKW1p6+CyCJfZj09i0AheNkIEjWQLZjXxzHwJDHTNYVzznZNrbWT9L3ASyxwdJh/2d5GEvUwWqSpXS0vdhfgCItoFCQSZZBEzTBttlae853GswnWXJnYbRqPeBgzhVAtpDtaBYjjue0X+1zw/00qMf9nfsRnIoEtIP+AKIgLXWmni1hxPiC9bM/vH37dleWBwk7ioxh2cfNOYm8Dq8zA3lZ1sD5lHMq7D3MKCYByIYCOIWAYH1KA6WB0kBpYDc00I4LBNnaf7UsXpuedQJQ2EcLQJH5GL8gc33n/fyerG4L+87ZyTlPSAA7fXUfE4GMBPRfWXbO66w5x6Z3vLYrDeyOBhKkz7zMOAQSWyPjMiAU5lk251vOuRZdkcyBAtMp7yXLEkAUGJhsjI8tXYksO7M7z0qdSWmgNLBHGtia82uPdFKXUhrYdw202aEn9Joz6jsZUJBMPHW0kyU6r95sn85wbIo8xtEJ8tiBHxPMzHxgsIdTlFYO0X1/Auv6LoMG1mFAuXAAigo1UESQyHb9+vXBZ599Nvj88887CTPKa6+9Nnj99de7kjyZ1X1VWFDmlTvo+53fCCAadARMkmUFKLPw3XffDZA0Amt8p7EeYBSAKkg+eQyzxRPkkoFKly/DC7PsHJc9W6cFzhCE9pkHgDJjEhsPh8Pj6XT6aDqdfjuZTL4dj8ffAjrB8TIcDv85Go3+NQOnfPfiiy9+d+vWLQKbiz6Z0bjssuv/0sA6Gpg3L83fBYMIFrFUHGAC6ZkzSKOjk+3IoCPbDin4RJC12xOIyaAKz7tAF4/JeJh9IDl+m4mc5+u5rDznTsADysvvff/xvsMAZhNgmWAIfwMwYUkdwCjYc8udYaO1430ywSb2Ccn4kfZcxpM1bfg8p++i35NtMR3ICWbHEc38hXvLPUTi9Jbam+8nw4g5y93PMqI4bkCHMJ/QYEX56KOPBh9++GHXAKhkKbmvv/568NVXX3UNEIqgH0E69o8r9AVmdpohTucq4KSVlOnB8W4DrALrJDJtfeq4nO/rWK1atzRQGigNnI0GWp9dXz+1yZHXAaAk+ynMyMlIIKvbKudgiTxLbMtGgGROIisykv5Jv2AGhKtvWkXTtU5p4PJogLmXTOxIASjEIQCi8BsNNnbmb4zlbYvmVdgbQG8yB5IAeyviEf8cDAY2xsnYGeIVBUC5PM9OnWlpoDRwyTSwsjPskl1XnW5poDTwtAZ835OynIljS6/JYM/JpoM9sx3m1Zvt0zdAEmsv4hCVVhNp7UVAKEw6k/auACj19JYGLl4D2AbrThOkgXo3MxKyXiuBPIM6J/VZ24C731uQwzYv1WMQjJ+xQHRBoffee2/w7rvvdtLSPJTpAYRCAIlGWR4C+OyD4NIywMA2z/s89pXADoKDLdNIMpMkI0mb5U6pBYNqSAEmgkz4buN/S+0g/bQglD7QyVk+J+eh7zwGzyPPFLIt6UAgN9um59aW4RgMBjhfLGcHAwqZ8LCgfDcajSi78+Xh4eEXzz33HBIGlO9gQHnllVd+PD4+Hv/yyy/j//mf/9FhnBn4J7dx03Ot7UoDjQYskZNZcf7WZvzirBR0grSfQlpOxf3kPujTcF6yHhLwiOwn9mGsQ2sZUNpxs+AF9iV4oQWdeIl9NPm9D4CgBmwE/Rf9kVJ2E0Am/m4fp5QFjHWS5UTGDoAn7MdyPUgZTyyBloDBZLjClsvYob1q+5R5dnwFQIXlNpVZhjN1leA3lllPsDtgDJzHNjqctIHc17YEk4E0Swno1Da7Ulabk3No7bd6RreAUBhfOMawJA8bowPYUBLYY5+JtGSdoJQlFkLHuoE8HOaWNTBop2wBKGR60heY8ek+1HkCespQlQZKA6WB0sDFasAxUJ7FaX34jundp2MfJGMjktPwAdL0CeIDYO7fMsetWhJDxjL7LxLTDAjjF4SNgIAwEpCkpeToywr4frHPYB29NHBWGmAO5VwMCeOSybDYHG0R0mRY52nLACiObwGhwASIvQGIQkIsduYfM8lvzB20OQV0O6u7XfstDZQGrrQGTjt4vdLKq4svDVwiDbTZo+mEfWM22JNiE+SxVJtkhua6fZPgeWoAfGKDElrQCYCTpN1kmUxFqbNxItenNFAauFgNEMgzUEewrgWgYDdwRCFhSTIzvAOgzMvgNhCzZlb0WpoQQGIwj8AQZXfIBofxhODQO++80zWW+Y3G/wBREiyw1oF3fGUz0mUyIfBo0DGXBYwANLFlaYa2TIPbtoHMDKhZiiFV1IJQfDZStss7ruLe08tgMoFjny+fU8E+6JXlTT8+7+7/15jntAvoTqfTo+Fw2JVpQB4cHNx85plnvnr++ee/evHFF78ajUbfPf/889/+7ne/++7atWsPv//++6MHDx48vn379tGtW7cyMMn+utuy6XnWdqWBHg0Y+DcIkgAAQQCuA/gjgSQymiCtD57ZcYJQsgQP+wB8IMMfMo8j2NrnXECL6ywr39I3v146504gCUAR+iP6L8ENgCQBNfC7IBMk734LBkmGEvWNzWnZphJsqG1v+wVtu/tMdpPs0xctL3jq+0p7mbWIbANPWXYHg8n8AfAFcwjmGjRsHaCMLBfG2ASgiawnBNG8/zw7WYIgxzNPlRgQhMI1YdO5V5bmYRxhowwS94zGPRP4CZAHXd+9e7djDLt3714vW9iKOsMmA8IR9O9cSmA/TnfYT3C80/hOA5iCsz3ZKmWtlLK8jFVpoDRQGigNXKwGNhpPLDnl7FdzjMRYh/6QQDA+QCQAFEEo+AJkIwCc0oI3Fx02+276Zvoly3OTnAb4hIAwDYCkbF4EhguAcrHPYB29NHBWGmC8zVgccAlSAArgE4AoJMrSYGVnnQTLrQJAEYSCTcHmMPYF/CbgDbuDHXL+gCwfx1nd7dpvaaA0cKU1sNQZdqW1UxdfGtgfDWQGpoFlWU2YTDq5RDLw4zcaA8HMCF3HZiSoBGdwltwBhCITCjLZUnA416c0UBq4WA0QjDGwR6AOu5AMKNSBpgFAYUJ4ErCZVy6gL/h1VpeYASKCegTwzFQGdPL+++93bCi0t99++6QRMJI9ZVbG5KxO8dz3K/CEICJBx8x0T9YSlimdQ7a2JXRkPUECJpEtJVlUzI5vyzRk+Z6+i+7Ljl8hY/7c9bfpAXkWLY1hoDJBTi0Q6DTHSfaemQ4Bn7DLx8Ph8IfRaPTg4ODgh4ODg9vXrl27Qfvd73534+Dg4Ntr16517fDw8Iejo6NHt2/ffnTjxo1H9+/fNxipE2fTU6ztSgPzNGCJG0ukpIOxXbb0jQ5L+h+bwZDMjhM4DXgkAQj2b5bTyVI5fWNds3z5L5kyBKvkta0zVu62a4Fq9FkvvvjigJI5SEvoIOmnZO1CAkDRLmN/s+wLywJIkAAfstkvzGPF0p5j31uGk/ZmtnZ7RTuOgUrAiSAIQRVtaRhZmZCALZKmn6xpG0Gr3C/PlvMepKWXkDxL+WywLNNOluc5uWTHOVnCjzGDYBMk98pyf8gch7Cjb7755qTduXOnA6IASKGtoLssoZAgQa5Z3SHN+jTTHEe7DV0xVxPEk/O2YqMse10aKA2UBnZPA2uPL3ouoQ2w5viH/i8DwpbE0EdIINgm85zjtEXayj6L/ptAsIBIfIF/n4FP/jb7vQPNz4AoBUDZveewzqg0sA0NtOVRiT/IgILE14i9QQIcd764rPyXDIgC0QGgaHMYDyfjEsAU5w7YnAKgbOPO1j5KA6WB0kCjgW0MYEuppYHSwO5rICeWOFOzfisTS+ssSq9JUNnAclKjr3OlOjTJwmNQBwCFwR61XWE9gf7O+q/pcGagWJ/SQGng/DWQQDWCL2YHE6DTAYWNYJnJoBkJBPJOJoQZBM+yIARn+O6H9TL7mgAXnxUCL2tpxvMx6E/ZHRlQkAJRkDChJKW+pXh2qSRPyxySzCaLlgWIIAlWAjQBZCL4hGUbwBMbv8mEYhmGNhO+77isk0w3276vaz0EW1g5Sy9k0HGVZZ8py2dYKoNtCQoL8IF5wPIW3CeWU3oZ83SZ55jB4uFweDwcDn8cjUY/Hhwc/PjMM8/ce+65524+//zzt1544YVbw+GQsjyAT74djUY//PTTTz89evTox1u3biEtpWemfGYxJo13OWy28Jxd8l30gTjmzTWTUY9xqWV16HsEoiQgRZAj49dkrzBrDtlm4+b50Pkkox9MGAlIWDYnbkvp5L6fuG0JwpxnH1omJPtKy+tgM2A7sQE6oZwcDUAKYAbLx3HwBJW09hu7bcPWJGtVy5ySQMUEp7C8pH9ubcGigFFbSicBEzJ4CIzIoFVS+HNCrGPJHYAozDW6UmOz3639jmwBKFlznudJxrd8JrL8aJZ16r3f3ENLJSG5V5T6s3EPadw/7jOgExtsKDRAKLQEebbgnx4b0Qb2EniDPhJ04rIOd5hiaOgvly1hlGXYLrl5qtMvDZQGSgOlgSUaYJzEvN7m/F+G5GRAZTyWJXgX7Tr7fXx9loIjMCwABfCJABQDwslIUPOMenxLA/ulAUt+y2zZAlCwNya8ZbnUk5Lfc9SBrciSktgTbI1AFGISNgAp/odMtteyOfv1vNXVlAZKAxeogWXOtgs8tTp0aaA0sEUNpKPcwLJOezIaAKB8MGM4EGlMgJnBYGZ9rnNKOjKRDPoAnghAEXgCBR4taZ8LgLKOlmvd0sD2NGCABUlwLjOEcTxpK2BDgXpXGl7WNSP8gCCMwbU2I5gAPL8RfKHdv3+/a999910XICMYRqBrm2AFg/IGAgkKUZKHdv369ScYUMhSzkxzgkieL9d00Z955RMscSOgx+8GJf2eMllNctlA5cOHDwc0/rM0AzJLO3iv8rz8Le/jNu/nRd0DQSM8DzSeDZ5nA44uK7M0gwwoPv8ZlEanlrxAov8E/PgdmUHgPp1m4DuBSjhhRqPRL8Ph8NHBwcGj0Wh0//Dw8N4MiIKz5TtAKMPh8P50Ov3+6Ojox0ePHj385ZdfHh4fH9OHW86BgK/BzXTsmIF/UbenjnvxGkhmEEvVCGCexyhiqR2AIwkAkIEiwSiCHFsGlGTqAmTgPh27ohnHwBkosYyOx1qkwTz/BKI8dV0tUC0BCSwDLGkZkewPE/AoE5eAlLQh2S9hi7ALaftbBpS0L9ib7B+46JbZJAGF2ScvseNmG6ZMsJr6RWcJasB2aF+U2hxkV0askW6PPRI8AYCCzEVL8PA9z4XnR5ATsmVAyVJOMuqYBW55Hp7HpwYCaXftH5CAhyzvhxR8ggRAxH3wftDXJnAoWcnoDwQmCuxsHtYW0JOlhwDoJDOMGaBI9CWDDNKSB+iQ7QQfImtudvE2ts6gNFAaKA2ctQbo7xKgK1Oy5bllSUbSV2ZJwkXntgiAQlIaDCgCUOifCoBy1ne69l8auHgNCEBJZnZiErKg9AFQmMstY0BJwDrLjG9lVcLvQVzChv3B5gjQzjG0YJSL11SdQWmgNFAauOQaKADKJb+BdfqlgRU1kEEAHKggiG0wGnw4awz2Xo3GYLDN+lzxkE84NR3oiTRmoCcdNJKAFiAUWjk5V9VwrVca2K4GLFuAJBiTtkAACvYCAAp1obEhSGyKwb6RgTMkQbMEdBCQIfBiu3HjxuCrr74afP311132r4GvZM7YxiVmUJCscbPKKW/wxhtvdBnKSpYp00OTMl9QwTbO5TT7QC9Z0kb2DAELBBpZFshgINIyDAJS2lIMfd8t28A2mY2doJMMXubyPjGfeL8ElAg8sQRGllxg2e/5nGcQmsBksgQRhFTX3DfKLwDIolmOQWnwcRFIy2Co92N2/pMZCwqleI4PDg4eUpLn4ODg+8PDw84hM51OcfYivx+Pxw+Oj48fPH782EAkwUicNwQps2SefbZMA5UpdJoX/HJvSx9wUopt5hxMUGM+G4wr2/4mmUwIftjoXwSfsP+2dE4yVpgR14JP0GwCZNqyPmy3yqedN/cCUARgAijJUjnYhmQ1SRsBMCWBIAk4gAGjBYXkum35s7QnCUJsbbmsY2krWjBKfl+ioLaMTpaFwYGbukpqbGwI9gXbkmwmfk8QSQtGARiRYHdslCAKwCwJXAE4kkASxy+MYQCayAzJc8h/AlT430xwnrXekjzdAzYcdixvgnAZN7QsNrKgMPbgnvsMcC8SbHj79u0BDYYU+oIsbScQsbkfLQhFXaEHQTrol6xzM8+x/eoevckgI4tMglO4T/UpDZQGSgOlgf3WAOOhBGsCNGHeTxOEoqTvtFwdctEn+yj6pw78PpP4BQGfAEL5v1kwuAAo+/2c1dWVBtBAHwDFxFhkAlAYj69agqeb2kRzPCsoG2Z2GiAU7A8JscYmjElUXKKe0dJAaaA0sEUNFABli8qsXZUGdlgDCUDBqc8AzgbK+KNZYzlpqVl304+OZJyaTDKT6o6BHvTPNgEoBrE2PWZtVxooDWymAQOCBhAJwsCGJO1lAlBwRpmFznpP0GDKGIIkuAKwwwYYhcCL7f/9v/83+N///d/BX//61w6EYtBt2ywoqZLMUCZABAuKjZI8H3300eDjjz/uJOcpoIBg0UV/LIlgwJGAlWVz2pI6ZFPLMIMUmALIoS8QmSV6WDbglYwnqwCD9oHtpO8+AyIxWEhQmTIKBhOVsOuY5U7gkecHybayHBCcFhDFcdCzWfDco2+++WZw8+bNrrGcrQ1Er/M8DofDLiA5HA5pHXMAJXmGw+FPgE4ApMAewDJtMpl0LTKGcAazTrKhEABOR00BUNa5Kfu1LqCPZC6hX5AJpWWNoL9JsApBjByXSsWMZJ9muyEBAQgW8H+DJQkkmce6kuPhE+Dktm6F4AOBmNgJG7YhAZnZF2JTtMHYXEAkWTonwQnY8GTPECBoya4EK2jLc9+ymswBMpyoYk1bLpOhNiEBKZlBiP7zPwBtspZgbwSQCCZpMxETVMKxkj0lgSz8lwEvnsEEHlnGSSnrCRKGNwC4lBlkOUH7SwcCggB5BgQfYv+zv+A5oBwgYyMk/9sPIL/44ouu/etf/xrcunXrpMQSz8Wy+za7gV47urbEETrRpmvP0bMAw3uRBcpyB0qcSbatT2mgNFAaKA3stwboJxOs+eYMfCIQBTZUG30jfSL+wmV9YwtASTCkAJRkQBEIWSV49vt5q6u72hpIAAp2BDvTMqBggwCiYG/WAaCkZvF7OF9g3PvVDICC/HpWBgyGdpYZ78oAWODrq/181tWXBkoDW9RAAVC2qMzaVWlghzXQAlAAmdhAFwtAYZmsPwIByGWTybzktv57OjmhtbMED0AUEMb8JhU0DmbBJ0V1t8MPUp3a3mrAgKBOJyZ5TPhsAlCQ/JYZwU9kjxNIkTEE8AagjrfffruTlL0xSI/829/+Nvi///u/rsGEkkE2gmgCLlYMuKx0c7L8CWAUzoNgEJJg0Pvvv3/SXn755e53GkHEBNewn00/WR6FZYKDBg8z893l/D+DizKcAD6xZE7+BghFgEqynBC8zOOknvuO35Rz2fSyL3y7zFBvA8WW2EkGn/yNZzoz1jN4zDLPhxLQSbKhJOjJ58YgZYJ9uEdkvNvIgCf4qGyZarKkUlsOqVU2wJPZbwBQOhaTGRAF2QFGp9NpxzownU67IPBkMpGy1kxE+vVkHMCZg1PHJutBy1SQ44MLfw7qBBZqIEEZGrl588Vct81ioy8ROMJ/fHwGW7YUgv4JQAFkIgW8DCgypiQ7CsuW6eF4Al3mnW+Wo+R82u+9itFW8B5rH/qWtRdpZ5LlRJugfQB0ok3BviRYBBBCAlCyTFoLQBGY1rKm9NnyZXaiUUBb+qZl2cjswnTuYhcEpmFrsAt5T7KMF/87XyDQJPBEEHvaFO2Kx+UYHFdncYJR2G/7zJ2UCpyBmLJ8kyWg+A3QCWVIAaDQZENh3sR6MvsIsOoFMvHc5HMiAw4SMArAE8r+0XhO8gMjnCwoMGDl/c8ySvQBSz45v5JtRtCJGaEypAA6ITFAGnKz00kisBxSy0jjPVl2HvV/aaA0UBooDey+BpItjHFVHwAFNlRAKPgKHJMt8xkWAGX3732dYWngvDXA3M75HhJ7Y/kd7Ez6IpknZkLCOrFM2VuZLzC/AGiSDSCKLX0bSwfZ562wOl5poDRQGrisGljHaF/Wa6zzLg2UBn51/OogxXlKZp8ZfgzyKMEDCIWBnrTUZjWsqr+stSi1Jk5LHZoCUJA4OAlo8T/Seu44SiuDelWN13qlge1pABtBIM9gHgGXpN2VehcAClkIZjwxWTS42J2NgXoCawTl33vvvRNABwEXQB0APpBffvnl4J///GeX5QsAhaDLvXv3OknABbAFARbktj6yTxhUzBIqr7zySleOh/I7SM7XIBHgGYJEBA1pBJY2/bTlEyyZIMDA7PbMiLaUQv4mq0mW4CE4mSV4DGK2WfEGItvSDvndZa9zzYz4TdVzZttx72UiSaAUz6zPrctKM9h5nmmu53PQltjgeXJdnhfWtyRHy37ChWaQmHtEuQUYawAPWXqHd4JlwEQAjQAcZeM3npm8dz1KBHjizx3r2HA4NEh84myZTqddMHIGRiFASVA4ASiWxsjyDP7G/pLdINkLqm8/syd7qztOlggCEVmGsZ03yiqBpO9IZiz6CEEobYmbBKBwPMueyDRhNq37SCYV9mk/leAUASqLlNGWlFypxKS2QptgaTbf87QLLTAxy/EkEC2XXSdL6fA+a8tT2ldozwUn9tntvt/WLI/m+5slthJclmV2sBuCRpCZQcj2fLQBCYqQAUXwiSwm2BT26bygBZ+wP9kT2YcMLDqZPabPg/MgwSOZtZ3PG8sATQCg2JwvIXlWsySU74uMPyfPH/Y273/2IfQTjDcYB9EAJeVzZDk9+3Zsf8tyZh+w5O3P+RW61Na34EGAPCQFAD4RhGKiAJL7kmxXaeurdOpWTXDtrDRQGigNXJgGWgAKc358AAJR8BUKQCEgvCkAxRI8AB2TAaVK8FzYra8DlwbOXQPYmwSgYG/SxuCLtGFvcl65TizTOQKSuQU2B8YTJMAT4hM0yvIw/xDQXux/5/5I1AFLA6WBfdXAOkZ7X3VQ11UauAoaMMsTxysAFDP7kNZZBIRiNgN06NZ1XdVOZE13HL84LHViUlcxASiAUqTcRuqYrizpq/A01jXuogZ4z7PmMwAUKXat9SwghbI8glWQT5RXyDIlMIdQysayNoA6AHLYKC9y48aNrgFAAZBiIwBPEMaA2zaVJghFQIIlUmCwyPODteXdd9/tGudO1rIMLmyz6SfBHwQaZS9BChgx8NSWXjAYqV4SmNICViy3w7pZ3khGmQTCtKwsawYqN1XFuW5HcDiDgIJHBCElc4m/CTRpgSn5PQOHLBOwzrI7+bwFCOTXjm867ZosNMl6YMBRFhtAKIBRsgHWonGvE8yyQLFdGZ5ZYNcAcgYWf5lOp8kkQLa8pRgskSFLgeUy+J2+nCCm5R4MChskLnazc33aNz4YgXQBHpZXE8DMTnNMyP86A3EgJoCZsWb2E3lC7C9plAGuMOa0HEpux3oe31JxbiujhaCCZePV9v9l63fnzLue7BWW1pIFSbuBxMZkiRvL42QJnNYWCxRxXYGXrW33O32GwJO2RFralNa+J4BwRTCh5Vu0D4IZHO9n+UzZkrQFCXRgvcx+TmAa+07mk3T8so8EnjhXUOZ5tGCZPnuTjDdZAspnWAY4ASiMdQShwITCMs8oz2eWmxIU9QTQqrX7yZ7DM2UZt75ybrLp8DxxjwEm2gTpwpTF8pJPstSgkxZEop3mdxMGmLvBVOkcDsl9TbYrgT5uv+w86v/SQGmgNFAa2H0NJACFPg3gCfP/FoBCkFgAioDORVfXMqAUAGX3n4U6w9LAWWtAAIo2BABKlvnS94hkbJ7j9ZXmcLMLyOQY5haMcYlP0ACgwND+z5lMIHwBUM76Caj9lwZKA1dGA+sY7SujlLrQ0sAeaiDpoXH041RlgIdkAkmtRRqB5qyDboR1FVthRqPOzRzYgTAWVYwk28FMSZzN9SkNlAYuVgO845nFRKavGQhIs5+YABKEyQngE7VoMqhPZu+nn37atd///vddKZ7r1693lPNIAueWGwGEYkkeJP8JyED2gSW2obIMEgGeyWAQ7C0ffvhh1wChJDiFdXNbz6UFbrTADtYzaIgEHALYxtayW+R3wSiCUGSHyWz4DGIm60me1zb0dtH7UPecx6rLBPUElHD/CBhbOsfyOd5/g8ysY3a6bCjILMeUrCosZ+medUo1cY8SRMSzkaUXeFeyJA8Arps3bw6QvCN57/tKbTRB59YZLBgFJ02yFxhYJkhsS+CJddqRZBVlZr01lC3Dkcc8eWUu+lm6AsdfBrxIJhCC6zJCsJzgDgP4qiyZSChdAnDR8o58N1DfUrMLQJE9Ic4c6QAAIABJREFUgnUZewJCYYya/UtbVsfzaUEnS8epgr/67EXff14ktiJLbiUQkeW0HQIGLKmWTBYtk0mWUkkbbime1r7n95a5askz3LIPLWMj8n9BBpa5SeCI4BOzCgEoWLIFwBp2QHvAOgkwbwEoyZzS2o881/a855X6WgXMzvOTzDrJ5sMzLOCE8Q5zJRvPuNmalopy7MTznu/IE89kPmP0HzlWAtia44sEN9GfAD4BgIikNA82n0Z/kIDWFYCjWdIo7wO6BIAiA4ogFOZyNO27JdgSpIidb8uwXgGzWpdYGigNlAb2TgMCUAQY4y9sASgkr20TgIKf8G/RSGKTeZF5R9/cYe8UXxdUGriCGsDemADHGJqxNvEImwzMSMbmyda8Ti3sHO8yZk2gNawngE/+MWuWqWRuwvynPqWB0kBpoDSwBQ0sddZt4Ri1i9JAaeBiNZAZozj7cfBnNgMoYwPNDO5wqFoLnfVXtRM4o7MWe1LbWWMRhDHLrXP6YjVURy8NlAYSgEIwRQCKTibpL7EdBGTMHiZQ+MQE0ExxgvYAUACe2ACgQDtPoAUACswOlhsBcPLFF190jZI8BNsz65dgnSVqCNBt65PBSIAFWZLnjTfe6EAzlOShWZIHSYCILGa2QcpgYXa7QUQz31spWIBrAmRiaZVkwGiXZTQxcMk+DHQm+4W/mSWvvlbMet+Was9sPwI8COJlVrllLQSE+N11+F2GHsspcb/zmc1l10EKOhF4kiAT968kCJ1tVUVwfxaxIFiSR0kgUgAX71KWZMqyTgSuk2lldj4ZzJXZQGaUzJLvSvLMWmYFsWx5HkEols3IIKVBaEEoshYkm8KygPiqKqz1/q2BtnROAjdYK5nxZBJBOv4DFEJfYKDeYH3qWOYHHIJsR3Dexvcsl5Pb5T51PnI8x59ZBsj+Ja8nQdXud+FY1XIo2gxsge9yLmszslRbW64rbUiW4WGZ7ZKdpC2j43vJ7y3AJPuOtOtt38F/sqysACzM8phZ5rIP2NGW0mRMn+90W2IrS99gC7ADtJYtwxp6HjNtAOeU9kLQmjZoEQAl2T3a5WW2IJ8h3w2fceZJPseCUQCk0Mj4zneE5xbQFI3lZFZJ5qDu2ehevOGw6x+SOYvxEqUJBTcBhLQxvpD9hucHW28fwBgp7T7r5fPX0+enrU8bzHLeQ7LTAaPYmLdl2TX7AiT3L+nNZZ8pu77sKaz/SwOlgdLAbmmgACi7dT/qbEoD+6wBxsmyDyJfDcAbvkeAKMQqkPwn8Bs5j52zT199ABRAKDQAKIJPkAVA2ecnrq6tNFAauDANrBpYvrATrAOXBkoDG2sgnfUZJMB5CtCExsDOQR2S4HJSSxMEWPWDI9pAE1LQiVJAClkODOxwMgtYWfUYtV5poDRwNhpoAShM8gCmAUChmf3UAlAItjwFQDF7F7DJH/7whw6AggTEwW8AU5AEUwzQwQBiVq/MDgTYZXxIJhC229YnS6IQfJTlgqAP5wlQRsCMQBQk/xE0kikjs9YJLAqY6SuV4/9I/pfZxEBSG7T0u8GlLOeQmfCLlvcFfMJ9z4Aw98tAHvfMgDBBYn8XJJT/818GkhNsQmY637PMDs8GQUNAJi3ApO97HzvOsmc2S/EYjM4SHpbkQfK+mBGPBMhFYFImHZeRPF8CpMyWn51LZhUawDUoqbPGvpqXLrPe6ecJPgo+IUCZzGYu68hhe4PKSYXrcZapp/5fTwNZbkSACWM6lvlPxx2/JeMIgXSZ8Aio94FBPJMEmOAMZHxJ4F5a9gzG59l7fAP+7seyJslO0bKu9DFMLJ3P8j4mYJBl339tgRJ7ke96W0rF9z1tgcsJRMROJxCsXU6GKtZdZstlzupjN1rwaPA+5/uWJW1acAffc10AB7IdIX1/E3gi8EAwGnaA5WRREjGaAJQEu7gukv3JqIj0Mw/M0Me8sQrwId+PfB9Y5lnmHfBdAJBr49kWdIKkJI+lowCupHPcOdTJ85kglAQ+ycgl4xZAFBugyCzJw7ghwanZD9A38L9jjJ5+vw+04zOhTRdcCAgFVhRaa98BGVluiftt38A+2pJL61muWrs0UBooDZQGLkoD8wAolsLAX1gMKBd1d+q4pYH90kCbKAvoW8ZBfI5ZjgcQuPNTxucmyrbzxD4N9QFQZPwjQfbvMxAKsgAo+/WM1dWUBkoDO6KBpQ67HTnPOo3SQGlgfQ34fuPIlx4aycAuB3MJRmHA12bvrXpkHMc5YGMwZ9kdQCiW5EHi1M5suVWPUeuVBkoDZ6MBASgGTwi24GCiNJcAFGh4BaAw6dNWPAFAsawJ2bsANwSffPbZZ4M333yzA26Q6UvLYB3BOVhQbIBQvvrqq5N27969gQ22kLP4mJlsgDFLK3C+lOGxUUZIIA0yM5S5liwfJMBEKfBGmewusrwkiMV9E7BMJoss74M++uj3V8iQPwtVnuk+EzxiSR2ZTJLBhGcxS+4IKknASoJMEqDSltnhmWhLd3CR88r/+N+6imhLTeX9TsAWzxLgEhtBSN8d3hOYUWRIAZSSbDhzgpKeahvQbUttZLCYF1GabCRjgGz8RpDS7HnZDQw0G8jeHqXRugrfz/Xb4HqO67DdCfDgP2tvIwmiE2QnqI6jb9GYsAWgsA3b0tiXgJc+MLMAmHQ+cqxk3lvkVFxrDsv7K7Asg/0CCLPkFuslqxHAD8Ei2OU+VquWdcrvadvb5WQ7ktVEO95nz/vs/ZLHV5AH75lNFpQEInSHGwwGABFcjzF6gkp4hxNU0r7DvPe+72yXY/wWSJLAtxYgM+/8lr2pq4BO2n3kM5Sgfd8JacGT2cf3QnBKlp1imffHclK8H7nfk+MnqIlnEzBKsulQkocmK0qWgJJlR9ArYyVKGNKw/QlgZYzV85nHKsO9NzEAQImMNkjuadp2yy25jv8j2U/7fC27f/V/aaA0UBooDVy8BpYBULI8r2Bjx5CLzr7t9wE42n9UCZ6Lv+91BqWBi9BAsnEyL8SmyDgI4zL2RrZ2/JA5z3Q++wTb4JyLaAEogk+QAlAEoTjWrRI8F/FE1DFLA6WBvdXAWs67vdVCXVhpYP800FKVSw+NlNnAAR0ZDQaW+c+AgVmyq0wmWQdnpRlxSOjsAKDQGNgllTPrEnAyy3H/7kBdUWngcmmgBaBgC2Q/aRlQmBjOBaAI2iB7F/YQmE8AnwhAIajCfwRW/Fh6hEC5zA03b97swCdff/11J2VCQbJeBu/Oit2DgJAABq6Lcjw2ACiWE0Im4wkBIMvqAEQRjGLWcmbCsx3XYjmGtixDfidIyeesrvc8H9kscZHAn3nLAkCQspV4bwCaZCkdwE+y07gOkvspww3SUj1K//O7rAbIZMo5Tz3lscxsF5yUwCYYUBLAxXtio0yD27QlGgx8LwAqWS7D/jpZEOjLCTjS6Pdx1ghERWYAU0cO2xDkzNYGLNctp3FRt+Ssj9sGr3uD2c1J6MzLsjrJggfLXfufIGUAiOncI5jeAlAyeJ3MKYJXDMBznAS65GnmdbRsKJzb3M8qbCTakASH8Q4n00naC0Fr/oZ9yRJbBPqx6QkYFBSo9N0U6CW40nJp+e6268p21HPRfQwlXRcwR0FtgMd3V/YiJGPvLL2S++MdT5CYJVkIFCUAxXUSnOa77/vfx7py0uXH+XPOHNdzTQDcWb9f8/Yv6w/PPs84z7RNZhRZUAD1A9hlzIRMsArvhCw/Cbh6CljF85b9kOV3ZEERtMv4CaCkfRPPOGMlbD1AFICIjjNgVGsBU0sUmveMe5ygkkwwIIlAZhQkz4fBREus9t3TXbi3F/VM1XFLA6WB0sBl0EABUC7DXapzLA3sjwZyTMxYm7E0Y+uMWeCL/P/snfmPK+dxtakA+c2JrH3fr/bNKxLk//8xXiXZsqQrXV3tchQgAZwgSPDpw9Oehz5TapLdHHKGSxF4UZxhk+yu7i7W+9apc2iC4/8OcvTMsdd5pAJQ/i1qExWAYu7LvIY1i360B9oD7YH2wA480ACUHTixP6I9cIAeyO5XFj2liMbCcmL3Askcf1NQBmVMQqcW+hQ0cVJ5syCZxSaAJ59eDBhQpHLGsgieGvAH6MLepfbAWXlgCgBFoBrxYmVXPIUTiyaANASfvPrqq4tHH310eM1t0sMU7iiYOOjkTdCJsjwUWyi0C/DACszY9RlLOR4ADErxAKwBdGKHMsWhLPArq5OFII+LQmYFmWRHvZ3zY7bIp+z6cK/18wCSIGuTMgRTn6d0TgJMeF4Ly3aVK7/Bd+ZIpoP6f5lwspB9rU4qX5bXCaClZN0B5AQIxcE9AgsKg6Ik119ej3bJc60q/ZEsDPHVWayWrUAwCkVKfvsdyC84ZEcxL6CAma/zHv7GssCTi0M+N0+4Sbff5HenNIg5WRayc98S1GEBQV1tu1MBmMhMItgYoAgAFNmvKgPKKgkeiskylijjQ1Gez1G6x3yyzjcrkCaP7RKjVnW+0jgCRJTXElCWwLKUxvI+N8bk+2RB8n9skwA57rVklagAwgSXcI8qpcV9lRJalTklJXXWMFVUaSzvx+qaLO4LJJCFxPtM9sG81/gcgSurACjKbPl5AMYSrMBz8nrvae/ndaCSBNFkjNmGyWTX9yjXYLL3eE1jvU8EbSnNw0K5IBQtoP/MlVwo17Lfw73g76HXaYIsAVPKiIKVyUcmr5RbMy8i1if4lef8Bmx4JNiQc228NkYrs8r5ZS7HAr5AFJ77N9unTFPGcylZDuE8b/JHv94eaA+0B87NAw1AObcz3sfbHrhZD+SckLzZRgjqEsm4RNOsuTa2NlSsO4oERbN2IQAFCwDlk5DhsbFGecmb9U5/e3ugPdAeOBEPNADlRE5kH0Z7oHgg6eyYSCZaGPQwyZzsBhST7eAj4avU7aucm/rtLChSbMrFSMAndy4GABRp+LF2Owtg6RPYHmgP3KwHxgAoxAkkeLBM+ogdjI0AFIsljzzyyALgiQMASlLJ5yFbrBOcQVEF5gaK54BRpJjHAkKhsG6RnSLfPh4WOQEmUJwUWCOAJq0sJgJRKFhS8KmFS/628GjnuwAAbRYw87VTYD7xPOFbJW+qtbCWkgQpj0NxLtkMEpBS2VEq00kWpRNgsur/hwI+wW95LVSAEtdVFhxTsor7CNYgwCnYZBriPkt5npFCeGUjyWIxNx4LOZXRRMYFC9dYO+gpTpIvuMDj/5NZJQvo5yzPkwwi+byyhFTQMcVzC+QATgCEyNhAAd2iONuxgJdFdQAo5IJYNbZlTKnzRvdJkAqf5ZBFb2yuOQZIyWNYGc4FickWAeCsymwZGxJcxnMeMhlVubVkWKpsR8T0VbEcMEoCUAQJpnRWBZrUmL6CfSiBJ7KEyByYkjYcVr1HybGVy+FeTOkU/p/gEd+PFYDie5XVUWaLe1TWkwSxKN2T8lx1/9fNJeox7OPnfM5nCvwSQJXXNc9TesouTfIiFsQB8zP4m/tIGR9sArZSluqeej0mOxfXs8xx5iAyzWGV4sEq/wcQhUHs97eA5xsezuu83pINpz5PAApzP+RVv73oKHXRXraret24Gw1C2XRG+vX2QHugPXC9HmgAyvX6u7+tPdAe+JtcJfNRmAYZ5NDUKwShPBE5Nnl2bahY58cEWAtAsW4BAIWaBSAUBnMemV03Irf75LUH2gPtgfbANA80AGWan3qr9sCxeSC7ZlnkdDGUBVGSt5TWoHtPpDHJ3tSHC5QuQpOopZ4iiRxailgAKEnPfc4Fpan+7e3aA9fpgQpAIS6sk+BZyYCivA4FEwAngE9ee+21YQBIUS4FWx8JsFDGxkIKMjyOzz77bMHgbyxMEPt8WBwS6EBBSNkGjoNhEUggil3yHEfKNfD/dcc957V9HvO+P5tCchaPfS6DydjfvpasJmPPE6CSUhoUmX2sk9Q5BLmdTf7Pe0UJq5SBAmxCwdGhPA/FSIFb/o9r1jGRTcjCoYwoFhgpfDu40C1cYwGfZiE8GdPIHwSyWOjMz9rkjlN9nUJAyiImK0Mec4KOucgpkgs4wZLbKSEiK4PsKDKgCFhJuRHem8AXvieLxpW5RCDKOvDJlc4VhXnZjLj3lSrBUow3HmMt4hNriAMJtBL8l9bXZQISKMJ9lYDCBKOMAVDyAFeBBieACRPkLeNQgj/G5HkEdVP4Z8h8kgBw/i/Yi8/Lz6kAFBdgvX/dD/P+BJnkPiZA5thBBlzzeR8mIxDPE4DCHAumOAdyPNxvMgMJXlG6alRSK39/eM51nMxy999//yX5P14XaMk1C6iQvAkLixwyhgJ3Z9x8dY5XGW8EoNhF+tVisfh6sVhguV6Y8zEAHGZMz2vu2K+NGe7sTdsD7YH2wFF4oAEoR3GaeifbAyfpAZsmBKLYNIt9MvJrGNyZt2ZDxTqHJACF9YVsmqVOIQAFa/MMcydy2H60B9oD7YH2wA480ACUHTixP6I9cIAecLFUWnSSNBZEsQBQks7uxxcLpBQoSPamPlwcTwCK3W8AUWQ/wX5ZtMTrovfU7+zt2gPtgf14YAoAhRgCE8paBhQBKBRJAJy8/vrrlwAoCSxYdyjZdU7B79tvv11K8lBMEYRy9+7dodhi8Z331S70XbiMQpCFT4o9dtkLdrCQKRAlu+It7svusov9OZTPoLCrLEbaTf/Dh0rmyGCQ10Z9TfAP/1caycJbym+kbBLPZTZhP48BWLLteeX685rjeoMNRTkG2YQEoyQIhecU1ymkC5ZSNgS7gYGHPCBZGbJISdExASc8T7meBKCwyGPRXPaU/LvKAFloV85hW7fdxPvGWOayEJ3Pk2nBorWLbaKp3F62BosHFL4ddpMlq4mfw+ey4EdxHEseaNGcxb1kg6j+qswrFayy0r8yC2ETJFZZS5K5hG2TAYX7OwFrlQmJbY1DvDeBVjUm52spoyO4i/sjgYQ+N6Yb9ycCS1IuZ9VzcmuBIkrfWMjn7zFmIv+nVAoWEAD3l4P7KhmG8hzJZCL4i/d7D/M5KZ2ZEpx1PnCM9+W6WJAa87IBea0D4Ado4mCexQD4LwDF+1CQFzY7N5mr1ft5uT9cxykvR45VJXn87eR+4drkuuSaJeaTO8kY528E2yTgagXw0Lib1OXO+QQ1ATYBjAIDiiwoxHabDrDGcmxl4EkmzAak3MQvUn9ne6A90B74mwcagNJXQ3ugPXBTHkhWTnJnaxZPXQBQZGPGJqMnc9p1j1xHYI6TaxAAp61bwOCOtCR5LYM5UILtb8ov/b3tgfZAe+DoPdAAlKM/hX0A7YFLHvCeJgmzu5VFTuUzsABQTOKwFCaSqn2qS3PBmaROBhTAJwwSOGV4BKC4AK5eRi82TvV2b9ce2K8HdgZAoTBy3333LQCgwIAiAAULICUlUtYdEsWRBHFQSIHVgUFBBQAK4BMsRXTlRSi2Z1f7hILgJM9m8ZOCkN31Ah4o1Ke0DvtfO+79e9IXHslG2X2dsgGbngPgEXiyzlpUBvzjsAgts0HafI3nstcckpTOPk4t119ebzLwUGgEwMV9YWe8slYwoHDvKN0DYOUvf/nLUm6E9wlG8Z4q+16l+LLDiCI3BewcycwgOwqLQHYZua2d81oZViycp/zHseURAkW0FZCSrCLkZsrjKOWhHIjbVfYTigdskwAUngtC4XmClM0XtSkZQh65SpYRv9fXkn1v5RxzTG5EcF/e5zwnjuQ9nIA37u98XwWmJciF3wEL81mgTyCJz5V0UxrHWJ7ArJQ9MfbLnLLm/q6yNAmkqq9VeSvlTCziJwCkfk7ec4C+EoCSAIDKVMI+5L0GGEwwC9+b97v3XQJhXOA9tntyU0jOe63evzINyTKkFA8WgD//9/7Le5L3JfALEMqoDBUgqrwv+L2E4UfGn2RH4Xc1ZaaI7cquYWWUwwI4zBxrJFeq11heZzKcCHCSCQVLbBe4xNxQ2TW25XpKyTauQa+rU7tuNl1X/Xp7oD3QHjg0DzQA5dDOSO9Pe+B8PGAzBPNf8mRqFQ4YUKhlOJgfW+/YBEDJ+QtrCcyLZHkEPG3dAmstA8t2Cb7vPPV8rsU+0vZAe2DHHmgAyo4d2h/XHrhBD+T9nMkbyRkJmwMASg6Su6nJWx5epQdnsZFEzUXIuxfJHBYAisUmEjmQx7l4fYNu669uD7QHLgofWewck+CZxIACAAXwCeOxxx4bACiOhx9+eACgONZ5XuYFC98Uwx0UzWVAwcKIAtX8119/PXT61uLgrs6wbBp27Se7hsVKrfvP3zKyaHe1P4fwOUrgVEvBbJ1UjkCkBCQly0k+txAtqAW/ZxE7C9T1NXx06uATjjGvO55ndztFRoElWMBaglC4lyhMAvDCCuTiOYAVgCzJDjFyzVUmBv+msMhvPQXvHBQf+ZtcIGluySEEnLgopPVzZGZQikQmiEO4FabugwwK2gRtJIMIr2fhWhkPAcMpc6NMiO9PAIoFcD8rZXUSiOLzlFejKD7cQmFz8S3zzjEWl1GfVNaTjAHJfASrA/e+cVbrPZ3xV2BKbpsxmd8RWUxk+6EA7xCwpaROFuOTBajG9WTb4vmGRwVuyywxxvDDtS5jkFI6/g0YpL4ni/gCUNye+8h7iXsvAVw1r8/XZF7xvqt5e14Llcllky+O6fVVDEX8PyWsmG+ROyHLwwCAAutQ6tnDmMKQjUgAC/ddgs+W/qn3iwxs/r4+8MADgyQPAzBK/hYTu73Gif3EexmwiPF5L4xcv2Pn2/PMdSQoiuvMblE6R13Yz+vO59gEGHKN5bV8TNdF72t7oD3QHjg1DzQA5dTOaB9Pe+B4PCArp4yc1C9snOX5WA2DPHwKACXXJxJEDQDls8ViQc2CgZwkg/+T26bEaANQjuda6j1tD7QHDswDDUA5sBPSu9MeuIIH7JzjIywks7DJwif0dSRv6icmfZ000BZD5uxCLp6TyLHwqKYiiZwDAAqFJpI4LAuXveA4x9O9bXtgvx7YKQMKhZAKQHnjjTcWAFAsjlB0nPNQ6oCCCoXxL774YvH5558PNuV4+DulEpRTsBg55zvPadsEacx5XuVzVgFL2K5KZOT/smimrJEyRwBPUprjnM7LLo6V4rv3BAVH7h+AJkryAEZh8HcCUyhUAvpK+ZEKtLJQP9I9zyJNSvJUOREL4oBTeZ5SH8mOwvOU4wHAkoAUWRyyAI7brmORaMo8qm6TetUAPMbkPfy/xWqsMokCUZIxIeV3xiR4eI+FbgJvsjjk9wtgyf9NugTHYkYyMaT8FSCRZC2S0QFWBwfsDgxiQMp5jV1/VXLNvysjVYJMKMpzbae1GM9vzYTH1OsrtyPvzXsiwR75nO24zquElQumAEzGwCuCULhfEoSSn7Mu/64MJy66um8T3HJ2myh1yn3NIjigE4fgE21K9bgN9zbPeW/K+4yBuwbn+lsoIPPBBx9cPPTQQwsseZf3DmAU7jtBU+RCAHUdxHsYUgCmYL1fBM1uOJMZz7mmiNPK8iTYhOe8JtgwmxHYnuvc64t7Ix9T77Gzu+j6gNsD7YH2wJ48cB0AFGJ+SmCwTng7hkxazg+6aW1PJ7s/tj1wYB4wlxbcnaCTbKjleTIJsv2mh3GE+JNSpcSbWrcgJjF4LfPdjZ0Gm3aiX28PtAfaA+fqgSkLp+fqmz7u9sCxeSApounCy467Zy7AJ1iQw+qTY0EaZ9ftnONOOmYWvHMBkqTti4sBipgEzkHSZ0dls6HM8Xhv2x7Yjwd2CkChCAIIRQkewCewoMiAIrBgzqGkpA2FQ+VDKJInCIXnKTfCtr5XMMqc7z2HbS3wUtiaOiwgw1KQrAUpp1OZDaq8hvIZSmekVdqH//FdWYQ+h3Oyy2OkAJksJtwTyu5guV9kPKEoaYc8VlkeGVT4nASDpfxI2edke8hCtgX4lGWwI16mB4qWFiyxVcYnF45YGLKAOcYKsUtX+lkpe5PgX14fm1tlfpYSNxadKWKPDQrTglAEoAgwHgOgyKZCXud25IN8J3/73XX/Uw4owSlr54kJMPH+rHJYFsuTParGG38PxqS4uP9TSocieUpNyXZV5XHcJtlLUm6E51V+x9d574ZHso1sAj5l4YQPTjYg8l8XNlNeiucU5iswKwEoY9d6slPwfhkq8v6RccJjqIc6Jrsi2GWTX87x9SpnVWV2BH9hE4AiS4o22SiVvqoyW0N8yfuH+00JHqwjAVz+zrKtoEMscT/l1xKgxb3BY42EYcZ0ruMqm+bfxHkLjcwRZUrRcm16T/A5ef2dMqvOOd4rfcztgfbA4XtgnwAUYzpx3t8Ffgu+agDK4V8YvYftgWvwgKBu8mDmyDTNIrmDpYaRjCiAu5njKlWbc/SxXXU+Rvwh75SRlQZaaxbYz2N8Gzkq2zcA5Rougv6K9kB74DQ90ACU0zyvfVTn54EsJrBgyQKoRQsWNwGePHthSeIejAHSOCng53gvqfdJ5HIBUvo6LQkcVHZYFtVzQbwXGed4vbdtD+zeAzsHoIwxoNClO1WC5wdVsf/3/4ZOXgqQFBvt3KUw/tVXXw0sKDCiMACnIMWDVUaEggoFljUFld179Qg+UXp/u6m1FH4FgVSbrwFAyTFWRJbpJD+H51msToaTfC74JGV2jsCtB7WLXPNKWWGz+M59wT3kAIjCfeOAKUVAFzalsHhvFv5H7i2L5MmsYDHbAnmym/gcxobsmK/FTeV6+D+fk91J2U1fwQG7Oi9V8iZBKHVuZX4lq0gWpFk0S8mb+nwdAKVK8GSxmgU8wCbKMbKQx2dr6/7695hd6bO8J7lniQsJKvM5tgLbUirH9wFEEaTmc+7/ZNkRSCVYBAYTC+fGeG2VPktZqgQlVkDLBCmd1AOvBfPqr7z2uU4pyJv/VjYfpaWw3AsCUKpsSZXgqTl0ArxTBku2iVXdxPn/zO89xl3dP6f0OZVNKIFeCfzi/wJQBJ08fDEXe+i/wUx3AAAgAElEQVRCkkd5LWyyoVwCoqT8HPeRAC4sv8XJgCI45d577x3YhTLW8xyAoSPjPPnVGnYrzl8CoARMuaBfY3p2ulNsRK7VQSzP+eCce+uUrqM+lvZAe6A9cAgeuE4AiszICUD56IJRWbYs8p9mQDmEK6P3oT2wfw8Qf5ivCkShWZahDDiM7g7myCkvy97VppCxORnxxHUD5kjkqMQgmmexSvHAikIdQ1ZJrKyr+/dEf0N7oD3QHjgxDzQA5cROaB/O2XrAAodMJiCCWehkkRM9csAnz11YACjZhUeCZ8K2jQOdFLoAyQI3g8VFwCZYgCckdA4SvdQIz4Xuplze5iz0e9oDV/PAXgAoMqDAfqIEz7YAlCyG8DyLid9+++0lAAosKA5YHLLoMqG4eDVPHtG7ZTCgyFuLvymJM/ZcmRwKXhS2BKEkAEV2FAEoCTihcJbMBvX58KN0zz3L4d9H5N6D2tUqXZLMENn5TjFSABcgrirPY5ESoApglJS7WiHDox9qkTwXf1JShyImRUkXn7EpIaJ0DzkEg+KleQfv5XOTTYLv33VeQa6lTE4ykYwtfKWsDduSnwEQxrJwBkiEATikDuU5lOCpBeosTGce5wKegBO+N5nuxuZ/KyU/Vl3ICSLh3s7YnvJaPOd1wW2AUfLeztfcxv/xHXmtCi5RLiclRGTp0VZpnvobMibnM1GqrUrTZFdvdVcW1Lk+U55EhhKvX65dWVEEoLi9jEFYASjJxJLfm0CWlPzh+dRCTt4zu75/Dio27mBnEriVTEZ5P3OPJwCFuRkL6g5ekz0FtqOMLwk24z4e7h+t96EgsGRBAfT7yCOPDGx0SPQI4CJ/ArxFvDemkysJ3IUhJe+PER9VsFJeZxUAlZ3udJpmg0KN7xm7uc/W3Vs7OHX9Ee2B9kB7oD0QHrguAIrgE4u/SvAAQIExOSXdpuYtfSLbA+2B4/ZAzpkBogDQdsCC8vQFAAVLncN5Mnlz5uLrvEA8SdlTYk3mpZ8uFos7F4PaRc6/NlJkHrf7e+/bA+2B9sD+PNAAlP35tj+5PXCdHqjduCRjLG4ySNoEn2BJ3rKowURzFw8SuVw8Z0LJQiMTTCaSIouV48mJZy5cSm3XC967OCv9Ge2BaR6YAkAhdjCIKdmpPxREfPz4xz9e3HfffQsYUASgvPbaa0sAioVJ7FUfFhQplnz99deLb775ZrAyoWABp8DiQMGcQQEm2SCuug+H8P4sRlnYTYDHGNijMhBYPAZskufI/wssqWAUZXa0vi5ARcv/s1DmPh+C/859H5TUwQIq4X4CeKJcA/cPz7W+TvEyGVG4rxIs4PMVRX2L+P7+J4sJoJIs1MN0IusJ/09wCq9ld1LKOSg3kiwV257uWmTO4vI62Rpes5uLojIdWw4WzASgJAhFthJAKg6YU2Q0wY7Kc1wcXAXIuK12pQ+MFatsAkcqACXjRo0hybDE+2pxO2OUO8d3sZ3MV1iuUcAnAlEEF+Z1yHOK64IN17BeVYacdXlnbpsF9rzGxphCcpEToIlSlSx4sqiZUjl5D3BN53WfslNc4+uYV/I7xxgltr0H+n2bPSDTkfcg97z3f869WDgXfEJ3J397rxsXjDG8X6kfP589+cE6DveZYFCAoUghIn3IAICSTETEa+4TBwAU8iVAKDxPliBju/djcUOy/HC9ZUznuWBBLHM/mhJc7LchwaaEem8l2CubFTafid6iPdAeaA+0B+Z64LoAKFWC5+OQ4WHdUBbEZkCZewZ7+/bA8XqgsgpSy5A1kJwZ4IkDRndeA8DNvDobcjfVOWVjJWclxiRTO+CTTy4GrCjZBNMAlOO9tnrP2wPtgRv2wKbAfMO711/fHmgPTPRABaCQhJGUUSiG4jkZUCggZ1FjVwAUFx1dLCRZs4DEJDKRxbCiMLnUqsEolX53Okw88b1Ze2BHHqgAFOIHEzyluwSfbASgQPUuAIXOW9hPAKBgKYLIioHdxYOCCEVIiuMO2E++/PLLYQBKgdGBggrW4qRFzF3sw01+RhaELS5RzK3yNlUCQ4YB2U9q8TjPE69Z1EqJDYpd+TdSGg7ldlKuJyU7GoByk1fN5e+20EiRkcJ+skrwPGUauI+8l7jfUr5BWRRAXjzPAuYI81AWxrNgLpsaBXcK9EqWaGVHsTuSv93ObQSkVEaUbSV5qowOhWE1p1MuI4vDOlk2EkElgk9YMKsAFAvVWhgRCJRYvidfTzDJmOxPSnhUaZ2VFx/xYGwoi0VsMZakFIgMKCkHkmA1JbewvE/pplrk5u9kaeDvBDXl61VKimvX/2E3SIgke8g64HOVomFbJUZkMKlF8vRvAqzZXvCU7D0pV5Lbcu2mNEnK9QBUWVeMT3kUgSq7AGEdTtA63D1JsFd2cnI/ynCiTCrzM+dpxAOZkbDJdqSclmC1Kr+19Ab3pmxmWOR4yMkABmOTsYzf5ry3iOcAD4nvWIApArsEKXq/jrg/rzNju3Hd7lEAVS70y5BpkVGQSr23uA9kyJIRpSWhDvf67z1rD7QHjtsD1wlAIR+SAaUCUGxU47fBRzenHfe11XvfHtjkAeer5s8J3CZnTgCKMpasWZJDO++VmXTddyUAhXWElIZMAMoXpSGG+Vc/2gPtgfZAe2ALDzQAZQun9VvaAwfogQpAIQlzYRO0MEVkQSj8TdHDcYm94ArHlh1wPM+FcxI7Ot4YIoztgONvFiUZdoN2l9sVTkS/tT2whQfGACjPLBYLB9JdyYBiVy8F0UsxRAAKBQ8AKIBPBKDwd3bnbrGfo2+xKx5QCQUTWFByfPXVV8PfWFhQLJoDXFnTHb+r3dvb51TZmmQZ8LkAkPoawBGH7CWemzxHFqzopmbweZvALRXswt+VhWVvTukPnu2BLEICQhFI4n1lhzz3Ft3xDgqVsqRgE9zFexIQwOeWR0orVDAACzwJTE2WCPKELOJT0JQdxS4lmSPIQ1Lex52Ys4jtYlhKa1AQVncamwwngnr9DnWsZTNICcQEoCiXkwtoWYTm9WRXWKdznQt4ud3aeR/xRACZsaECyQSSEANkQOF9/M17svjNZwlQy/cRc5PFRAkorhljeBa+ZV3wOpWNAasUW7W8tiG2C9JwEbJKiuTlmgV1nuf1xjWm5I3AkHxvZfZJ9h5ZTZTgSSAW163/xyY4pV7HY9dz5tGdU8+Oilu/Ie+3yjxE3PCeBljGojmDDk87OFlsZyRYhecA3hzmXQLjljsrQEwQGfefLGQASWFBYSDNAzglAaLkRYJ4ieeyxmHJlcbAXeGlsetNoEhex8RmGhBgyMwud++LBKsIKHQ+WdmGtj5J/cb2QHugPdAeGPXAvgEofCk5jOATLE1qAlCwFIMBoDB43cec3L1Pb3ugPXB8HnCean6bc20A2wlAoaZBvQMWQfLoZBzcVN9IoD5zOnNS8lIAKMQhWFA+Lyx+DUA5vmuq97g90B44EA80AOVATkTvRnvgih4QgGJxAjo6kjEGRWMBKFj+lwubmxK0bXdNOR4W0Vk8ZDJpx5tyPNDaMexklpK8Nb+39Xq/rz2wnQfWAVCIG2MMKE70fgBAAXwiAOXVV19dglAAoAhkoPixjweFR2jkHYBOPvvss8Xdu3cHKxsKHb4UVngcKwgl5XYoPFnstXg8VgyuoBOldTgvFWzCOeL/2H/8x38crAwGsh/s4xz2Zx6OB5JxAnAA95VSVwBRuJ+0//mf/zmwpzjsoMfyOTMeVZ4nu+BlkUh9eOUb7KJX5oRFpeyot4N+uO0v9qfOhXKB29eU0REkQvE4u7JSKoO4mJ/B3ymzQ6FZymDY6Hiv8jtsK/2wRYB8bYYL520qI5EMJjIiJYtJZTtKmR5AZgk4ycI2MUMGFQrjAEmUzsEmww7Ps/DNtSMAZYWU07wD/dvWlbUv2XEqC1/KinAhVwmolA2RTcVv8jVyYsFTsj5UAEqCYrhWea+59DrJnW190O+7Xg+kdCFAFOMANqW5eC4QRUvCJHslMcPu0LVzuGQd4z586qmnlkMQCr/rDO417j/iOPegQENiPH+nXM/MnIlrWJAW8TilF3xuMRJAofE8Zdh4zuckSOt6z15/W3ugPdAeOH0P7BOAYu5NPmMelAAUCr4UflkvpCDMEIDS4JPTv/b6CNsD6QHm4LKNYgGZAEB56sJmcxxAFJlGla1c580EoACMFvCGNQ4RiwCg5JyPeVk/2gPtgfZAe2ALDzQAZQun9VvaAwfogao1ToKWBWNYDEjYsKCHKZ7YSbcvAEp2a9L95iIjVvYTwCd0PTDBJOHDUjCyY5Qkr+V4DvCC6106OQ8IQKEo4iRvHQNKFlIuxRCAClK+I7kDAMXx6KOPLoEMbLePB8XNlOOheJIMKBTPGRTSeS1lQ+ya33Ghc+NhphxNFnWrZE2+VjudKS5lsZiuZ5lNfG4ndAJTEpBi8Tm3z8+hKE0BmYfgl40H1xsctQe4J2SaQBolGU+4zyhMZtc8wC6GHfQWM2FD4d4UTLDBKVXCIQuYgFFkoJDpRMv/E4TC38nGRl6SbCvuRs6HKjDFLixBJBR/AfFaJMbymjHxrzfI33IXF/MFqRD4lNogF6uxVAAK35ufOVkusQLTZCpZF1t8zxwASp5PzmuyHA0O+P77JbgvYxnvk/UEm0AlmE8SnMJ14+dMKHqPgUjyXOSCI9dCsuPka1no4DlF72QyycIJ19g6AIrv4/sovmdRXVkd359MguyP173XbefDRx1NBwYjmZSIB8QCgSXVCjwxzsicxN/kaMYTYs/wk1zsxc/0PcvfakBggE4Y5GZIJQo+wXKPeo8BGFSKBysLivdmSmgl29CKezQlqozfslV5PyToxBguyND5I/cP73fkvV3v2eO+Unrv2wPtgfbAzXggASjkoKwnUuhlPFEYCPg9Yt1Adq91e5z5C/lNxn4AJ8peYFkbVBKD9cHM2xuIcjPXRX9re+C6PeDapPEFsLbgEyzxyPhEg615sYyh6/bXOZ+s7c7rsJ9egFBkQMk6Bflnz8Wu+0ro72sPtAdOwgMNQDmJ09gH0R4YOuEy6QIFnJNFkjQH4BQpoEno9gVAsYCEZXE9qfGZVApCyUkmE1BQxps6lvuUtwfaA7v1QAJQiA/ECQEogNfsMsACYssug0sxhEIGABQGhQ7AJ6+88spgAaD4GnYfDwogyjdgKZwANHF8+eWXiy+++GKBRZYHtgaKKljAKDOK5Dvb/ZTSEVgyJmOT/wMIolyGzAOymVRWEyV1+D/PAZUoibFKticZDPJ7apF5Z07oDzpID6Q8D0VJAQLVcg/RMc89Jcgr7zteF8wyIsdTj70W4rPrnaJ85ggATGCWcGTxUqCKr41JOKxiQFFKQ4Y58iWKvViKxTIWUBiWGUUpHo+H47Do7GuAVwCeYIm1Su7IYJffK8uBr026RpTEMV4ox6HNOJIyOjwHgCL7SQLWBK2lJI/sOMmS4/OUcQJEwkMgCdcUBWxHbqvMB+9h8HkWtdcAUKp8jtfP8LUXTsMKjOZ6Yqe4jmQhUYpHm+dQsIqAFdkaWKhMAEouTPrdyebD616LgKYSYJIgE4E0uU+94Dnp6j/ojZK1BCCKgF+tsaEyLBFrlOvBEn9SkidjRn2+BKBwfws4kdEsGelkO8NyvwMiFFxIHgWYULYi5bKw3LMbQGIJ7sr4DQArJXe4J2RAEXwCHbqSPdxr3j/ct2OyPwlCO+iLoXeuPdAeaA8coAfINwU/k9sic2GhVwCKjW1zACjmROZnym8T14nxFH0dMCUr3c2aYYLSG4BygBdN71J7YA8eIJ9lzu1gvk0948kYxCQGABQZQ7GbmjaSVZK5YDKp3r0AxAGGgwFFMByWbccaWfZw+P2R7YH2QHvgtDzQAJTTOp99NOfrAZKsLI6QhJGckZCZpJmggR52WxK0fcWBXBhkEZ2EjcVG6ZeZWAI4SSAKYBQmoYJVsHVR/nzPch95e2B/HhgDoKTOqoA2rDSXglB+AEChuMEAgPLyyy8PABTGY489NkjzMOi+3deDoqWFUAoksjRgP//888Wnn346DCR5ktGBbSmOUyCdUCTfye6PgU8SHJLF4woWqYwlVUYnu5stLvE/CszJijD2nCK1/8/nzXyyk9N+NB+ShUWe571VAQTKXXFfMfgboBeW4qVd89gJj1XFRaVJlCcxrxCUkgAUipnJksJ7BLMolTKWA/HdxDWLueRYAncp/ApAkZVAAAq2SvAkiMRczc9SSiOLxrpmrKg8wW2L4b7NWJEAMp4bU5TGEfSGrexHyaqUn8N7BYnIZgLISPBfSjHxPMFHxtgENxlztW4/A3yCb7LQ7eKiRQ8ZRZS04XqxAIJNcArXiA+uBd4DeIRrDQvwhK7cBKAoE1UleLJwUsFTSkLlQmh+b94DHseka6A3OkgPVHBZsh8xHzMuYFPii3mbOvfM74g7yvEQi5I1KePWMjfzd9u4wL3MvS0ABQtAmBzt8ccfX9x///1DzHYoiyXrlUAU7m3yJoG7K9jj8jpWzkpmoIzfgEoSgCJjpvNF/ja+s10WAfIeqvfgQV4MvVPtgfZAe+AAPZAAlFUMKFcFoMg6AKCQuA/DAEXfzy7sF4vFAhCKQJQE8nZ8P8CLpnepPbAHD5AzVwnbWt+wzgFQLusbmwAomZeSh2ajLLGIASAOAErWKpg72hzQsWgPJ70/sj3QHjhdD+yr8Hy6Husjaw8clge8hyl4ZDccSViynqQcDwuXyV4wKw7U4mN2pK7pTs2Ffxb56R61qw2LFA+TTCyglNQEt2DkIv5hnYHem/bAaXjALgOpdCl4qLMqzaUglLU0lwIdAKA8+OCDAwDlpZdeWgJQKGwwAKCk9My+3EixW4YTLOwnCUCRrQFLUSU78ydIPkzebY81ASc+F+CBlWEAaZxaOPZ/KZuTrCewmyQIRQBKgk8EoEze8d6wPXDhgQQDKKWTwALurTt37ly6vwB8MQB6cW/JdnGFe0tJFHIJwSgpy8AiktTeuaCkvJ/v471jshV2Vyq9IwOKOtTEyGRAoQNUAIryGnisfo5FYra1S0u5npXXWMYNNsqYOfac/xFHZEWy0CyQxBhinJENRbCZMSfjj9sKjAPAwnPlc5TQoRhtYboWrgUuYSlWb3jM6XDNwnMy5bhAmGwieZ1Q+LDYjU02knUAFCUlZUEBvKKEjgw7eXhJ88y1J1ClsqVs8km/floeML4IGGFelgvtAkyw5GPM6xww1KUkT7IorWJU+oH3uIfJGWRGe/LJJxfPPPPMMACiJMsJuZMsKNzbKb9WAWaCUYYg+P0PbmXvR+8LwV3em9yLxnDmgjQmMD9UrlXwF/dfvd/z74zBp3Xl9NG0B9oD7YH9eWAdAwrFXtYErgJAYc+J/+RSDuI6hV4GIBQAKAz+JvYLOHdNcH9H35/cHmgPHIoHyJOT4Z35tg21rEla6yAuUetwDRMgyqb5dbLlkX8mm6pxiFjEc+oTDuaOriNg+9EeaA+0B9oDEz0wq/A88TN7s/ZAe+B6PJCddCRnFETUECcJy+KxnXNYFjNJyqSFnxwHskterXCLULUwVVwg9bkdDCRvLB46mFy6yAjKmE4IBuAUEkJpz7G9qHg911d/y3l5ILsMmLgxyavsSU767DKQEvPSJE8QBECHBx54YACfOJ544onhfwBTsNcBQKHgSae+XfrIggA2+fbbbwe5EAvkMDZ89913S4kRCi4WSq9QLL9Ef698DQVcCr/JRJDAE1kIZDixeKw0hpb/W2imYJxsBZUdJZkN2LYf7YGpHsjfdwAn3FPalF/xfgKIwn2VclcULLkHZc24wj2V8jzZFWlHfUo02F3p/xJ8UhlQiIFZLV0nwSMLinkXxeMs/Gae4udYaCZeKseztkPLeJG2SuYIYsv8jLhiPMB67xs3EpxCHBp29qJQXBlvxqQ1/M4qs0PBOkcyoiSz1AoASpWYmSo5I3OJNsEgKWHDc9kWsABHki1nDIDiPijBI3gki+TkqLkPteJeWRq8TmX3m3ob9nan5wFjgixJxgUsMjwO2FCSAQVACiMZmHKRPp8nI8ql+Z5xwlhBTvbwww8Pg+eZp3DPpjyW0jwACwGkZGz392ENk1yCxrgPvPewGbO5P2XKxDIvhHlI9iHv9TGb3zEH0HZ6V1kfUXugPdAemO4BksL8DWFNURleJXhcY9xGgsf8WDY64jexPou8Fn6x/F8WZXI3KRQ7rk8/p71le+AYPUDOmnJg1DCyqTabbYlRzM3Jm7G8b90j55jkoQmII+YAPBEEp+V/zP/MOf+qL9uP9kB7oD3QHpjkgcmF50mf1hu1B9oD1+kBu2mxFoyZCLIgSRKmfAbJGZrhdMxhScx87yZ6ukvHkwVTih1JmW7HW3a+xZuzYGTXgwUhigDqvAJCkWqZxUYGiZ4Lkmp+O3m9Tn/3d7UHTtkDtcuAgkfK7ijnRTwBgJKMS5cmeRQ5ZeGA6eTFF18cBiAUACjI8lDgwF4HAIWYpPQHhRE69O3O//d///fFxx9/vBwU0FOSZ0Mn78brweMjXlrMkZ0gmQYSOGI3cnYm81xgT1Lm8xkVyCI7QZXryb/Zph/tgSkeSEkFi5DJZJIghD//+c8DqAvJHayDvylYZkf9FQAo7HZlvUiZk5RKqfI8SZu7ToKH76gSOC7Ig94i58oYmPlYnVsly4qsB+RevmflaUhmJJlKjCNVHss4IItSgtdqTOE1i858jiw2gvUEkQjaE8DHea8SOQlGSvaovC58XwUslxwxFwOr9MwqH7GdoBCByrmImF1qyt+QR1LMgGUBEDSFD2wWwZMBhe/mb4EjtUjO96X0zxgAxf+5XbKzTLkNe5vT9ECV5Em5LuMMseZHi8XioRgyoAhESekenidbU8aaS7HJvMScIXMMGOyUS8QSM5IBk3hOrkQOxXNYUACcMYgbKdU2cuqy8zRjN/dFxm/mh3++GDQk2JwgCEXZtWq5xzPWd6HyNO+fPqr2QHtg9x5ggihLH5Y5fwJQLPqyzshagb8//FZNeRiPZawiTyPWJ9uVUjxIYFD85XXXDbMZrWP7FI/3Nu2B4/WAABTiEgAUWJgdNMoJhmOdkqYQ8mUsc/ZNj4xFOceTlR0gCvHHeIRlvpg5Z8egTV7u19sD7YH2wIUHGoDSl0J74Hg9YLctC5YsNgowAWRCEiY9JomZwBQ7FcZo5zd6IguYFDmSet/uVooTE7pbpSGXclmwiUAU6ZZJ/FLzm4LB1MLExuPpDdoD7YGlB7LLgMmekzwp36XdJZ7QfeAED3sJgEK3veAJZHYAn9y6dWsYULw/+uiji0ceeWQY1wFA4QgFklAAzeI5xZI//elPi/fff38Yd+/eHZhRlOUhro0xAEy5blI6w+KwMbSyk+gvCsXK5lAA8rn23nvvXfB/LIPCUZX2kS2hSv3U/085ht6mPZDXP/eDoIQKTuBvipEwDAFEYXAvOShSJiPGFQEonJgxxgzZ1uyqr/IOKYeSEjmrTnQWiJO5RBkdJTOm5FQ55/Jz115gMiQJKklwmYCUMSalZD0xHhNDBK/xP2MQcSLBIshsyG7A85Td+K//+q8lCwLvWceWkmCTzAlXnPfM6ypzwbrFPV5zIRAgCIXnHBQqvBZ4nuw4gJuTiS+3rQAU9inBLHyXhXKusU1sLXkMm7btoHN+HqjxI/MxJVaZ4znPE3jC3zwnD8uRi/AyXo4C3iqDknGF+EC+9tRTTw0WMHGC2ogRMMY5jBtY44SMKWtO51gMT0YU7mVBJ7KfJAiFomQOJdewfI7glo2aX+d3yfURtwfaA+2BUQ/wmwGYRBAk6wCyDqTsBUCUbQAofmnmfcT6XAu8u1gsAJ/cWSwWPE9ZTfKvXgvsi7c9cB4eUNoWm2BsWAEFoLA2Se2DeOSYQ/WbTQQ8px5hLQIACrHIQQ5q3smcMtcjzuOM9FG2B9oD7YEtPdAAlC0d129rDxyAB2pCRiLmyISM56klPichu3SYMhtQxGAhcqzb1eJuLUwUf0mbL9qYbjYXF+l2I+kTfVwpl5PqvBcVD+BC7F04GQ+smuTReZsxhQUoJnjEFSwxZVmoTXAFIIkXXnhh8fzzzw/26aefXjz++OPDgA3lugAoeYayg5+i+QcffLAcd+7cWcqGICNCPBNotwJYt/LkJ+DDgrASGAJIsBSGUx5HthO7kcfYTywmK59xMldgH8iNe6D+dmcnO/cDDEKyCAEogS2DgiMDZiEKkxYjAaTIKMR7klljBwCUVb5K2ZUEopBvVHDDunlQLQpbyFW+0K6sTTS/PwCJsePJJlBBZL4Ow5HSXCm1RTypjEZV1kuwijIb+f58b4LyOL+yQwk+yfPN+UuwysSLdVN3mAx5KY9kZ6yLgvlVWbTm9WTI43kuDAIqkdmE5wlOoUhtUQPLduamFYDCd+Z1JXW8nz3RFb1Ze2CyB1LSixyLBgIX1mG6tLGA50qBKcPqtlgKibI3Gas2rv8QI8zVsABQkpVNViRiAr8DGfdhQ/E3AWtjQjYorIn/eZ9RaEyZLABjyu/QnMC9LuhEQJmMRrw35bjG4tCm2DT5ZPWG7YH2QHvgQDywMb6X/UyZSICK/F4kqxZsAzajAERRjhfLOoByvFMZUMbcBJCY9T+YrrCATgCffHJR+DWuY9m2ASgHcrH1brQH9uyBzIVtuAV4DQA7m+N4Tj6sPCUxTNbRTTHReOIaATEom2KNRVhilPNHLI/OJfd8EfTHtwfaA6fhgU3B+DSOso+iPXCaHsgFRRYdmRTapcCkUIpMnqeW+BRKulGPsQCJbMaDDz44dOG7AIl1EdIO5yzajhRuK+VyFgFYXISG00FHhBNSwChjOrCneYb7qNoD1+sBqdqxTPLsssWOTfKc6DHJW8p6ZaGTOPHss88unnvuuWE888wzAwhFexMAFDvziUvErk8++WSQ4MF++umniwN1Y7UAACAASURBVM8++2xpAahQcFXCZ+rp4LhSIoPCTdLZI0HEgAWG/yvHo+9SIkOpDK3sBWzDd/SjPbALD1gQxCa7WRYaKSbS8Q7LCVZWE373s+hoHqAsA9Z7yftpjwCUZDlJim+ep/RDLhhtmg+5iJXyhS6KrdWzSiYiQWnGhmQfMGZk7Mg4wHMBbFjigYO4ke83xlVmurECcMrv8DwBRZxvzpvAIc6dgCTshMcqf/tWz4GADmV0kgVhjI3ERUK2S9CJ4BMWBXleASgpzwMYxfdis/Bdwc25OGn+Khi6gdATLoTeZLYHUtYL4Ii69liBJgKBE4DC/2RGwdIx6hyQvI7HRgYmwK0w2DHvw5LLKeWFJR6ZrxB7ZEpKxiTBbNmsQNzYwCqX8TvlrrhfmSsKSOG59zmW/ydLSko2MG/kkeC1ZiKafUn2G9oD7YED98AYm9amXeY92YACkCTXDWlCSdmLZETht0cmwK0b3C7W9mxGI44DQAF88vEFAAXwIaBDRgNQNp3Rfr09cDoeyFyY2ESOK8iaGocSPKxTEqtggmcQwxK8ss4jFYBi3QFLQyyxyAE4xVwU2+CT07nW+kjaA+2BPXtg04Lrnr++P7490B64ggekx2TCRzJGEgYzgZ0JJGL+j20pEmM3duuu2ie64KBjpoD8wAMPXCpU0CWbHXBZpKCoUR51MV8KdRYYWUQUdTxm7XjDQoHeid8VLqJ+a3sgPJCdAsQKOpvqJI+JHrHFCR6TPSd5wwJWdtcDvABs4gCEAhuK46YAKBa/Kah+/vnnA+gECwAFIIqDQroFeLad+uC4lMbAAjJJ0Akx1AGgL+U08n0pweHztDfhv6k+6O2OywPeE4AUBFxhBZfIevLll18OLEEMQCj+Hyu4xIKjbBl+XgJb9uid7IysuQZfu03OkFI82S1qzFx5OAkoAXjive5zwSgJWHMbCr2CTmREShkdmZMoBlvU9fwJJNFyHgUGJYtJBamQu3n+fG4+N0FqMf1Qz8OY7z0X5HLkgeSAWJkL+L/AId+fAGZAICm7kWwIPE8AiiAXPpP/JxglCxqCW1blrfw/6Zq3uZ72ePn3R5+IBzLmsIjO3M3GA4AkVXJHEAo5G2yY5GYMAMQu2JPT1Vg26i7iEXFFRjtjkSAUmhHIabCAUwCbyJakPA8MWIyUbSP2KIm4Rq4143aymCTYTPCJc0IKlDQsUBxgUKjkf8wpq3zrWGw6kcumD6M90B44Uw8k+CRBhpvW+2U9yd+XBDUy38/fFJ4DSMHyO+T7tm1wIx6TlwkwwQJAAXzCgHVA5isseWIzoJzpRd6HfXYeyJyVGJMS4EqCuTZpXMISw2QqZX1yXRysAJQEw1GLMBZhyTPNLbH9aA+0B9oD7YGJHtiUkE78mN6sPdAeuGYPcO8KKgFYAhOBjCdYgShYOhVycshC5lYPisYvvfTSMB577LFlYYqiBjT7f/7zn4fOaGwWOCZ0yirFw0IjC4wuImKV4tGOdUFwPF0E2Oqs9pvaA6MecJJnkcMuAzsNshsqJ3l/n2AKihWA1hzI8Lz44ovLOHLTAApi09dff70cd+/eXXz00UfLQUFFKnmKKFMfHBdAHGUwAJnggyeffHKw+MABC0o/2gM36QHBC+wDIANAV/6GK6fDbzyAE0BaSFUxvvnmm6HwqFzLXJmqmzzm6/ruBJ0YGxNYNgY+8/WU4UJ2i0IvQwkuJTGIswkSAXRCEdhBEZhzx+A8CirCAjbZ00NpHW3maZV9AABIFpQTHOIO+h6lerDkjMmg53OKzsrqKJOTckw+F6AyHV24J2f1x7YHNniAIqGAN/IzQCjM/7AWC8nXAJwol4AViCIYJT9n8joQbCcJQmE+eOvWrWE8+uijAwOWcYUY8+233w5zQazgNyXbUpJnAhNWyqZRpEwZLRmPsLJnUiyAQVMgCh2sFDQzHo3Fpr4A2wPtgfbAMXsgC7XGeY5nE+MV29qkhuV3RIldrA0nMGr5HMvfNKBMlqMccW6CkFNuDQDK7YvCL8wDyW7Fb0D+LhzzOet9bw+0B6Z7ACCJeS8W9vesf/A3Q6lwmnStgcwBoKTcI7UIYxGWHDNrEdP3vrdsD7QH2gNn7oHJCw9n7qc+/PbAIXigdq1l9xuTQBIwi8MkX2q2sugotSaTxMmaDbVz9+WXX1688cYbi9dff32Q1UgJHhYcv/rqq+VgMdJBMcQFxyx0hVOzoEAhIrsgXEwEgMKiIouJTEQZ2eFKkaFBKIdwpfY+nIIHpHyXhpfJHPHlmQsGlCxwsEC1XID6u7/7u3ssutI9C3PSE088MViKFa+++uowXnvttUE24iYfFG2T0YHi+u3bt5eDGKb8BPFu6oPjp2ADCAULyISYCRMMLDA8V5oIcEo/2gPX7YGU3EnGE653WU0Al/DbLvgEIAOgE4qKWP4PQEtmjasAUGos8O9VMSL3H99NKGTu1MW5fymzk/vLc8AkSlWkPFnK5xgn2DaZUBKoIqBNUFsFseB7GUqIVVkQlpmA86kckqwEEwDCg3snOK9uo0SNAGMLBskeouwNwGM1tQGOAECRGc/czg41ZZWwMqBkITpldcwtqxST73UfJ+kJTfBBb9Ie2JcHcg5IvpWyBwlGge0kAcJ0qduxTrKR77MhoSZiP0jMiDcpBwjohJyOUXMYwIsJOlGKB6Ai8Yf45DBmrZgbGnu894kFJGKOZE2SPZNiAfPGBKAATklZL0Fpxqbupt/XVduf2x5oD2zjgW0mxymjw3PlJyoYhf3J3xO25TeEUSXeZM8C2EizGwxbDl6jGc7vWitHucIJ5o2Cic0DPwvJCxhQMp6T72UeuY1/+z3tgfbA8XmAGJOs7tQ7lAjHZgMucUoACnYKAEVwMvmkLCfEHphPlASjFkFOST0C23KOx3cd9R63B9oDN+SBbZLbG9rV/tr2wNl7wM43tRBTAxGQCcVhB4uP2bHAe5yITr7vKYSw6KgkBOCTn/3sZ8Oge186fQofdNYiY+Hgb+mXKX5Q5GB79b/L2ZRSHcskNGV2SPwEodjVxgIjQy1YO+J4fz/aA+2Bq3uAAoddBixKCUBJkBsTP4AoxCLp4f/+nnvuGQAoFF8pWFCoYADCIG68+eabA5DtrbfeunEACoX3L774YpDfUYLn448/HgAoWIooFmrnSPBw/BaYsRRpYH9xwITiuO8+1vT60R64Pg8keIPngqywFAvpXJfRDFYz2TP4TbeYiOX+kCmFguK2IJAKNlkH6Kj7buFyTQFz546t4JMqpzOs7l+A65I5IBlLeJ4SOjwn18pjN2eS3SSlccypMg/DB+RjvJYA4ZTA4Lmfg50AGhpbXFsHSMmCQjKZJHCkAkAoOmT3a5XjqYwFKcMD4IShfA/vFcCSRYr6XPCLn7Xz66Q/sD2wQw+kvALzuWwsoMNTYAlsKIJOBJ7YkKBkgg0MvMdHfv4QwnLfiXHKKzIvvPfeewdpQQbPUyKM130QkwQxYmFlsjmBuaExKJsUis8y/hg3BJCkVBcxhPmi80OKAxYtKRIAWiEuaI1NxIvspp8Cttvhae2Pag+0B9oDlzywNhav8VX+DhDb1zWfuS6IZf6eTW2ynzC3TyYU/ub3hW0BqmBtbOM3aXKDWxxD5osCiYnlny8Wi08v5HdgQ1GSm/jO65lP9uXTHmgPnIcHiDMAUIhvWNYgAZ44YGvmOZbFtQRcTwWgEJNohJBJk1wSEBwAFCwNseaW2MxRO388j+uwj7I90B7Y0gOTC9Fbfn6/rT3QHtidB3KyyKSSbgQHCZjsBDAUAD4h8VL7e5Lmd91ViiF25mIBnvzzP//z4p/+6Z8GFpRkSKFARcH2k08+GWzKWlC0okhl0WOk4JHdZ0wqXRhkoRCmEyaedrUBQmGQAJIUZpLIe/vRHmgPXN0D0lzaaTAGQOF/0lxKccliFBiUIT4QNx566KFhPPzwwwMA5ac//eniJz/5yWBvmgGFmITsDsA5LLIixjAs7A526s6RqiB2wv7iQHZH+TKYpADjOCje9KM9cJ0eSNAGv8cyZGD5LReQhYXtRGk9fssTvCAIQvaNbY5hFfhEEJuxhM92W75PsIXH4v+22Ye570mQiOATwbrc+7mvAEtSPkcJHS2FW4eFW0E2spgobZFMArLOCB6qQJwEpghk8X/6bqLPKjvAJvCJr5PHVTaSZEWxeIyloCDzHV1ngop5P69X9hQBKeaLsqWQM1Kc9rPdd07J2HE088Hci7+3v0kPZGEymxISkAJgOGV3mB9KS85z54ZYQMZjxc4fSDY439MCrHMgzWM+A9iYnCblevhN8TdEGTB+SwCkAIgzLmGHG/X70RCT96pgsixCEisoBgg8SQAK80hBagLWtBQ9E4zWBYSbvML7u9sD7YGt1uxK0wi/AzaGMD+vbFf+ZmB5HaBJDiamjgSn8LkWf7G8P/d37tkz3pK3ZUz+crFYADxxuO7H2h/rfoIRsR2z53q9t28PHKcHiDfJagK4WsCJIBQY4XlODSRj1RwACnNSBwBmwXBYYpOAOGw2SHQsOs7rqve6PdAeuCYPNADlmhzdX9Me2IEHAKAkzSULjABNsCwqAjxhPHuhy+rEkW6FrR5SLtvJ/4tf/GLxL//yL8OAxcBuOCwLiRRskbCgiFsLWBRJKOZiWWTMYknZORYWs0hBMYKFRBcTmXwySAABpZAYMlhgZAKbhYqtjrvf1B5oDwyxBvCJgwKGDEtM7pLmklgjAAW7zC2IDffff//igQceGAYAFIBsgE+wFGuVnLgJMArFdOIVw9hFHGPwP+KVDA8TpSqGS4fjovBMEQaL9M4rr7yylB+Csh5/YH/0I9b2+tEe2K8HsqiXjBpc33aoUxQEcJJsZjCh8H8Kh3Svz32suq+zoFmLm4I6uI8qKwjfnwXL+rwypOT+bsvQUo8594/nAM2Up6AomwAV/g8AhcG9nkMWFOMEn5W5UbLNIF8hqxzni9cADAlSYR93dHy5gJZAj00sARaILQ4DCqFQwKhyiQBEAIto2UZN7QSg8Bls537UfZA1T0kOmREsTsy9XHv79sAxekCJBSygktqgIAAF67wRS/KR77WLXabNSetExDhlFrHkNcmOQuxi8PtB7PL3BCuLlkDfCizccDJy4R/Am/NBwGzOG6VJz+56GZdsYEhJHhsZupBwjHdC73N74Dg9kEBA42+COziqsXicYEHlc5LhSraAlMfhPXw2ABX+nwAUWU60gFKUeOO3hYKu7+O927CeXErLL/5g3S+Z7wCcwILiYM3PtT9yxAQwy37cMfs4r/3e6/bAVA8ImHPNEQAKbCcyn7A+6SAPTraUOQAUmiAExJFPCoRDGuyLiEXEqQRCNxP71DPZ27UH2gNn6YFJCwtn6Zk+6PbA4XlACR0pNaVYBoBCMTgBKHS2MWmUKnOrowGAQvGU4gqWojHsJzKgCEyh4AK4hMKVAwAKRSzsV199tVx4ZAFyrOMtdpAJZCZzLBpKzU4SaBcEVp1vwSkWK5yY+rHGup6cbnUl9JvO0AM7AaAQQ5CYoRiBRYLm7bffHgYsKMQQ4gc2aduvy98U3wGbILkj8EQgCgAUiiIyPtidO2XfKJrbAUyRGQAKrFGvvfbaMADl4A8Gr/ejPbBvDyRrCMAqwAsCHPjd/uabb4bfb6V3tAId2J5i4dTHKmaTYRX9nnsGYInyftUCXMvYIBuKAA0Z1bDco2m5T2Vk8ZhTnucqUj0eE/ubDADGN+5ngCYJqPHYiG+ypAhgqT6q4BnyKoG7sqAoX5GySVvIH01hMbG4Sz4lq4jdpgkE8ZIwd6OQwHaZu5HDJeAkP5PPpiCcbHYCSigq83kJbuH7kg0hi8dsm+wIUy/X3q49cMwesAhJMZCFeeZ+DuaISvDQrCAAhf+zDcVERzLZDWx2F05Zu15EXBNkTG5DPJT1yXg43LTffz/Ig8m45W8L4BR/i3idnEt2rQ0nJeOA8q0CTWRU0vJ/fsCMNf4f0IqMS8p3NTPSMd8Nve/tgcPxwJS19txGYIixWDCKNvOtBKrwPoAnyWJiAwnAEeb0VcbNdUW+i/f6m8GkNIf7IvjE9wmQuaq3zTUzR4TNKllPAKAIQpHRSoa9mpdedX/6/e2B9sBhemAuAEUGFGLhplicjJkpH8vcNMFwAFAY/I+YlGA456uH6b3eq/ZAe6A9cMMe2BSIb3j3+uvbA+2B8EDV/E5tbwEosJ8ARAGAokbr1tVNikB25mIpGv/yl79c/PznPx+KqMpLAE5xUdHiiAAUQChffPHFUNxClgfLNiwwWkQqZ7l20ZIEujjIAqLAE23S4JEkiljmPTxqnGsQSt9W7YHNHlgFQLGzgG4DWVBWMqBQmEBqggEt+3PPPTewJ73xxhuLt956ayk9AQiDgvN1P4hBH3300XLI4gQIBUkeCruVHn7KPlJ0TmkNjptjduALB/GzH+2BfXrArnLBGQBBAZgIGOU3mt9sLP9PsAOAUbvTuV+mPBJYkWwg+Vx5P4AcKfXHc9mDBHHJlITlWBJ8IUhDoIaAsZQHqkCUbUAoeUzuowDdxx57bPH4448Pg+5/WZ2wfHcWVfWlNo8lJSjYR4/FXCnfm8c5Qx5sSv4jgEM2OnIwC7OAPVbJVfDZCSxRVkdmEz5HYAmWhTrBIxaGLR7z/2QzqVI6XoaCXthX9ytZEaZcrr1Ne+DYPZCFRXM3EirZUGxYAIiS8jzkbsl0x/YOF+x/IMdTnUWcI99J0C1MT+ZAyYbCvJHfFOIeFkYUgY/89hDj/M2ZENcynhFPMr5UUJuxBUtMoogpS4pNDlhe38T2dOzXS+9/e6A9sH8P5PrTujX3Gr+JwcrfAgQU8FHZRmRGlpEE8MmPLwax3ViuHE9K5SR4hd+MBJz4/f42yL6c+yFz1q5qCeZwMiADEITlGCAK63zJgML/kjFP0LM54P7PbH9De6A9cBMeqAAUQNWuRSK74xqlEjyZ326KVZlPOgdVGoz4A+gEC/AEJhSHErBYF0mmzLVvwn/9ne2B9kB74EY9sCkQ3+jO9Ze3B9oDlzwgAMVONZIuu9ooBgs+wTLxZDIpbeZWrqQwlEVUiqfIZsBcgJxEanxTGMrO4wSgUMhlUNRl0O3GAqOLjCt2zuSNiaVFDQoYTEgFndTuCCasTEoZgFFq956f2YnhVldEv+mMPLAJgOKEj9izEoBCXKAQofwETCCA12ADYVCYEIhBPLnuB8WODz74YDk+/vjjgbnJmEUBhAKyY+r+Abwhdiq38fzzzw/AG0A3WP2BpSDTj/bAPj0AmIHfZ0EZFPzyd1kZKixFQBlE/E1PWYQp+ylYI5lLquSOkjUCWf0by70DaM0ueplDBKAIdMXWbvpkQ8n7V+m/BKNMORa3ETzD3+xjSukAMIPdifHkk08uASjsLzHGfWR/KbgCAHIoq4MV4FOZUATMrALSzJDeqbnPWC5kIYDFfBbfZA7AkovlYn++n/dRABZoQjFXeURsAlkEoCiVw2uCh1nES5DLJkrjsbyuc7w5F3dve0oeqF3xNCQk64kAFEApFCuzWcEueP+XBcu1a0Ypp8jcMSUIn3766cWzzz47MMEB0Mvfon/7t39bSr4xbwRICABSaZ4ZJyaBZ8QMmhASdJJxzOKm80lZNLHMHxOE17FkxknoTdsD7YGlB8bAe+tkdHiNNT4ldLCwj8h8jM14lMVYAIfMxZGdIOYzmFQzWA9UHjfZsgSR8DmuF2L5LL7L9cY8jkmsWFteAwk0Jn8EJGgOKQMKljVAwSmAUcxLzU23/Pp+W3ugPXDgHqgxTwke1iQFoGiV4BGEMqfumTkg81PkvxjUHQCeIMlz58KmvKOSsbixc8cDv5h699oD7YHr98CcQHz9e9ff2B5oD6QHcjLIRFJNb4AoJFtPX7CfYO18YCK5dXWzdvm+9NJLQ/H41VdfHQotSkhAuUwRKbuUKXDJeIIEj4wC2O+++25JtwztssVdC0TltCvHY7esk1Empkw8TQqxan2zDZPXTCCzqKLGd19h7YH2wLgHiDdSV2KJN8SZHOquUsRgG8cyt6AAnSxKMAS8+OKLwyCePProo4tHHnlkGIBRrvtBcfj9999fDgAoKR9GAXtu8Z1joGCewJtbt24tpYdgksIndgxTrOlHe2DXHhC0oOyBRT0sv81KTQFEgfmE8eWXXw7AiARATNmvBJwoL0M+oEyfcjopW5MMainnZ/HSDnqscj1Y8oVkPcnjAuCRHfQCXRPwCsjDkT7aBOJIBhT2MQG4gE4oslJgJZYl2Ib9SUYZch4lJ7AJRjHeTPH5zG2SWc5CbTKGpOREMpOwmCaTAKBeJXHsUs3dEIAiCIXtUwYj2QlkUnEffI/glWYgmHmCe/P2wIUHKmgEWQW74gWjPHABSmGuaLGT7eig538MnlOAJEGxC5+v2Lh2RP6Tsf+JJ54YgHkMACi8zvwSS8xmTuhQikfJt4zXxP4JDxf9iSmA2QCiZIcqzwGZUMAUgJKWuSUFTeUgnC92MWGC83uT9sAZe6AyjCRjSAVuVNkdwCBszzw6ZXSUvRGIku5Vck2JHOI2sZ44nwwoMJooqVZ/H/jb73UOb7yX+eQmTimAZHJIBvGawq8jmY/5HzFeyQxid0uo3cQZ6+9sD+zfAwJQzE0BoLA+CQCFQQ1EFhTy3GT125i7xu5nDKnNrzCgAD755MI6R8aSX3az6/6vg/6G9kB74Eg9MCcQH+kh9m63B07GA0wEU4dVBgKtCReWyWtSaG7lBIo9FoxYLHzqqaeGLjYGxRYWFaWdp1s5i0wsIlJYocDCwiJFXQcyPEm5LL08Vgr62OFKB5/FEIAmOSkFgMLiIYPChxR6SQvv815M3Oqq6DediQfqgpRdBoJOEojCYlfGm0sAlCw6P/TQQ0ORlkEcgTlA+/DDNORe74Pi8B/+8IflQIJHKRIK8jBGZJF66t5RWIG9QQYHADc//elPlyPZHoit/WgP7NoDsphgkTug05wBwwlAExlQYPyBlcMBWMLHJlAG2yUzCNeyg2tc+S3ZTBJUonyNQBTuGQcxI++RlLRhn7hvZTpJWZoEnHDMHIt5CFYmEoubKa+16VgFoHDMFljdzwceeGAorBLfYHTywXsAlcj2pvSEckF2+wuoId7s6ZESNTKbpMxN5lnqWVvATXkKFteSmjh3l89ILWy6wngvxQOswJYxGZ/8TJ53AWFPF0J/7Fl4IIuMNCEorwDYxAIleRtzxey2t3PeLnrfRzND7aBf6UjmjgkyoUnBAdDY3AhLjCTuKVOWv0UC9QSlGB83xeqLHSOOZDzK5xQ1aWBIEIqyrvyPH0EZU7qgeRa3TB9ke+BKHiDmyj6FTfBegj+U0ck1eJlGsMylidGCSYjfAEMEAuZO+j2+HxCh4EFiO+/xvczp83dhSN9j+BmyreSxXMkxW77Z/JOck3hsrBYsmGAU8kvWBhls2wxWWzq939YeOHAPCLozvsLuBwBFKR5qIIJQeE0GKHLZOXXPnIMSi2TJI2+EAQXwiYN8khiEBQzHI9mcDtylvXvtgfZAe+D6PDAnEF/fXvU3tQfaA2MeINmyO4EJaRaCeU5BWMskVMo53rPVg4XB7DymwEJ3L4Xixx57bEFXv7TzvJZMB1kUotgDCwpFL6xAFApgPFcLHDui+Z1JIJNKJqNSuZPwZSeEet4CUZLy3Q44/9cAlK2uin7TmXjALgMXr0CHZJdBaq1SrJDql8WzZW5hDJEVAdYkYodDRiUsALfrfhCn3n333WG89957CxhQiFOOmQWP5e5TfMni+8svv7z4+c9/PgxkzLJQT4ztR3tg1x5QbgfLbzBAE1hPsAx/hwFaCdzgN1jQ1ZT9EXyiBZAhoASGHwAZDnKEZE0TgILlfQkyMe9Qeie/RzmhBI/ksXIMDgqYAF4dAHDstEfyJgufE7vrl4CblAWS0Yhj5vhTKiflJvL7LLiS8/h86j6Uc7Mql8k5nlI3MpfYLYpNNhK2y7yJxXylDbEsrmUhN3eF/UhQix2sFgaqrE4u0FWAjJ/bedqUG7G3aQ9c9sBYcdMGBrvrKVQyV1RuByszCgv3DMEqWOaUSjZYRB31uwxQsmIm2xUgROaQ/i6QJ8kGRxxNoCTPaVawYQHQ4Qx2LuONLJr5N+ASCgmOlHNlTpnMTcRDGZkmUbD0xdgeaA+clAdWrZdnfiKDCRM6ntuUgSX2JqCjsqHk2h6FUoGAyujIRlrpMvnMlOfhvcZ04nm+NgZ8yf3I/TPOj0kIXdeJFShNzkoBmMYy1/YAoST7sVI9sh+b72I7h7yuM9bf0x7Yvwcq6I6cFfAJTXJYwCcCUJCbTID12rx1ZF7tHJU5b8qBAUD5eLFY3L4AodhkgW0Ayv6vgf6G9kB74Ig90ACUIz55vetn5wEmniwASicnAwFVW4An0s/xnEnoqgnr1o5j4dCiKouHSPG8/vrrgywPBWW7/bEUk3iwEEmRlwVEmU8ogt2+fXs5oGB2sO2GBUYKHBZRWERMHVgXE52kpuZ3PrdDohHKW18N/cYT9wCLaNnBxUSOyR0DIIqMS0z0mADaKYtdOckjhsgWgIUVBEAGFjCbMSPZBvbpZwrv77zzznIQl5AnASjHGGFkmrQ7AEyIlbAhMF555ZXFL37xi8Uvf/nLAYRigd2i+6QP7Y3aAxs8kJ3hKV1AV/mHH364+OCDD4YBAAWQFeATrve5j5Sjscio3BbFRAbXPwxpMqWRI5A3UHxkJAPKLmWoZBMBhMJxC7jBck9zvAxykmRS2YbtqEoP4QP+l+wzE7v155yCXFBfR/WbczxypmSCY5GMQS7E4r45FTZfI29iUZ+CLNbtBaHkfrMvvN/FfztXzb3YtosBc850b9seuLoHapExASfJjMJz8jzAxizmY/nbwesWVy1QDinbnF0k7iPFoywPMowOfheSHZM4zW+UrHTE9h1piQAAIABJREFUdCVbE6y3RYwlxjlPxFrM/PLiud32zCmdL6ZkWceyOSe9t20PHJ8H1knmeDQVgMKcWdBHzolZu6tyPPn5KRMBgISmDoZz61UNZcrn+Nl8TrJWJSvLrDh9YKeL2JugwCq/LXsV4EHy1ARCt+T2gZ3M3p32wBU8kKA74i1x0lyVvFUACpb/p5zZHEBd1geY72b8AYAC+OSjCyAKwBOGTRrN4HmFE9xvbQ+0B07bA8ecjJ72memjaw/81QNJj+nEksVDJqjJQADohMRLBLB6r1Jq7sSfLBzSocagqJoSGiwmsngoQwoFJbv8WRyE/t5BEQgQihIAdiTT7UandnYEjywsZjebWt4mf0w8sxNCGmUKIGrJSievvjeJ5d5473fi+P6Q9sD1e6B2VjHJoyPWAkXtMkjaX6l+s0gxHAGxAwp2BmwIb7755uLtt98exvPPPz/IbjgEse3z0AGg/P73v1/89re/HSwMKADlKHxgrwJA4RiJk1gAKIBPAKEAQEm2h+sC2+zTj/3ZN+8BCnIygXDdpvQMsjt37txZIDHFoMjn7y4gjTmPZEXjXk1ZHUAned0DMkN6Acv97r3PfZGSfbCJ7OqR7GsAWzl2pYcy1+A5+YbyDsj1JHhlKhuJ7CyCTwSgJAvKjo6NRS2pxbOb3/9VcEcugpHnkPPIfEJO5JAFRXCvbHFYCrXmV1j+p5TOWN5kfsY+5ffxHQ0+2dGF0B/THpjpgSrJYzODhU3/puDJor3DfA/LvFMZiCy0WvysBdvRXWRuCBsWQzCyf2MFBQKgJCbz+wRbFZZYTUwnbmOTXWpqvL7YKWKTc0IshcuUc025BxiclPPJBghj3ToQ4MzT1Ju3B9oDN+yBygRSgSPuXsY7niuTLWso8VI2EhhCeZ3PwtZYmQCTKpPGa7JXVb3WKvtj45nvOQQmk12cTvLJzFlZ60v2YwEoWMAp5q7kr0o6ymK1i/3pz2gPtAduxgMVdAc7n4A91iifuWiQY42SmkiySRF7je+baqANQLmZ89vf2h5oD5y4BzYF3xM//D689sBBe8CJpZauBoq86sKqc0iSBfuJlMksFDIJddK8M30HACUsHjIoJAM2oXMNS0fbM888sxwCVbAUlyjs0L2GpRikxIXSPHZjUxSiKCyF/siiYmq7UlSxixewCeCSLJYwYWXxEMtrTFodduXyPooj/WgPtAf+5gEneU7WiDvZlZVdBk7yeJ3JHotk0hFfYkOBih2GJAcMSm+88cYwAKDka7ssSq86scQawCe/+c1vFr/73e8GViYK1rI1zSxqLL+GWKncCFYGFAEoVbqkL7z2wFU9APiEop0FPFl8AFP5+6rsDuAUinuOqd/NdWsegOV+pWgIs0kWESksMpRWkBUlZfq4v1PGZuo+bNpOORss93cyrFHARJbHITCFe57cg0Kndg74LO9n9g/grGPT/s54ndxHppIshPp8+OqLz3PxzHyJHEdmEyxFV3IjLIv1WWAVOILltSzU8r+Uy8ndz++UDUXWFT6/H+2B9sDNeCALnjYmjFkAKDKeJBCF5+SACVhRNsKCa4JcVh4lMR/QokOQrgDFlGYD7Kg8HJbYrJwaMTt/75RLnOhe4mjKslK0BHRiUTMBKMwdU5aMGOjo4uZEh/dm7YEj8IDz3pSuEWyHzQ76jHfMcytLMZ33Nmawflc/R3fwObzXeEoDmWt9WNfzBLBUNybIhG2M6wJd5nT9H+opIp/MvJScNBmPYbASQEgMt9GM7YjdCdg+1GPs/WoPtAc2e6DWRgD5GS9Zf8zmONiarY1gjcHWR9Z9WwNQNp+L3qI90B5oD8z2QANQZrus39AeuDYPJMqXCSaT2VoABukrAEWUL9vkRHln93l27SsxoezOU089NRRZGS+//PKyC5qOaBYUs1ON4g+Lhw67smEfoGhmhxtdbiNFoCywqBFrkcOCigUTASj8nzZvJqzQLWP5W8o8tutHe6A9cNkDucBGV5YLasQYAHDGHyd5FC6Y5LGY5gLeJQCc4DUBasQLpLwYAFAsXGN3Kcux6sRS1Pj1r389DEAoxKAsSm8LQGHfKajA/sDg+GA+EYCyXHm8Z2fhua/dM/cAxThBnliuZQdsY4KqsABB/U2eU7gDaAGIzMG1/fTTTy/4/ccis6OcAoAUCogJMknQifmE4I1dnT6ZR5TB4fgc3O+ynJBnKO2gRe6BAWAHJrY5j8pktIUsxKavk1VE+RtZ3LAWQvkMF85y0R3QSQXkCtjltZTnyc/ns7PzVKesky9M5pUEDG86vn69PdAe2K8HqiRD7fZPprsqx8McM2Ul6OrnbyzAlEnd9sRJfgeYQ2LJBRN47O8HjQ0wZuW8EzAlv2nMGWHR9PeOmD4zXguik8UE5kwLmliKmAJSmCcmm2YC+WR2sru+WZ72e/32p7cH9ukB4mNKzyYwBCBIzonH2EeIh0qc0ZnvoEgqMITPrBM/v1MQi+wpzLkFkvyAUTQc4edld7/NH6cyycx8lnicjMdKqGmJ56z1MdhWWchmO97n3dOf3R64Hg8kqI78k5jrGiU1ESXCac6VHR5LnpoAvXV72wCU6zmX/S3tgfbAmXngVJLSMzttfbhn4gEpPS3kMpFNPW6LvyRbj0anBUjg3fHZr3A2i4JQ6FuIevzxx5fgEwAo2RFNh1vS9rNYmJI8WSij+CPlMt3IFNUolDFGisFS0jsxTTYUGU60TFZdUMQ6OcWywJhdvb2IeCY3WR/mZA/kJI8YIwMT1kkecYhJHgt1LqhdikUUHIgZyuy88MILi1u3bg3jueeeGwrYDOIJwDWKFUpbTN7TDRsmMwGxCODJr371qyUAJWU6tgGgsM8AUATTUIgHaPOzn/1sOXZ1LP055+2BZNrgWk52j48++mjx4YcfLrAAUJQxwG4q1gmmwPrbbdEwu9f5nYf5DPAJVkY0iodc/2MsIAnU2Kf8VAJA/B6O2655ipfkG7LCfPbZZ4OflAe0qKkk4A4BJZUphIt4Vc6Ri2B27Wc3vpI6KXFT8yLyIxbhAeI67BDFSlMuC4oSO/4tnbnyO+zv1Plj51LnHaL66A/TA2P3L/+rjQ7JhsIcVEkJC6Ta7PCX5nxSnCAXVN4VpizkXAE0Yvl9SUYUwMFKtxK3k92KeJ7sVxPjtfFJhkwaEwSjME+0WSFjp6yaWGOnMTPjdce+w7z2e69O3wMVKJIMUPXo8zVAG8rYaGEkYQiyS6BdMn3yuoVQ4iHxEtAelv8n4xTvy/ggcwmW7xXYh53LYjw1Nzvmq4B8N3NYAIOCT5Tjkc2KOC1jFeDqBEgfsw9639sD7YG/xmXis2uUgk9cm2R9kiY5LNvK2FflzKovKwDFhlVyxM8Xi8Xti/HxRUMr/2cw1+4Y01dme6A90B5Y4YFzSFL75LcHjtUDTFCzY4KJrAVe7JOB8qXo68SXBcG5E9bZPqpU/BSbWDR0UEBmARHLImJS77NIKPU/C4h2Hdt5LMUy3W68zsKiNMxlRyvNPJPLLMhQMLFYQ/KYABQplllgZMFRek/pOmf7pN/QHjhhDzBxY4LHoEjxxEUMIg45wctJnhO9S5M8itl0vjosNijh9eyzzy4cdMXaJbtLOR6ZEQC1CUABhMK4c+fOJSmOOQCULNpTVCHuMR5++OGBFeonP/nJMN5+++0Tvkz60K7LAxTYBGdiAXXym8ngNxQgBdczVmYxfk/57V3HeiIjiZ3nFACV0AF8wm89zCdYwFWATbjGscoo0LnO/WsRUHtd4BPPAd+b34mfBJQARKGg6cBvFDUBojAE7OBXpHvqsVzhPCujgwUcImAEEGx9CK7lNQAhKR2YOvfkLXbha/O9gnNlM8mCKu91X+wUlRlAEIpsK/zfx6Y5ZBdgr3CR9FvbA3v2wNj9S34nyEQwCrI8MKNYSGWumbTn/J9tLQJgZeFc17U/HB65nYBkbEq58XvC74igR2J3SscRl1eNGRJqxCkZooiPMGgyJ7TDnkJngk6y8KmEmawoxNGMw3s+hf3x7YH2wIgHUoJaQFyyg+RbksmE9znPTYYnn1fGKOObwJUEjlQJntynGnvzNWJngmAuydhuONubcrJTuVjIS81psUqoucanHA+WtT/zXtlQZObrHPVUrog+jnP1gLFSACBrkgzWKOsQSGiT3DqfVQCKjKFYACifLBYLwCcM8kUHuSKPdSyh53qu+rjbA+2B9sDkDrZ2VXugPXD9HnBCKwUo0hYWeCn4WgDG0qXmpJkJ8JwJ61ZHJjOB3dG1MEURGUYDBkVmClIO3kvxx4EUj7IXFIEsAFkEoqubRUYkeUYeiTS2sMPk1CGdPElj6nrbJYFl8poFmXnc+1t5sN/UHjgqD+QkjxhDDMqREz5et2uM+LV8WNQ2blBsEKgBCAWgBuOll14aitxZmNiVt5TjoJhBQf63v/3tMH73u98NBftkYJoLQLF4D8sLBXkHx/Tmm28u3nrrrcH2oz1wVQ8AiOAadgA64fpFngCLjIygTlh9ZP7Arruuk/WE+xQGswScKLOD5f5FZo9tsAk05d4dVmG+/+Ea7z6ZT9b5leNOAFp20OOjBMMmOwq+TbaZK547chIBHTxPOYjqLIEhWN5DwVOpQWUhLH5WFreUvwFkkgv2CWRxHxIIk+81rxLQcsXD77e3B9oDB+YBC5cUPwUPY5WQgPWOgqrgEyxNEQBTlH9lGwfBP9kBVh4uOWFKswk4UZYn5478vpgTAk5mbiibJvGbOC0Ic4603IUEmV3yAPssNlC8JOYmcM9OVwAqvJ6AFD4j4/mBnebenfbAWXgA0AlzTwYxjb8FedT1sQpWkdUpY53SOoJZeE+CT4iffBfrcM59ky2K/wl0SfkIT0YFwch8LJDvLE7ajIOs8ttK7mBZ52NdT0YUWY6V3e58doaje9P2wIF7IGXSiL8VdAITiqAU4rhrmZfWJkeOMQEk1ATM88gHv1gsFncuQCgAUVK+kdedxzfA7cAvnt699kB74Po9cC5I6ev3bH9je+DqHmCCywKgA5CJSZSsAxaAAadkgXjvABQOL4tILAZKlUzx9cUXX1xK8jz//PPLDmk6pZGnsDBFMSg72FhARJLn9u3bw2Ax0Q5lOpI3PCygmDjaxYulaCMAJek6v7zQ+7bjjS9hEbEf7YH2wN88kBrVTPJgYXIw4UtJHjWw2Y74demRcYOitQP5DgEaWGKF1OwUHnb1oGD/P//zP0NBntjz+9//fgCfMKB3B4DimAtAUS6I/VZOCAug5vXXX1+OXR1Lf875eoBrk+vYAXvHH/7wh8Uf//jHYQDsdMjgMSaJUz1oQRDwCYVB7kMZzQCTKreD5A4sKPyeWxTkPYLMsIf4SCaTBKPhI5hiHEgX/elPf1q8//77A4sM/t4RCIUCpyPZR+yeT7clmJb3UPB0CJq1OFqBLHbikw/JBJffLYMK3+uDeWEuniXAtxfTDvGC7n1qD+zOA1lUpQhaJXdk2sTCjMLcc2yQsGXRd+0eJnucrHdY8j5AjrJtkSPyWySzpmBhLHEb8KWD/G7GI+eOxMNsSEjwCc+z2JlSrjxXpswi54xd6E3bA+2BHXmARaZcPxOEgq0Mwfwt4IN1tATSAbpjEAexxjSBKCn1I3gvJSEoeFr09NDG8qgqEZRglR255OQ+JnNTJdRkrWJdDwCK63vKqVEo5odBybRk9Ds5B/UBtQfOwAO5NgnQrzbGuTb59EUsNj7PBaBk8wexBQCKQ7kvLLGoAShncOH1IbYH2gPbeaABKNv5rd/VHtiXB3ISygTXySsWmR2RvNgsANOlZrcHds69nZ2ulQKez7HTY201qUprUKSC/QQmFJ6nJA+dbRSsKFwxkMFwADKB+USdb7q47Wr79ttvl6wpFN1WUCxn4pfHRvcvk1O6ILAkkHZJyILC5JRFRDqLk01lX+e7P7c9cCweyI4sFukAxD18YWFmAhTHBA9rtywLdhQikrb4UmxKxgQKDa+88srAgIIFuKHcBwwMWdi+CoMCsYN4g7QXHbTvvPPOchB3sqt2DgAl94/jslBC0f7WrVuL1157bfHqq68Oox/tgW09IIACIJXd31h+NwFMfPDBB4sPP/zw0mtc7+seAqewFP6U3MFS9IOdiMG1nAwoMJ/YvY4VdCIT0LbHeF3vI4eQFQVph5TkAQCLH/EnRU1zFOIGvp/xICdJOZwsbpJryNImE0kWKlwo5wsBkQg+YZErWUw4weY7yvrkAj3vt8NfuUH/dhF+LG/MYkkDUGac9N60PXCEHsg5KHmbzJopr2OXvwAULPmgOSF5IQCVZCBwHolNBoAfxBxBjFjmicmAAhhSYC/MeUqzYsnblG/FKt+qhGvK1Y2xckXRgHhIPE2JM4F7/F+qdcEnyj9gicnJbpVxX0Agl0XH0iO8OXqXb9QDlSWEnUkASII2KDK6fka8yvUx5rI+XOPK+a0AFMEnVd46mZ3qmp3d+AmAUZJs6n2fMXHOWt6uT04FH6dszaYCaz0Gz1PKIO0SoU7cNa8mR04JHovDyvOQR5v7mnPnWuGmY9u1n/vz2gPtge09INsVQBRiLeuRDGokrkuyNskglpvT/pWidfUj4wDzcBlEmbMTX+7GkG0JS40hm19bimf7c9vvbA+0B07QAzeZ2J6gO/uQ2gNX9kB2nzGBdQKMJaECeCKa1wU/bO3MmHNvZ4GD5/le9oekzu6RlZ9L4UlZDSyLg8hPsGBIAcuuaSxFZWn7AaOkHA8yOwBNXEhURgA6fDrcZEthOxYdVzwqCIW/mXA6ScUyKa2TVBlSKO64AMnCYy8WXvnS7g84cg+46EYBgdgk/ToU7IDjUneVgoSv0zlm/LBrbOkK2ROwFLNhVTBWPPXUUwuGxe8sdBNjtn1QSFZ6g87Z9957b/Huu+8OFhYJChnKfs0BoGT8A4BCsd59f+GFF5bgGgA2/WgPbOOBZODg90+JHX4nAU+lBA/XOaAKLKCrdQ/uLRlPuHbtOMdS8PM6BlRFQfC+++4bLNvmbz/fcSzgE/ZVVhPZZMgvvPdhPQF4AhCF54JTYJWhqDnjIV24bCaCYLF0VfFhJDMMwSN8PHmHQFgleMhNeA+DhbBkUqkMcHUBLXM99sW/K/B47NA6B5pxwnvT9sARe8B5HjlfFlRZsM9CLrkfuZ5AFPJAwCdY5qRKUVAMVgoj55LOdy+5qoIh+Y0BCIlNKTieZ05IDCcuO2hmSPZMWe8mNC8QD6tMWoIEBaDQyAAIhbmkxU2KoDl3JM7yXqxgFOP0EV8ivevtgWv3AJO+ZDJJwAmxJBmXAJ/IWkLRUTYUYhifMaSqF1YGFD8/GU8SxKK8dWUnSXBFznWNedhtJqxz1vF2fTIylyQeZh6aAGfz1Pz+Cj7JJjaBPvp8V/vNBMdcmLw4GU+SnYA1P15XtpKcO1kGO0bv6oz057QHrscDxBTrFMR5m3PJQ2FnfuYCfILlN8GY/gN25pHddd5LXBC4hgVs/Nlisfj8wsK0hCwPg/ww80fn1z2Hvp7rob+lPdAeOHAP3GRye+Cu6d1rD9yIB7LIy0Q5NbahlRPFi2XxzwVAJtjZHTJn50mUTKwqZzGJnXrg7M/KmGHRycXDH/3oRwsHRSxkeBwUtACmOLILmaIa3dyyEFBgkw2FDu+UFaCIvOZRuxgs4Nj54IJhAlFkRWFhMQs9jWCec0X1tqfogVxkY/FIlhMsIDjik9qrCY4jRmUR49JCnKANCgnI1mRcgEEJ6RoAG0h6JViF7bd9EDcEmXz33XeDXAngEyzxBnAbhWjsHABKFvEpmAiewQJA4Rg4Hmw/2gPbeCABE4BLYOhAKoYBSEJAChaWDsCdWNnCkjkou8C5t2A+EQgGeEoAVQKp+O1GYs8h60mCTq7CTrSNT67ynpTjwU/kHxYwBfWYf+BfnmOJDzMespeYZ7k4jiXXsLMKS56SuQsLX/wPS+6S7CksuGcnZ+YpdbHLhfUx67Y1v+sFsxknuTdtD5yQB4wFWdQVQEwOx2B+CviEHA8ZHhb+WfRnwMqZcj0ph0E+mJ3wl+JOyvEksya/TcwpbV4AsMyQIQWACr9hDuRbidX+LgrGBJC5gcFK4F92sfqcYgIxW6kHig0UNS1y0n2fkj2yTRH7a7d9x9cTumH6UPbuAYqMrEM5jCHGI4uQxBcKjcxNiUNYWZtkI0nmlFx34zMyblGsVLIBm6wdYywfyfSUn+v7Nt3zh7IuL2uf+aIAPOKZUpHJkJInP1lheJ6gkwQwCgTaxYVjnuw6H8BAgYKu9dlwppSGcToLy+baylnuYt/6M9oD7YH9eaCyM5uDAoauABTBhcR4fgumPIxzAtWIEcQWASeATxKMAjhF9jxsbSqZ8p29TXugPdAeOFkPHEqie7IO7gNrD8z0QGrRkhyprU1Bl0QqAShMrHNyPeerslBRaYb9HOIDE0Tp6rA5aV8bP7IzDZYTCrDIUGBhOKCj2gKt0hUsNlJgUx4DC+sJXd25kAhLAQU2gCoUkKTQ3+CAOqEmgbQQxOIhSaSDBNLJK1bq5AaizLnKettT9QCLaSzMMYnDUoCAoQkQitSXdiEQw+yEJYaIHBniRxYbKBxQXHAQK954443Fm2++uXj99deHDlhAKliKEQl6m+Noisd0x8J+AqDt/fffH8AnWOINwBNAKtgVVO2jX0fMs/hBoYT4RqxjAL7LGDhnf3vb9oAe+L//+7+FAxAVzD0OAJqwhwnSlC2F93odJzgk7z0AJdxbDDrLuV4BgDGU3oH9BFYz77tjYjqZcgWRR6R/8SUgFAY5B/JGDuKHuceEGMHifXZdJl0vuQYL4rKzsciVC/suhLOI5ecovUMxwA57FsXWPSo4pWnGp1wUvU174Lw94JxvSNcuXKGlsJtMeAlAISdksV+gcjIJkA9aNFaSJz//ksczz0OSh/xPVhTYNZWEg3Uz5XqI2wI0YbIin3PAguK8cQXIeFVxlX0DZAJ7FYP5oeATCpz8r7JUGfspdFrgrEDD877K+ujPyQM1jqw79lxnAniSQJIEx7FWlY0OxB1iEPGJketYylQb2ypDR41VAl58X+ZOFYRiHBuLmzd1jivoZRMIRvaTjFXELpn6KpBu7LgqK4zgIHyZgJ701678w34bo7Hk2DaaYfkfMdo4nbk5xyYzYObUm3y2q33vz2kPtAfmeSDrJlUenDXJZEChZiIIhTi/Mu8su2BMVKqLPC/n8SnHQx4ouA1rHOn6wbzz2lu3B9oDJ+qBBqCc6IntwzpaDzhJw5IcSWcslZwSPMhdSC+KnUMlZ0HDySUdtVK6kyzl5Jpkjs9nUGxOCua1FASp481iIcUrOqmxgk+U2JBeGUsBNyV5YCigKEw3G5ZCkAAUCm3KDNDdtoGtoCaQHDMTUQbdbIBPSBxJKpmkMmmliwKbmt65cHi0F1rveHvgCh4gd8iOViZ1gOSIV1jBJ4BRlAgzjhBDsviwBKEA4LC4oIQNoA0GBXFkP5T+AKRC0ZyCBBYQ29QHwDXiCgOprywsE2OIJUr0TCguL79WBgmBNMgJOZ599tlLRf2p+9rbtQfSA0rEAD4BIPHBBx8M1y+W30iubQfvS4aPYaXlnr+m/dwvgkS5XlNWBxaiBE9R2FOSh+0SgHJKZwdfwRTjEKBGnkFcwMf6G9/DlkIhE7shTpA/sMjtQjedU1L2uiBuLsICeKU/z4KANONYZXTs/tx0OsZAJ72wvslr/Xp74Hw9sKpYzP+VuWBuSMHXhgmsC/3KyJr/SYGe+aPMKrJ4XvJ2/t7wW0XOZ97H75K/TeaGglDI4Yjhgo2T2c78zlxvZO64DqCXDCcUMZkn2nGvrFrOqWWtIv5nIde5pEWN873K+shP3QMZR5IZJJua0gdun4wiANeSnSTleASgyLBB3CEGAT7BZrxh27o/yoHxfW7L96V0WDJ21LypxskxYMpNnGNji01U/j1WDE3QXTIGk5MmSx8xzHVEP7eeuwT3JDDIxhWbV/IcTp/Er/ck+XAWgAUKGqcFnwhASWlu5dOM0/orWQxu4jz2d7YH2gPjHqgMVrLy2RiXjbvKg/O7QC5q3B+Vgyxfl7GT+XqyqH+6WCzuLBYLLDUE6ypY87wGoPQV3B5oD7QH1slptHfaA+2BG/GAEzWKtEzQKOA6QPICPGHAhpJdGmy/7pGLaXbSSt0uAEPZmZyoMhGXaQXrd0pLuvI7U8cbtgKLx1hAKDIDUOh68MEHh0VEBiCUZDWh4OYiIgVjAShYikJqfGPpXl7zyMk1z9WAZVGQxULpOZNOWW1vO45dQORrunBzI7dIf+kBeEB2JLVXiVW1ExYQCrEL8JydaFg60VwsXC7oUWQgZhArHMQFO1ztctXyGvTrsqXMkeQhnsgUQdHewjIWQApFCcccAEpKBLFvgE4YsEgkGIXn/WgPbOMBrldldvgNpLObAUsYv4/KDGDHHl7PXqsyn3CfObjH+I1m8JxrWTk9gGHJnLLNMRzqe2SMsTOegqVgHvIL4gMd9QB+yD0SDDQBgGIOgUU32sFiVbKtsfBtrlKZ18zdpEOXHn1qAXNuJ+yhnqrer/ZAe+D6PDDWrMT/7GZnnkheJ9uAzJx2msqEAkjFYVMD9geg5Dy0ZO1KZs3KmEcuCPhEWR62FbxCTE8GlMwByQWVqCtxfNUcjxjtYB5JgdOOe4qa2dRhkTNZUQSkEMdTYu36zmh/U3vgej1gDKHQl41WMiCNgc/Y1jmmTVkp/ZpyLgkUqRI8xJ+x5qkEjfj9WD8Lmywrl+RjV7ivxsqbbPRM1t+MM8qJ1fiWYBVBJzIkJ6CDmJfyZGNgHAEoyngL6hEY5G9EBQbt4qrkOJQ+U7YyGVEyFrP2V/+uxWMWFm3Y28X+9We0B9oDu/OAsVsgirGF3wrWHwWg0MBLk5xAabazGY44tSlWZw2BuJFNqp9cAFA+vmguybgqh7aXAAAgAElEQVRSWU13d+T9Se2B9kB74Ag9sCnYHuEh9S63B47aAzkZY6IG0KQOgCiMpLHcpKWayFuSIVH+WLoCQPIyAKFkUYMOEBDDjpT9oei89pHUyRS6HND4W5BVjgdWFAYAFSV5sHQXy3LCAiIyAxTesDnu3r27Sdebfc2JstT1WCbZAE9SKzbp9exOxlLZW9cdt8kt/Xp74BQ8kJ0DxCI7XbGCT5TjYdLnsOBgrFv6QhCK7EmA0SgmWFAAzEHcwMKmBDODg2LE1IfMJ7IqUVSWqh0ACvHGMQeAYlculkIIwBOYWxjEORmfiHP9aA9s44GPP/54CYTguWxgWH4f//d//3cYsIhl4c7v8nrmt5j7S2CJYCnvLVhQ+J3m/kKWh/tLialt9vtY3pOMMf/93/+9BPQARBGAgsXfMKMIZNvAvkaxMhfw0YuGshcLG4pAV/IPcpFka0vX8X8Xwu3InNNV1aDZY7kQez/bA4fvAYuzFokr24kAFHK+lMNIsDL/Jxe0KL2WWdMcUctvkyBKfssyX0RKzuYGwClKKwIcJG4r7Yq1eWFivpcx2AInBQeBJflcqR4tc2wHvwvMPx2Hf8Z7D9sD8z2QQA8KfkracN9b+GM+mQwYFhUFjmCJJ4LcsLzfz8Imm4YMwcYkY5Qxqx5FSuYkQ6fz3Hx9nQcOaV2dfE+WPGOM8jL8nWti5pwCS8xZiWnkrjI6YVkDE5QxxgicPuOcsI6oBBJriBaAif3JaLOpkW7qlVeBN+TUxuY8Fv4H+CTBKcTpjNGCvZXmmboPvV17oD1wfR5IxixiigBnGJgBngBCwaZMJHWNBDhuYmDKdX/iCHGC5hEswBPG7Ys5fdYMGoByfddBf1N7oD1wBB44pET5CNzVu9ge2IsHcnLuJA2GESZqJEyyngA6saBLEpXdH2sX7aKjlgSKiVR241L8AGwBJTyI3tQ/ZeJIAseEESsQhYkj6OLsGllJZcdiIUVlClhYmE4oIDsozgpIofCVYBUKOxbUoLtH15tBBzIAFBYPGXSBUzSm8GYRbsPZSgpRFhGlUMbqE/1CkunrTMCz+4PP6Ud74Jw9QCwidhG3sIBNcqKnJA+2MildWuBLdgVYGigwMGBeSBYRQBwUyBkwN7CNBXJsMjDVQrySGsQQ2CQ++uijYdy+fXsoTFB4dkwsSAzn3rjFvgCkA3iihBAxLmXIzvli6WOf7gE6symOMfhdA/zwxz/+cRhcs1yvDn7/+L3kPQmISNkdC3cU65Qq8FrlegU0xe8y/6OAhwV8cqqyO+vOBLmEEjtINgD4YRAnPv300yUQFjCKHfQrPi8leFi8B3giCAUAimBXQLCAgi1wYnOelswonXdMv416y/ZAe2D3Hkj5DOagmQMqtSBrJnNGQSjMI3NeyTZZSM7PzcLvpTUrfpP4bVL6kLzrH/7hH5aD3FAmL4AoNDM4kk2TeST/z7lj/o6O5IBVqkJpNWUq+Ns5NsUJwSfMI5lj2zkro6ZspJWlsxsddn/N9idu74ExmZlVwIy8VwWXAOwgTiQgAYBCyuzk3glWEWjCmlOyaWbMkK3EgiKxSHAD8cXvlnGleqHub41B23vt6u+scYFPXAUmzpghE4jxJaWklXqs7MiubQHaqKA6QSirACiVUYa/KwCF85dyvZxTGQs4Z14rm4rBm7yaPhtjczFGA0IxPlM0zhhNnFbyktiePmsw96Yz0K+3B67fA8QN6yhYck3qKNZSrKNgqWukPNiUmON9T/zIuAHwRAAK7KYC2bAdN67/OuhvbA+0Bw7YAw1AOeCT07t2Fh5wkmsRNrs2SJwAn5g8UbyVRYAJHBNtxyZq0JyM1Y4tih9JB5+TVSb+uVAoEAVLB0p2leT+XALEWPSS2YRuNCV3sLIDYKH8tzCGBbCiJA9FHhYOocPHUkCG+YRBQQitbynz6Xbb8EipIRDKSZkH2AS/KMvDRJTuZCwJZVIwM2FftyCwaT/69fbAsXuA+z272lhksssJm8A54lpSsWcMG+KYBXOAJLCJKBci2EQLWE2mBmVCKEDA7GBhAksMyQcF+5TysqiMBZyShYo5ABTBMliK97du3RoAKC+++OLA7kRsU0Lo2E947//1eAAAhJ3bWCVgkIEBeImUgINtKZz5e5l7yG+v9wT3FcAS7x3uJyXxAHnxf5lRuJeUMsh783qO/ma/RdAPwB8Aacm4BuBV4Bp2g/wf+YWa8lhAJynDA/jXQeKShYLqhJTluVkH9be3B9oD5+yByhqgJE9K88jUSZFR9gLyw2TFg6UgiwZZLLYgabPDJX8ryUOOR66YORigE37LYPFinunvF/klv5UwoTj+4z/+Y+Hgd1bwIXYEXJisU8z/Uu4h54YUL+2EtSAh2yiWOaeglZS1AHioHIbMBOd8nfWx37wHKiAjQSOVuWS41QI8m+xGyksLDlF+K5lJXJvmcxNkIgOKsWSdVI5xB7ALzxPYUNe+x/7O471p79ssldI5uaaX+5fsecQRpaZlPc74VIEtfj7fR+wCRCcDigwiWF7LbddJ8HCdJFuzsR9pDH4D+JvgjGX9M8/pVWoUCazBD7mumbk4hWRZULAyQstKmCAcY7Tno0EoN31n9Pe3By57gJhhzMcSV6ijwCSvlVWe+JO/L5vqKHyT9zyxIFlOkOCRBYW5vbK6xJMGoPRV2h5oD7QHwgNXSe7ake2B9sDVPcA96ESeCXLSi1bqOLULnaypdyh4Zd3eOCnFMhFjouUgWYIO/tOLwkh2c5GcsR+OXDSUOjkXHWVl+QGVpowELP5J/68EgPI7SFTQfQ2jgYVatlWSg/eq401HMsXilOORHQVLkXnDIyffTCidoDO5ZrEQ8AmTUId/A0LJiXlSmfaEdJPX+/VT9IBa3YJJ7GpioZA4IQAFSwxJWa8xbe4BhELM4N6XPSkZGwB4UFiwwKAUD0UHRrKRUKTIB9I7AtewFJMZAFAAtlGccMwBoMDS4mD/AJ44ZGyx6H+KF0Ef0+494O8cv3UALwE7KBfFtcvrf/nLXwYLUGJYIfn++2Hkg3somcW4Dvm95brE0inOcyzFOkBfDu5DHmOSPrs/4sP5xOyCJx4gz0XswMKC8t577y3efffdxTvvvLMJgMJiPYtQyv4JNgGIUsEo5GV2XWJ91G74zjUO51LpPWkPnKsHslhs/pdSGBaflW81J0yGPP6nXA+FaeeRfk7OkS+tW6VcK79x/GbJiAIomTyMQe6Y+VmCKjlxsuIR33nObyoDVjF/V8sJNv4yd1SOospd8DdFCufaFCVyXslrWeDM3whBKBZ6z/X66uM+DA8IABPIkfd6ZRVJ8Abbcz8ruUpRUFkc5onK8HivX0pbS4c6AIWUga5NWAky4fMyjsxlNKlsLzd5FjK+EFMEpwlGzn0THCGTcQJHcm1PEEmugym/jVWCJ9mcZHVKmcgE4w3ThNgZ1zeTZYC5P+ATB+sBMqJwbgEico0wpjASrDsvxmhjqH40zgoMT3kh1vdsPMPKYIXFlylh1Dn4Td4V/d3tgR96gJgjqIS4Q01FwAmsJ7Wp198l7FwAik2r5HcAUBywmwI8ke2OmssqwGCfw/ZAe6A9cHYeaADK2Z3yPuAD84AgEju+mJzJMsIEDd1CB5O0XMSrk711h5Zds9mVxQIYwBPRuwBRcsLKJN4JIt/PPimnwX4quYF10qhduT9ZVGYhMOV4KIYhA/Dss88OFkYDWRBYXLQwTGcabCdIaDgoIFugozg340FymJq2JJZ2QIBkoWCkHA//T13vTi5nOLo3PVkPZMcb8UANVmIWwBMGE8AsPBBPjBdMAJkwXnqkJA8FdDtcYVECaALwBEsMsaDOcxgcBLgRN/IBQE3prmphUSK2OOYCUPhOBvv00ksvDQCUl19+eSjsC5LB9qM9MMUDsJsk80bKwPC7l9fqOhkYfme9Nrk3uEeUiMIC+pRZiHsr77sp+3nK2xAD8C2xgQFIjTzjV7/61eJf//Vfh7GiSKlbLBi4EM7CtrI7AFBIVhgsXLHQnRKJfEZLMZzyBdbH1h44DQ9UGdZkL0nWO0HJApOZ9+bcNosCJG/Mjx2j61YpMycohd87fsuYQwpGkXkTBjBec/Bbym8rQGR+b2FDYX6J5Td2zaM2MiQDAXHf4iZFCmK7cR9rcdNOWoq+sqnwpfxeKMfWxc7TuEeO9SgEE3gfJlMF60RVfiVjQUruADCjKCiLCa/lZ6V/BK8IJOG9xhFALAlMuyTlegFeWAlcO7KTAFBCVjxsAkWUYtT/CVYhhhBbWK/CymYCqITh52TM8n9VNjKZmnjNx6a4xHkRhIgl1qckL89dH2BN0XUD7JSC8JRTWZleEsCDb3PNk6KxAHFidDJW4UN86rloGcwp3u9t2gPX5wFlvxL4nLI7MMo/c1FXIe5k3eJyp9r4PhvvqKMQN8zv7lzUUbDM460fYLtGcH3nv7+pPdAeOAIPNADlCE5S7+JJe0DmALs/7AQQ6AH4hIQJy8TNzhHsnEcyoJA4sfDlGAOg2JXFBDBZWVICiP1hQUCNb59rPSaSumRpuSfZDVgszMIshTBkABx0r6nrTeFMeQG6k+lOo1vNQTHZAh2SPNDmsw2WApHF5BWa3naOYJmcp4+yYERCSScbCGcGE3MmsY6pE/M556+3bQ8cgwfMKZL+mIWkZE5KEBuLT7ngZNdTFi6Wx60UD5ZuVhlRKC5QPAfkIXOSMUNJHkBsDrpcKTQQI4gZSnhhKfhTcCBeZMyY4nwBL8QpYhrAk1deeWUY7BexjAIIth/tgVUe4LdNKR1+22DbYAB6EIwC8xcsX1yjyL8weE8+ZB3Dcu1TdOPaw8J2AsAT8AlgTzvFsdxb/bjsAQAoyDUo00D8+PWvf734zW9+M1jyDMFAI3I8tSjpoja5BIvc5GAOcgvzL2yCTzYt9vdpaw+0B9oDN+WByjKQfzNPVHaD+WvOJUmIEoCScjzkhJUmPYvbo795Mm3KekJuxu8eOSPW5+aQ5H3OIwEYEueV5yG2I8tI8wNWhrFgGqsFzvzbYq9SD1nQZI6ZNO7KZciAldI+tVh8U+e4v/e4PVDZSTiabB7Io8ttWQtKVpGU2QIgMgYAkTVFAIprRXmv81pKOV9KYeM1vpu4kOtMycqSx+Dz0XnkDZ0+Y0JKa61aK8ptea5kjCy9CTLJpJ/jlqFD2RkZmASgJAsKMaV+l/sH0II4lHI1AuTWIvKKf9kn5ZWwAIiqPK8AlGyyYzvOebLaVIDjnFOZTC25HpoyRRwv+XcyH+dzXksgTpVKm7M/vW17oD2wew8YbwSgEEcEuWGppQhAAZjCb4qNtFMAKOwx8aMC9HIOD6u8NQMscUUgMTHXz9j90fcntgfaA+2BI/BAA1CO4CT1Lp60B5zUmyxlcZbkCPCJg0W6nHzPcUxOuJhAJYBCAAosKDKgWADhO7JArHQGE0iAKS4oYtmOZE+QzP9n70y83Kiuda9uG3IT7gt5uYHwgNgYM8+B3Nzh/1+EeTCDwcaGADGE6fIIL4mD3f3Wr+if8vm4JJW6pW5JvbXWWVvdKpWqdp06tYdvfzv7MBKgGAczCA4KQkFShUYSGUmC1pY8SFtswCjAZ8meQvIte3eTlDOZTKKOlgUO6JQNGLaJuj1FZmAAR9uqCKqRcUKl5UxmFIKJbJfte4pqb56ZWdtuogasWEPah9VezyQesurJSjgka4jByKyq63QEi4ODhDpJBRIMSFvy2IKH9cQ1xfdIEg600JD5BBBKMkxQ9UoC2cT+PAwoAE8EvrBuPfroo9147LHHOoYJfttj2MSLXud0cA3ItsEcBPTw2Wefjc6fP9+Nd999t2sBA/CEOUzSzDYxbNvXdsf7hfuEOejg2SrI89SpUx1jkKxB3Fv1ulED6NlWR0jsjDfffHN07ty50RtvvNHZIbRBYgB4bV5tglLwKhK7gqopBrYYFZjZtiFttwKg1MQsDZQGVlUDbduKTAonqwn+IvagIxPS+JD6ldiDbYGDjCgmNW/Qhb4l/8w2crDnYZvJeKIdJiCF560AQkAm2eo12VCwD3nWChLd8yVbhqpMduJLmrjFl7SwAR88wScwpPC5o219YXsfExmrOgfquFZbA8kKYuucSUANAR5WlSdbpa1SkNzb04ACyYDC/ZxsSBibCVBIG6cFLwh6MbbUAt7QfMvEMglcc9hXKVl2E0yWa4XH5LYy5hFfkr2E9SFbdZnQ9Lv87VrRttvmu9neMZmRWxvVdpGyfWTbGtagoa8ECTHfksUm2VGJCdie11iBc8OYgEzRzuGhx8B2Oa/yXNEB5+h5sg639rmxP2xz26kRI5WNptbkea5EbVsaWJ4GfGa4ZpCPSNZlASiAUMixZBEtMcehL9bDBOfBeuIAgJJtdrHl2N41tLUXh/5mbVcaKA2UBjZCAwVA2YjLWCexxhrAkcpkrW0qMIxaAApOu5VhOODzvLLKAWcW4ATOFJKkh/RxLQAF58zAIc6g/bulUBV4Ivgk2VL4n4PjzWBGx4LSRQu2tkYEB0l6IQkQymIAowFDQArv2cbBd0n2EDBEkpyzHQ9J5WQ2IHBosm4CACUDAfaGtQINXSWlHlXLOqUEFNuK5QKhzDM7a9tN04ABItc3nEDBaVQ5ZUseW44Jastq1xt6QCejA0C0TDCQXBDgQXIhq10BrtleBEkCP9lPWDMAryFJNsgo0cNkMPU6meCQkQXgyeOPP94NfjdZWTbtgtf5LEYDgEgAP8nCw3MMoAMgByTV2TzLGIAdpoEqb7nllu4eQfJcBXAC2MTBc9W2VWzj9txb9bpRA+gZO8PBevHOO++M3n777W5QPW+LHirne14ZdLKFH7YDNlj2j84WfyQoky68ACg1MUsDpYFV1kAbV/JvEgImBbDxspUG7/Et839pMwpQ4XNbNVq0cZMush1PFiwkGwq2mEwoSFs7IgFtJtiQZy6+pYPnMyCUhnWsXZv9O1u7krAggckDwkRmgg2lc+/7nO9mEmOV50Ad2+pqwPuwTeYLRskjT7AK92zLcitQjLhU+nwtUwX3bLIaJZMv+03wSqu5PIYsTmgLFCatO6sS58aOE9Rhe62My+V5u62suoBPWC9YK1gbBLQRn2rBIAlA4XdyvSERmqxKsqekbep7238JZulr+zN0lidQiLmQoMJkJ6AAj/iATNCyXxEjZZ7IwIPcr5PSB0QR6IMu0ZH2Ofq2/TYxP9mPAQ/KhtLHfjxUL7VdaaA0sFgNJACF5wU5CNYVGfcSgHJPU2A7DwBFpiltMlrpOgCg5HDNllGKM+4DHi5WE7W30kBpoDSwohpYFcN8RdVTh1UaWLoGMJB0rnCwAJ1gFN3bDFhQcNpx3qwCmefgkt0jGT1wqASg2LvQSgskRpYBC6SBA5PJAlCQBAllSEG2YBTbDd0U6CCxTKAQSZAwW/KQLCNxRpsApElcEmok16xGQxIopDKcceXKldGFCxdGFy9e7AYJIttqIAWhTGA4QF9WNSBxNgGhUBlBwkh0M5L/2csbma18qkfsPLO0tt00DWBjcL8bcEKyNgBAMfCUrE98loHKXCtusFdkUGLNYJA4gAnFkQAU1hMT7STdWScApzFIJMMy4aDy1eQCcp6XTE4AYWCaeOKJJ7rx5JNPdmuax1YtTubR6vHaludSgipt9UKbFwYAKVoCkCADDDHtZVINwCYMQWfPnh0P7gOAnoA6matWjpu8O15an322AoMEB5GMfP/990fvvfdex06DvcEawv9ZX2a8MvmIXXE5hkFuK+W13aRLn7Xv+rw0UBooDayaBrISHl8yK09JEmRSOgEn+JHpV2JDZlGE55n24U2xrSx0oNgBti/b7yABKcuyiY+ZYENYNAUoI2nFk+3WbJc3wZdMBiuSlbbkwQ83sSzwxOcCkiSoiU4k37PiliSyrzahumrXvY5nORqYOt97ftLtiTdlIj8BKTcA/vd8N3wwBvec92gWF8lS1AJaWtCB7CnIZNUVSJJtmnNOZ2sfgSr7YcBY1FWY535LYAf2W7IhZfuWjBO5XpDYTFYOQRFI94NsASgJeGMfMvnK1GvCFDmpEt/kqKCTZEpBjwcBQnO9LTJhTuH/Txqs9cmknG2fmLc5xw5yfbNgDJ1aUIbOEoBC0VkWorGGC+iZpM+D6Oog51TfLQ0cRw0Yc5RVi2cNgDYL3VoASrK282zkNSQ3apzfPEGuEwBRYEOhoJcBkE27jwLgBJ/U+nAcZ2mdc2ngmGtgyCJ7zFVUp18aWKoGMJISVNKCT/jb/+H8JzvAkAPrq8LCuQLN79BIAoiCEdX2iMXpNwhhv0QTykmtiiGXgUIMPv5GElBs+3iPqVKT2YDgoC0zCAySJMvkMYFCB0FEK9zYB8lj2hJQHU7Q8PLly+NBYsie3khbHEil3CgTvVkVgaFp9QmSYGD2dwSQkpSdBg2sTim6vSEztbbZRA2YdMjAEWuBVU5IgCgO/s5EhHTrrj9jHWXCnHsfMFqyI9kOB0nynSS7zEok8QGpsSYgSRgDUEOS2E9Q2zwXJWnd+a2nnnqqA58gAaBwfIACkPUqDfRpgLkHkwbPMQYAlLfeeqtj2UAKPCFBRhJs2ssEG2AsWkLdf//948H94HOU+yMZyerK3KwBkovJjIR9cenSpc6+QMqohGRdmfHKCvcWgMKXTTwKaDXYVcGqWZqtz0sDpYFV1EAmC/V7BZK0fqVJASQAFJMH2of6n3yvr/WHducN9mKyfGGDJWDZZyEgFOy4ZBbjmeszGWmrNSRg0L7ChrgAmdw0CW0lLMmIbLWTDCgkLXg2OLIFB99LZqxMEFfRwyrO/sUeU4K5ErjRF9P1vvM+aRP6CUhJAIqJvBaAIlgs2y/LgJJsJZyxv51FVtzzglH4XgIJ+rSU60ay6LZgmcVq+Ma9ZQzHe837L7dswSnGkGQl8X5HAkbLz9mP37ctjCAU1gWAJ7bssmWMLWDyGKb9JttnK69pYJoEznnOeYz71XcyYTEviBHacof3yYDCHGvbNwlcZB7JiOMc2u8x5fVF51wf22oT38u227bjRhIPzMRyrcn7vQL1vdLA4jTgM4tnBLai6wuSYl7a7wBEodA3C2VZU/IZM+2I8l5nzU1gGnkU8ikO/HgBx8i0CcunX9x1rz2VBkoDa6KBAqCsyYWqw9xYDVANYBAOR0vmE4wk3suIAggFx0sQh0jdaYppnSorH3Biky4u+xYCSskqDQyrpFPNyoUElPCexHECUKC8k/qO/2MI6jziMHb7tRePCWXoj0nSwhKAJHFLlTYJ3XaQOLN1DwFFKtOsDgeMQjJIpgPaa8iOgmRbAocmlRpFJjUq79PJxOnE2OwbOKtuK91pGpsbO5HrxEoDEzQg85GU6awBOn04hDKhwIrCmsH/HKyJBkhvosdMEApANBIMrB9IgR629WIdIbmAZI3IJD+AFAeJfUFpE1p1TbzQJPyldWfNevrpp8eD386WQTVbSgN9GuCZBJuGjBoAHGDagM0LKfDEZ9c0Ldp2CrDJPffcMzpz5kwHQEGScEuQFvsp9pPJ2iQhaQs/QEKAg2iP5IBljWvE4H8zXploFIByaY8FJQEoAFGKAWWWNuvz0kBpYNU1MC442PP9tAetiNcPRprkRmIr6kciATDbnofPk8EhEw83tGjg2WaxgrYi9hj+IxJfUhYU7Li01Vj3kxElwSjYjTCWYVMie1jz2uR1tmywel5mE5MUgE1IOJv8xNfMVj2yk8p2kEwF89H2rfqsqePr04BFQVZ5J0sI91nLICIwhO2Nw+CHAQDJmE4LZvF+SgYU2U+SwUggWAJjPG5bIqQfJyAFOQtA05mmeztrwSiHMTvaZGECPPJeawuN+NuWO7Z0TjYSC5S8h/Nc+gAogk+Qud/2fs/EKPvONYbvJUPvtOTnpCTpQROmWdBmiwyLTljbs3At5xjvE5goE5aAqoPmM7JYL1likoUKW93W20jbb2vP53qcBWwJ4DmMOVu/URo4zhoQbMmawPogox6SvArgEwEorDcOts1WcrPyKwnSkyGdYlTyKDDKM2ivyxoiux3PgAQMH3Q9Pc7Xuc69NFAaWFMNHNRgW9PTrsMuDayMBnDA7Y8rAAXDKAEoJGYBouCAsb1j1klkNYUBLiROk6ATZIJRCHSlc4uhlM6/NKvZlscqBAITCUAhscxxm1i2zzdGYBd42AOf3FDJQqCQJLLBQqu3qeAmoUYbHgd/25IHSZLI9hkEDAGdkMhDAkT56KOPukFVOQFDKsgFovQoMw3DdEgBlhAYdKCzpN9LtpSk26vKtFkztj7fVA0kiE0KZoJOrBmsD65xrBn2akWy5vXRrY/1lMwNAlJgRGENcQBmExhCcoHkPVWtDtYCB2uCyeYJlOoTrxG/QSKDQcL/mWee6cZvf/vb7n95TJt6oeu8DqYBnkcya8jgxfOKwbOL+SkQYhZAKlvX0cKOAfgEaQs7E20HO+rj8e0EpgFwTUDrO++80zHUMLhuM14EoQxaE7ASfMIXCV4RsOL/BUCZpcn6vDRQGlgnDehPJnOJPmSClGVYAIAiSBlJsoD/AVLWl7SliAl55Q0xrgQsZwtH3gtAAYTCe/xJnpFIQCq5/RdffDFmz4M5j2cBrJpIbMspLxMWJiASjMJ7ACgyogBAMdnpM4Hnge1e/S6+aSY+25Yc6zQ36liHaYA4TAK40r/KOc98a2M2xGEc+F/ZGseWpwI9WgBKtt4BACBzUVs53saWcz/em/4vtx0akx663TBtTt+qLUbi/vLey7aILWCDvxP8QSxIEBmSWFze/3kU7Ff2E/aBvSgABbsxWUxaAEoeB+tM/sZ+W+ksMknaAhHb1kys667vxAh8DvA+P2MOJwvPohhxWhaTBP6w/iZ7tO23XZO5Zqlvro0tOhapw0XM69pHaWBTNZBrjMWxPrsAoJBfEYBioSzgZqjSPGoAACAASURBVNaTfF7O0k+CDl0DWCPICeDLAz5BAk5hHcGmIz/gGuNaPet36vPSQGmgNLBRGjhMI36jFFcnUxo4oAa89zCOpBNGahhpHGEU2Z6CzzPoMCvQxecGvJLmF6fJtjtIHSqCXRhKOkxWVeXvtHTHLdUdjiNBQYOGAlA4D8EpOJE4nbdsbW0ZeOySvoJdMlBIANDkMcFBkmqnTp3qJIwoJnz5jAQvyWcGySKCgw56d5PEM6lH5ZpUylSuZXKpJ/GcjiSBAwOBGpvplOZnBBRbfabRWU7pAW+k+vraaMA1D/AZgUtH9n/Odjy8J8iUgc6+Cjj/d4MiXAeQJBASqAbrEYn+dpDc5zPp1+cFoGQS49577x2DTwSgcCwA65D1Kg2ogXz2AIR67733ugHjCc8sQZQAKW0P5Ry94eG8B7xijvEshO3kgQceGJ09e7YDndjKDgkoKyvC62rM1kC2ZeA60bLLce7cudHrr7/eDVhQOuNrd1e7pt25ABSkABRBKAVAmX0paovSQGlgvTWQdltbFZ/2ITYgSQLByVbIy5LXsnJmkUZWwk6NdwE2sWUd0jaw/J9WPdneEQYUWrAxeA/4BH8SSeGDRRBpS/o8CHYKfXMr5fETac1j64eWaVNAIpJEhslt23FYJMHfWZlbPubq3ifpz4zjHxMON7eVOdfWpnn/9IE/EuCV1eAk9WcBUNw3vyUjha1RbKfDZx5/nz/W1yYrWVuO4gr1MZYYM/N48h41jiMwxPvN77RAFf628Iv7mlhQghn4Xx8ABf3ZssffkBkJ8Ak2Y7Kw9BU2JQhl1rZHoXt/k3PN9Zp1P1lOSBrL2GOBW67/FrUhkw3ooA52xuiy9RnrrszHxEtdk435uRZz3W3F7TWspPNRzrT67eOoAdYXnpWyfbGWwCZvgS9gFAvgkKwxExmXZyhQgAkyASj49RSrAlARpJJt3Mo+O44zs865NHDMNVAAlGM+Aer0j0QD6aDj/Es/iZQaDomhRD9UGQHYNiu8ph18WwUh/RsOLMYQvQkFoQg80UiaRtHJsWfgIAMLUidblZDgGc7Bc0FaefMvW1tbP93d3U2d2JWnqzqjlQYBQNsFwCxAewskABRYUGw1QFKNZDODBBwBQQfVytmShyo2k0fQ6c/o4500+DiUWcGctJwYnvbsxjnFGM2ABUGMrLBogyBHMiHrR0sDh6gBq1VNHABMM6hkosGKV5IM0q0jDYamdA264RQAeQhky5Y8rCcmCLznSRT4HjCAwJN5AShSuNNuhyR/MqAAovOYCoByiLNtDX6KuQf4iUEVNWwaDpi7SHQBpERK8d8HboDNJNvXAT5xANj0WQmbGAm1BGmtgZqO/BBT54BWSTp+++23nQR48sorr3QD4JCgogkglD4GlBaAIvV3teA58itfB1AaKA0sWANZpapfqS2X7V3xJ6VIt4iBAgfeI/GLSVwqE7yCrZnsCxNPQT8TX5MhYDnb1PGezwCZyJgHi14yoPB3Mur5HOC5HfZkspOmP5hgEpLOCTrJwgYSoYJVBKwgHSS2M/G84EtXu1uQBpLuP++HTNDz3vvD7WXNFZyfjLTZeop5JvgESXItASjEYQSRINtWPhnf4V7yPrM1quABPus7/jyPvn0fVQy6ZStpWyLk38RskgGX+44hyCCBBe1+3BZJEZgAFOJxMqD0teDh+GQ5sX0P3/f+blk6+qZjAmLyGBc0dRe2m5yfWZAnyMk5x1znOUD80OcB8QGfCczfnI8HOcCMy7UgItZkBwnlZKXy+uTa7P/a9jwHOb76bmmgNDBMAzybBFmyRgA0AXhCfsXh3wDZbA8nqHLYr/zIbCLDFbkU2E9kQCEvkGC1lglv6G/UdqWB0kBpYCM0cFTG/0Yor06iNLBPDSSIA6eKIJpDBpTTe+1rMjlrgMAgxLSfT+eTQJToWySAEwEoSAATOlEYUK1znr/TBg37qnIMaCR4JhPLJJcJgiSdawts6ZLHvEgek1hDkjSzFQ8SAIpV3TAOULlmwJCAYjIcUKlGBblteWBE8W/AKfb4ntLHW71YqaaTmVUR2bMboxN9pzPaUqemrvc5neprpYG10gCByATSZWsu1jsrElgnWEMMMiHb1l+ZXLjBnsnWPCTaWT9sgWOLnWxl4vv9gk+4AgBP7rjjjm6NSgAKQBTWpmR2WqsrVge7NA0w33j28NwhcQWg4c033xzBqMHgOSW9P9K2O33gKACYVG5bwQ345KGHHho9+OCDHWsY/wcIheSZWvNx/suq3rEtZFBDvvbaa6MXX3yxG+++++64TVKTePQHbb+DzBY8gFCwz7LvfAFQ5r9M9Y3SQGlg9TUwyZ9MO4/kgUnz9JVtwZNtGHifBR0kEbI9z0SNYB/qa/JsFIjCM7VlR9G2ZGeAl/M5ICiR5ziDzx1Ny7xMcpq4lmlTHzMZE6yeVQJQyZHPFIAsttKtljyreR8w93Oey9rQAjmMsbitQBDiJ7YxzapttvOVABTvgxaAIosKsmUlyb/ZL9uYoEsfzu0maXoS08tRxaAzAdiCOdq/uY8EeQkkEQzC3zIF9wFRBKDwfb5jIRiSe1RWFe9R9cHxJYAMAEyyaiTDUZ/Os6p+WjxvFe6MFuTkfCSOmEBEgCgCUNrYou16BR/yvYPOLXWYLDVcA+J9rsu8T2YD12OuNSDzBJrLiOL+VkH3dQylgU3XgMBLn1sUxgI8gZ1dNhTyLgzsS1t+Y3fO80r7i5xKAlAs8jXX0leEOs9v1balgdJAaWCtNXBQA22tT74OvjRwRBpIWmCCCKL5kcmAgoFkwI1gGwZU68hPOoV0sHFkAUbIzHFlD4Dy0Z4k2SF6F4dpv6+213BWK+AgavAh7ePt+aUTetO6ZMCPRLI9uml3AQDlzJkzXasBJMlfW/KQiBtHYXZ3uyDh559/PgJsgrQVz6VLl0affPLJiMo1tkEO6OOtE0ngAN2lfqHQR8dIkks6okgDg35/1YMD+50L9b3SwFANkDRgHUSyHiQlprTrskAZRDXgmtVTR27PsP7IMkHC/+mnn+6GAJShCqntjocGBDNYRU0lNSwngBlg1EB+9tlnHUBFMOU0Vh6qtgE/MQ8ZgE8ctt0xsUb7nXrtXwPYCAKHAA/BfPKHP/xh9Pzzz4/efvvtcdLRlknNL7XBKtlPWgAKwe0CoOz/MtU3SwOlgfXTQBYkYPNlsYItXm33moATP7M9D0kEE5rYjINePBspdqCIAQlgE3CxDHc8QwGm8DmgZp7fDgod8DFh2GTIboaUvWzKQaQ/KNOmLSCkeOeZwPt8huRnFj3Yoof91Gv1NGD7EdsqY5BNAmoQH8lWJfpKzvcWGJJnq4/k9xOAwn6y4nsaCIbPOFaBMHmsR+57zXl5E+Ah428CPgSVILmPEuiV8RyABm2LmwSHZPER23LPEi9Csl+/m2100GXuw+OTQWOTAWUWpyTYyvuDOZ5MyrKkEi8gpmjrHtv2MCUWMS+zmI+4nesx0nUXIAoj12SuswAVJCAkQURc+3qVBkoDy9eAa4rPLtYQY4ysGxT73reXe6EAThAbtuM860c+F4j7A0Ahx4IkF0BBqnmCAqAs/7rXL5QGSgMrrIF5FtcVPo06tNLA2mjAqhfBGva3xigCmQsVnCwoOFgG19gOA0qnata9ayUVkgAUCFwMIOSfRqPRJ9GCBydK4wknab+v7EPM+U1iNsD4o4Ih2V0yuILzeROdq9XaJNmoSEMSFIT5RBaUu+66a8yQQrCQSjbZU2hvQKsdAoRIWhvQkodBlTn/83MSSrblQDavDF7wIcEJHdBkQ0HfgHvs24uUuhVHNClYpUzmp7L/7H6vRX2vNLAuGsge5ASPBJtkyy7eM7I6ygoppcxQLZuSgdKl68NWYADjaHny5JNPjp566qluJCBu6QdSP7AWGhBMwjOJFjuMK1eudAAGWDRow0MSi2eXiaz2xJLFBPAlz0Pa0zEAZjqYk7SmI6Fm+521UNKKHiR2gaAggCjJgML14zOBQz2Jx74WPJdHoxHD3vJS9hYAZUXnQB1WaaA0sBQNpM0mhbqtGASj6BsnOAWf03aOSJORtipxv207kBv8aQod9B2RsGric2LDMWzPw/94lvJs1l+kiEEfEwYUfEmGz4L0K3vApMmKgm+ZzAv5zNCnxPc0EZrterISn31kErWKHg4+ZXO+DAFiuL2FNjI3Wm2NJO6RxUkZAxGAItCEeW3xDoAS/08cJRlQONMsDGrBXNxTJvhto9OeW8acWsbJQ/OtJlyyvrmc7B/5tby3jIvZWifb3WT7Ku5B4jTeTwk+4D33VoJI2hY8xnkAHBD7yfuS38lEpMcqACXPLX+D95v64txzjjl3kcxtgYVI4gFZrML/vCd4NrQMPfvVWcbjZKZyXZ61JstkaCFaXv9qw7HfK1LfKw0M10ALamPdILcigE0AChKbEVsx7cWhvwTA0AEIGHZ5BwWp+PXmYZL5apPX86G6q+1KA6WBY6aBWUnsY6aOOt3SwNI1YNWLFfw4TRpCSAAoDmklMYaoVMkKmWkHimNj31qcXBzfZOX4dDQaMQChMHSkBUfsVwkmfg2ieNxIAoOcHyAbB4Yg75EEQjT6pM+8KbhBss2qNAJ/BANlHECaeEMCRrFnNxVrvOzPjSTRZxse3sOKQrKP6jVolLO6uVFIS99qYMHghEwzBgSzKgIHVCNVJzbBKAYwsiJmv9ejvlcaWAcNuBYiWQcyyJTJBN5ndUI6irwngJoBqwz2HoqtQ5L/7rvv7sZ99903evzxx0dPPPFEB0QhWVGv0kCfBnj+AIiEiQtA5MWLF0cffPBBJ0lmkbQCxNCCIQWfkDBjwH6SoBOAmTDxIGFEsc0AMtsI1FWZXwNcD4BBjjfeeGP08ssvdwPgUFbF94BYDVwjsRMAntgvWuY07Ag+KwDK/JenvlEaKA2srwb6ku8WKWgDav/hG+trkowXrIz/zN8WQpC0t0gipXbiWFs8G23XiAS4id/psI0dEh8TxhSfwQAPk00z2/Pwf8EoyKYlj79vojyT5LYBySRH+pIUPuh3IvlbVlO2axPYfYnv9Z0th3/kCToRzHTTPOoppEnGRuazMQ/mNH9n8p2zSuCK7UgAqzCXkwloUgse9uFcNyGfv8k++9qYtv5SC9zKljuH4ltNuMRtJXkCrfyKx5fgEONitsgBIOIAlJJsI218J0EoxHDalj0JdBHggpSRyDibLCuTCo7y/217n8Of8Yfzi1k8kv67SWRbTiGJB5hItl0va7/sytnCpwVlzXM2eT25DglasrWS63KuyRT2sRbLemDrHplSMgld8b55rkhtWxoYroG25TfrA3kHmVBgP2EIQMmWjvM823yW2KbL/MrHe4zogFAEouRzQQDKJODk8DOtLUsDpYHSwJpoYJ7FdU1OqQ6zNLDSGsAYysp9WEDoQ+iwTQ1/40zBDsD2yFl9djlxjRh7xmIM4SQBOIH5RPCJf/M/nCcdZBzzg7wyMJP9Wwl6JLNBIpBlepFCk2BMglluCAwS7HNAg0zVN4FAJIk2Er+wD5B44/9+RiWblWokhACb2JKHNgck/xxff/31iHYIjgmVagYI0Bl6NrAA+pnKB3t1S7sq9WoCUtC9VRHsI5NNB7kO9d3SwLpoIANNBFIJLrkWAEZhjWTwPp1De6BbCct6YzWfFL4CUqSWXqpOBMC5Dj322GMjRwFQlqr6td75hx9+OLpw4UI3AJ0ARhGQAhiS5w/JqjZhRaIsn4cAnx555JHRo48+2kkAUQ6egybJBK6stdKO+OAFBGFTMM6dO9exoLz66qsde813333XAVmRgFSaV9L1YisIQIGylyBVtvQrAMoRX+v6+dJAaeBINJCJbxPp2IjJHJGAFJLyWeSQAGY+0y40GW/y/aYEJc9KnpNInrEAUZS24oGBk+dqglN4VidjGSwoPAeQPAsY+JUAU3qAiankTGwLRrFYQb8e354h8ybPDRm0eK4AYCQRmgn1ZEet6tv5p3ULPmlBTbnHlh0l290wh/Fn8F+QsqA4N1sQVsaN+E4CUFq/pz2G9LEyLpOsJ5N8pD62F/a/CvHjtv3NtAKevJ/atjqZPJSZ1jbJfJb2Wrbj4bM+EIyxuLzv3J/SY3XbVp+ZkEwwyqYnKrPwrL3XXOuRsJ2w1icIxb+zqM3ilIPO1wQ32RYp46ztmsy6CwuyIwGCxAYTyFLr8PzrcH2jNDBEAy0Ak1iirbxYOwSgIFk3klFvnjWDZ4p5FGL8mXMx94LEv087LnMum762D7letU1poDRwDDQwz+J6DNRRp1gaWLoGCHilE4XBQ8sdBswn2ZsQQylb08xKoiZSP50hnGdb7iAxjDCCZEVhWx3lRTpCSYEJgMZEMhJHEbANg3NO1gMMwDYw2LtWSY8sJbKJ3zNnznQgFFhRqApHUqlmAg5Ju52vvvpqBNgEMMpHH300bskDC4o0ykiTf8geMAo6y+CClWdIQScpcUwdbsPfBBIzYFGteJZ+O9YPrJgGWDOs0ENmkJWAE4Fa1gekla38n+1YY5KKOplV+vqrL/zUAaDYEgwgnGAAAAEAUGSdKADAwlW/djvkOeKz5P333x+99dZb3Xjvvfc6YKTjr3/963i79tmTrQJgNQF0CeOOzDskyGA+YfCMrNfiNIAtQAJRdhra7sCCwjh//nxnPzioim9emcQgUQjwxIFtZtCahKKVssrFnUTtqTRQGigNrJcGZJEgeY6Nl0UaLQDFogckPmbahNl6JBPxM+NiAlB4rlL4oP+JBKiS7GKCTxKIwnsGwEV9SsGlaRc0lwXfED+TJIcMDiYyMtkJAIXnhiBGni9+R5n+arb6WK+ZsJijnXm9G7CFxTHJHJLAJo4qwSMJosI/seUocaAE2/P/ZEjJ47JwSeAV/g9zXYaflv0xNdOyl7Ctv8M5rMJrVtucvmOU6de5zP0xrYBH0AB2FPeNhUFICoEEcwEqyfsjW+cQS2sZbGXE7QOJpO3WshBVsnG+mcc8FsCFzPblxFGNJSKJL+a9lazKGUcdcu9PO8pck1swCrE9255nC3TXZ9du5hf7yfjtfJqprUsDpYFJGhCA4vMaOxBgMgO7EODJmT3JOsK6YgFcguFmaTifQzwnWtZ5GVEAofissfiXfVe8f5aG6/PSQGlgYzRwUONrYxRRJ1IaWLIGvNdw/BNhi6MkAAWZ1VsEF9r+vNMOMylGMXDsE01wCho4hwkOAlQ4SDhO6RwvShVp+OkwathlH0bpMzEINQCz2mci3SvBvqw+A2xCFbitMEgGy0pAoJC2PQ7okK1GA4zypz/9aTxkRgGYwrB/N4kkgobNC71Lp4kepeHMfq8GLgSnCEChEkLGFK5XIqPZVzmli5qNtZ910ABOIsEi738rBGU7Sdp1+6ALUuEz2aKUBnult26rCxeqk2zBAxjg4Ycf7kAoDNqFSetOJa0glGqFstBLsBY7E9AIiwbvYcwAuPD666937wFFAl5A8uzpohO7N8ermU+Z/GLOAXaSAcVWAb/4xS9GtqFbCwWtwUEKQJEJBdAJACKYUAARAW798ssvu+E1jNPKABS2AL2itc8IUBGkJoCFNMiN4bFIgPAaaLkOsTRQGigN3KCBLE7AnssiDWxC/UilLXlIPJjAFwiQdiL7TTaLiWrnmYs9B6iY99nqNVvE0rqHVjsOWE8EpCD5f7Zx0x5ATih0yLYNSeNuKzcYT2zdZsU9ABSMiLYFSLYCWYb/v+rTtmUn4XinJZyM4TBPjMvk3PN9y1wiYAXJfMsCpEx2CUARzJL6Y15m8p19JBg/wTB9hUp5rm2b0qO+TgmAshXJNEBKMlFkvKRtndOeV947fM/iHySJQO4H2yJnIVDLbCHbrS17WgBXHnvbnicZWgqAMt/MYw4nQIv5T/EJ6zrSVuYUtBFH9f9I7pcsiDOmmPfFfEfz49bJJmXbc9dl4n+ux6zFxFq16XmfrDrMpQQr7edY6julgdLAzRrgHk/bjnihBa/YiLbfQbJusJa4rvgsHQJEybWA54n5Fe51in717wGisDbYyo3nSV/ruLqWpYHSQGlgYzVQAJSNvbR1YiukgQxIELiwcgWJswTw5NTeEJlL0AwEfwYLpt2vLT0kxo09RwlAYfyY5MAJwjGSopfERlZxLEp1GXjhvJMqGQMQ9LG9GBN4A0OKPb1xMjUebzICqQCn8psBGwqJNoAmVKhRnQYLgQMWFAKGDoAkAksIDMJ6AtgESUueTz/9dAxIkTKZ7QgaNi91Z7Ahg30GLwxuADIh4UTQI/t2Y6zyt0YpBqpVEUnVuqhrU/spDayiBrjHs0IvA7asCQRpXUcMQOkw8neyp2SAlu8ZIGb/s9ik5tYNQBLZlu66666OCeWhhx7qQCgMwACsUSQlGAlAKRDK3Ope2y/YTgfmDFvCAVx45ZVXugGTRrZ/I0HVBz5BAcwnWE5kOoH1iznHePDBB7vkGMATEmQAL+u1OA0AQBF8goTF5p133ukARLzHjpDFpsdmyOpHbAKro2yRaL9opLS+JlgqcbG4y1h7Kg2UBtZLA7YTybYiJhexDTPxiC8pEMVEZPqhsulhK2axx1RmiCxk4D2tYB34l4BTBKj4nOAZQQEDwBMH/iSFEAyYzrQHZEZpLkubzG4THviPDAsa8PEZ/J0MD9n2FT8zWVGOE8DRJHQmoye1Oc7YA3NN1h0BTfl3yzjiPOX/CT4RXC8IJVvwtC2h+vwiwfW2Z87zyKmT8Sf+n/fPKsSAsWdMvmcRFcfa2joZa+E7zmUBJMlcwr48P9lSBJYANGnZZwWfEKvJe6tltvA3tMfyOPuONwEqy4izrdfqfbCjFWglI5DFfMRK23Y8CUDkXpMdFWlM0XuBo9rPvdCuyVmIZms0i8wEoFgAaItu1+eW/fhgmqpvlwZKA97X+cyzfR35F+xDci+n9wYgNnMwSJmTJ9kFqeFcC/DvBQJjg+HXk38xB5Pgx7aNW1210kBpoDSw8RrYj8G18UqpEywNLFgDibInCWorGgwc6CIFn2AEibwlWIbTlMGLWQCUpB/FwMlKqDR+AKDIwEHAyqDTMhIbHrMVPFIgY/xZmYYEiGNLHv5OkI4JYwEt48vTJnEJAppwA4zywAMPdIk4Bu15TNYh+a7JQJJ8WXV+5cqVriWPg89gSaEqnaBhzyuZSgxeWLlspQwSgEm24LEiAsn14jOBQwQ60qhd8LSs3ZUGVlIDuV5y72fPcgO+9k8XfILEsTShgEyKav7OYPGQiobByhFA4voiExPrjoAAgHGsT1TIIvmOLcEKgDJY1Wu9oUASklE8c0hIIWE/eeGFF0Yvvvhix6ABMFJwJECVSS+ATACdHIAtz549Ox58ToIMCUizXovTQCYWuUYffPBBx3zCuHjxYgdexY5gkGBsXgkqwSaA9cT+0IJQ7CFtpbrU8OxqGbba4pRTeyoNlAZKA8vTQCbV05bDVkxWiWz7ik+d9qGJCFs5Yh/KMjH1YZmtXGGzk/UECdDY1q/YgbLeIXnuAz6BeVMQiu14+Fs2FOwCtp3hZ6bP2bYUobjEQYIzK24z8Y6/mf7pTfSey7uER77nBDBlnKUv2dT6JDIxphRcksCWFiwlc4kFNrYJYQ4CJGlbD/ust4rbgiTbTylbkMk05c6z7WFcJFvjmLxvARt5DNlGhxukZTFhLmtbpY3Ee+a2MRkMsmSjzfY73EvJRtEyW3gMxmZm6agPlDLrO/V5vwbaYr5ksLKgjSRyC0axRa8FLC0L0EHuiVyHs40GczHnJwAUW58T7+NvW6UBQk9Gq7Lv6w4oDSxGA/ns5nmcrMrYhOZfkLInWRgLEDSf4bOOyPuWez8BZvjyttglFyNQWPDZtNZxs36zPi8NlAZKA2ungQKgrN0lqwNeQw0krS8BsuxLnQAUDCCDZ0iCFckiMu3U04nHYcawkQIOGvdswcP/bc+DlPZ0marlPJIC0/YZAm4w/AShoB8ChxiHSJzGZEXgOHvXLirCTbhR9Z0MKABQbM9Dqwy2MzjIDqk6JzDIgAnl448/Hn3yySfdoJrZARDFymcSTz09uxM0QiAj+3YT+CDhhN4ZUu3jkHJdDBqCmiYQkhU9Xp9yTpc5U2vfq6SBpLtm/bCKiUQB66MtvZBWQ8l8Is0mawwBKP7v0LG8CdS2n5MXQALojUESAgamM2fOjAfglGyXAiCA9UeZSQ33V8CU/VyN1fyO4BMkFc5WPiMBoLz88svdgAGFzx0AHdqXwEsSXvfff/948LyDBYVWPEjZwZAkyuq1OA0kAAV74NKlS6MLFy504BPAKNoOyB4ASpsMyZY7BKtkREFiMzgIbPHKQPfiTqr2VBooDZQG1lcD+InZphG7UJCyNqI2YFKxYyv6PexKEpuZuEif8wbfE7sNgCe+pyycWeiAn2mbWLZNcCm+ZgJQsl0PYBSfMchJLGh7l4rkJUl0nxMWMpDoIAnaAlCsyjcBks+XSSwUq+p3Dk0e53UzHiHrjbEJASBtfCEBKvgg+hj4HIJJZF9sQSf5XWIZfSyN7If9GitKYw2966fk57bqadlSjuLuzSR8/v6kOZMgEwEexkmMn8gWkvvL4h6+Z7EO8524iuAT7KTWcE6bCzAv8RfuDSR/26KKfbQxnGSnyPtjVe+Jo5gDh/2b3CPZAku2Kwr7iCEmEIVnQILF8nt57yf47KD5EeZbMvTYhgdbvx3MYxl4kLbfLjv/sGdV/d4maiBtuQSBYhPCQM+4dzQa3bOXhzAfYd7BNWKobniGZKEpPv2HAUIhzi9THbZZghrrmTJUy7VdaaA0sLYaOKiBtbYnXgdeGjhEDWSgAOMHx8iBwaMBhMwkKcEKA1+z7lUMmETQA2BIcENSvOMIScmLPCwASlYccW599Jm24pEdBUcSnUg32xcYHF9KE7ok3Aj8UYnmuOeee7rEA9J6HwAAIABJREFUnMk52xPARkDg0MAgQUBAJgk6sR0PEnAK20CZjLRfdwQIk2YV3SYtp614DBZSBZGDa2NVBIap22efyDJQD/HmrZ86Ug1kwFUwiuupgWBb7yBZXw00EYgyKCUtu2AUvpuAuAOfJKAA1hKAb7AwAUQB8Ma6gwSQAjDFYVICKUOFgAESFcnudOCDqx0cuQYSqOgzhucMgxY8gFBef/31jkGDZ4ogxzbx5LxgjjDPHn300a7F0yOPPNKBTgRZIgGd8ExEsn29FqeBFoDy4YcfdsATBmCUP/7xjx2IFdnDmkaA2cEz3mc+EiYUWyZityVYmG0NSh+G3bY4hdWeSgOlgdLAcjWAjYiPiH0nSx5+pux4mYQk+ZB068mcIvtotmroLQbhuZosJ9iAtOFJsLHv8Um17ZD4kIBQLH4AqMizgsFnMqJkS54JQBR8zJZp00IHZAtOsf0ucYKWRcLnUgsEWEW/s61udnb1xUta1pxkU2S+ZJFLC2pJP4Rtc04Zs0kASrYNztY4fNd2PcY0ZE6R6XUS3X/LrOJvHCWyuI/9YVbSnM/T/rHFDbaN7W8yIZcrhgwmglUEoNi+OBlQ0j7yN43FEE8hviJAgO9Z7GPrY+M4WZ2ewACOaxXvieWusKuzd+6HjK3KZCWwMAv98PvblrwZU5SZGbkoEApzJdtxk3BmvSXGxxCEYkv0BEQxF3MdXh2t15GUBtZPA/k8TyZknuPkYASf8D6H7MuuD0PPnPs37SoBKJf3QChZaFoAlKFare1KA6WBjdHArKT2xpxonUhp4Ag1kGh7ghSwnmDkKDF+ROBmUILv8Rpyn7bOjokMqd2RUrpj/OAYOQ7Lic5ADOeWgZh0FgWhCNLBoRSsgsyg003VaAT2TLwRCHTAepLtCf7t3/5tnAwmaWzSD0kg0OQgklY8JJiQUOtnH2+ChF0kYnfXKrU2KGPFjCAhA4X2ieRaZXWEvWKtzsExxUhNYMthXbMjvG3qp0sDNzBAtZWFBGyTgjd7ohPUzRZfvGeNUUq3no7lkHV26iWxChYJOCArYQGg5MgEBduSnJC9iYRGJipqHqy/Bnw+IEkwJcDx3Xff7ZhPGIAXADdY9dwmnJIph2fbU089NXryySc7CbiSOca8Q+YcKjadxc4hr5F2A0ATrt3ly5e7ob2AJMHYvDK5gT2QLROw1aDphbIXIEpW+QoYHkr/vtiTrr2VBkoDpYHV1YBAAROT2HmCkpG2YOC9bWD1PbNdD59lm4ZM9o+RnD5T85kMiFhGFGSCjm+//fbOLrRVLL6jTGjYBOlXCkKx2CFZUHpAKC0DahY6WFnv/6jM1ee0Ta/PH3zOZHtowSirduWTGSTjC5PiJgniSKYc5oVxGplI8lwTrM6csnUOMgEo7LP1UzwWjjV/w3ZPSuZYy7rT6ruNfUwCqxzGdeoDnyRoqQuL9BwI/2vZSJIpwvnn3MtdCDwxhoJt5MDImgZAyfY97CcZJ/jNtg1Cnl/GcDyeisEcxiyb/BvtvS8TkS02ABfi7yOzRW+26rV4xVgk9zb3+qz7cMiZt2sycbxsvQHwxMF6DDjFdVhAlPfCkN+rbUoDpYHp6wWf2raO5y5rBmwnmY/JgmBtRu2Dofrl+ZKFIxSSwIACAAXpvY4ktp92Vj1Xhmq5tisNlAbWVgMHTris7ZnXgZcGDk8DVmPh3ACgEGwC8ETkrdIWE1boDz1KHJV0qEHXJ407vUcdOEHZ2uUoDJ7sZYzDZyWaCWLAOQ4+k8GAwGAGeCauYQQHZRQgoXvXXXd1leIOKsRlR/nlL385rhIHvJKBQQKE0utT3QwI5csvv+zGV1991TGnEBAcQJPMtZRCFglyJSvRskcsSajs4U3QMGlhj+KaDZ2LtV1p4DA0wDpgQBen0nXWKkN7QkvHq5PJuoLjaSUE2/M6sD2UrCWsPVbCIgEEAIJzmJiAKaVNTPBdgXTVOuUwptLyfyMBJdDuZ4sWWre8//77HfsJQIZpL+aDg7nz3HPPjQdt5mwDhazX8jTAMz9Bq1xPQSeCUASkUOU+5YUtliCTtl80QSrpekmyFF3v8i5r7bk0UBrYHA1kwj/ZJ7D9SEpa7JBFD7wHjGJ7FpkxbM/StTxpAZ2TWuQk6DgByRRA8J1su/PNN9+MGBQ9AEaRGQWZTJsz2vFweLYikV3C9iIUPfCswdck6UmcgPdKnjMyqQoSSJ911WZGy5DYspzk8bYJ62zfSSI6mXOSVcR2PVx3Qe8YV36fmI6J7BaAYiLb43AfygQ5rRtFXbbRkWFE2yRZUNpYRcvWC/jEYhuk8062kvy+89riKRP6QxhQsoCH30jGoIqnrNqdPf/xZJyVxHG28Watz/bmsqV4D+f9KxOR68X8R9L/Dea5rbeJ5wE+ISYrCMU1mL8BCzrXmav1Kg2UBhajAe04JMASCl1tuUMe5tRoNLpvT9piz3jh0CPgnrXtIT47Pj3gEwc+vYPPC4AyVLO1XWmgNLARGjhwwmUjtFAnURpYrgas0rdyBgAKRg4ykbckRqWCJXA2q7dvBgDS4MHwwbEBgEIFLTKDTDhBWWVyFM5328vYgA4SxzGNQqsYBKII0kkd3bSWESDMFgQkfO+9994RSbpWAk6RgQBJgA8QytWrV7sB6wkJJlrwMD777LPRlStXukFwEBCK2zKVst1CM7WyCgejE0dUqj7bJtk6yeo0JIFBAyY4ply/7qeWO3Vr76WBldVAS8FrwsCkQzKgsJ4k4I/AkxWQOKGLqHgat81BY4DeqHSlxQ4SQABAN0cCBQShAERh2BbMSlpbqGQrFcEuK3t16sBu0ICMGcivv/66AzXargXgguAFninTXjyfbN9EEuuZZ57pxtNPP92130nQU12C5WkgAShcU+wDwEOMbMfDNR4AQGnpemE/cRioApBawarlXdLac2mgNLBZGjDR39qG2IhUwmeVPMCTZEMRkCANe9Kxd4woW1tbHQPFNEAI9lzad75HAjTGjrM9Hm13bO2KXwkIBbAqEh+TVjyMa9euTWVJ2/MPs8gkQSX4/7aCQAJEsQ0sfmayoyajBPtIlohF+p4J1JgVl0xbnevbMpdYoNLuR3/BBFTGHASgCEoXgOI+kgHFFjyyslol7XeTZSWPwYS2+/I4jIXMOu9l3Zl5HZP1Y9bvZRudbI1j+5AWoGK8gjkkIApJvAr7x1hIsqPwG/mSAcXkfLYtIcGfbXTaFoUJQGG/R12ENUu/9fl8GpDZQJBYAsxkPfGe5d53JBiF98QDEny4qPuSdZUiQQZzXhCga2+25MHOZz4zAKPIwJP3VMX/5psftXVpAA0kAIVnNnYf8UEkOZnTewAUQCgCULQPhmqwD4CSDCi24cL+Kp9+qFZru9JAaWBjNLAow2pjFFInUhpYggayrQ6OEOATBwAU0LeAT5C2hLDqatrhJC0ojrxJDBx5sliUUgNAYZjEwPCx56BgiCWc8sxdttVIWYGAY5iVaclkQFLZxDGBn2QvuGk9M2FLgI+krslfwCj33Xff6P777+8GoBRb9dAag8AgFWcklpAkDGE7YdA6wUQTks8IFjqy1UJPYLLtK6yTieS6tU6pwUGum9ty/X7s+/MjAGWRgcCZF642KA2siAa435MaPR1L1k8p1UkysJ645uJkSskrhbbrUVuxOPepWhnL2pMteQANQL/OoOWXYBMk61FWx7IGuS3rlkxOSNe0TFzMfZD1hUPXgGwZPFO++OKLEW13GOfPn+/AC4AaGTxjpiW0eE4xZ5AweD3xxBPjwd/MLefOoZ/kMfpBASjaCIBUP/74427Aknbx4sURzDZIEohTXiRvrAC2WgrwCQErpEBUbDgSLlUtdYzmWZ1qaaA0sG8NZEueZDABBIAfCbOmQ8Ay/ia2Y7brwdfMYYsfwQQTD1AAspLns0Nb0LY8CVKFGUVGFCRMnLbjAYyS7Ft8r3klOMD3MkrgPyZzBD6mLXkAOZokbSWJ0JadYt8XJr7YtpVJFpN2/23cwFa+Xqu8xjKK6B/zmYllrhs+gElo/AABJEjb4fD7rZ8hdb+tnbIghs/6wOx5TvosLVDlqOKxfUntIXEFARyCmxJUwmcZ68hYBfORucQgKY/NQ+zDMQ2AksARftfWPcxp9pXzvo2LtC11pm27iHld+zhcDSSbEPc567v3qDFDJfe99z+SGIHxAmKR2c7Xszjo/Znto5irMhwLAoT5xOKzZEQ0Qd0yIBv/PVwt16+VBtZbAxkn5Nmd+QVigwBPzuxJAWsHBaDAaG77Hfx6ASjIAqCs93yqoy8NlAb2oYGDGlT7+Mn6Smng2GkAZ0ZnCIQ9CFsHwBPZPpCJvE8a2D6l4UALIsGhoXrJAeUbABRBKPzfXrkEltqgw1FclAzUZHUZRp+teJCpH94nlabsBb29kLMlBowE2Zv7gQce6NrxPPTQQ6OzZ892CWAqypEEC03wAl7JPt0ATqhqdpA0JEDI/5EZRJyQSEzdJ1UyhqiGqfTIOqRIq4QI1HC9syriKK5f/WZp4Kg10AavXQdYOwks2bqLdQPH0nXXvtBWQQ5q6zX0ZBOEwvrBYP1x2J5H0BvAOFvzwMbE3wJU2IZ1iwH7he15bNEz9Jhqu6PVAFXLJo1gOXnjjTfGA1CjzxDZMiaBUHhGSesP48kjjzwyevTRRzvps0uGlKM9483+9QSg8MznmsqSBgCFlkoMQChUsU95kRjk2c8gkZLBKgAoJgdbAAr2X4FPN3ua1dmVBkoD+9fAJPsQew+ggb4kdmCyoZCMJOngwCe1ih4p68ZMplJsPpk4sd2SaRPg8Z133tk9z3l2J2AZBs5s9WpLHgodvv/++zEbCowoPQCU9DHTT+Q9if9kjshkCElRnkFJH++zCZn+qiyc+786/2x72Wd/98UnBYOYRLKtMdeJa2ThTgsMQh/JlsJ10zcQjE4sIRlQcu4kWESGBbfnb5PfGYeYdPzoqwWpHGUsto9dYRIAJe2NbOuU7A7El5Itp51/2C0JbmIumnDP9tCy9KZu2Fey9wpksWXJUIYIt6sk/kHu3tX6rveUa0kCw7ivZSrivuWed7DWW/BGMpr/u54gpwHi5tFAskcxh3EKnPeswbbioXgw2Y/ZxjZofC+BKDchD+c5oNq2NHAMNZDs66wRmWuAJfn+vQEIJQEorBtDXy0DCj49wBNHxvkLgDJUq7VdaaA0sDEaOEqnZ2OUWCdSGpihARwfA1kEujIRCgAl2T4mBVD6fiIrOHDos68gbXdIXghCSYp3ggWr9kqKW/RFcMiKhGzHA0uM/2cb9JqUtjPXNJPDZ86c6cAnDz74YAdAIQFM8hdp0peAIIlfkofSH5MgzPYJtOT5/PPPx0OKZCQJR15TKtqzvzbXUAARgUDBJ/aJzYoJKn+saKtE1KrN5jqeo9YATmbS7LLGWtWAxOl0HWG7ZFKZuYYs4uSyEpZERK4/gAz4n216ktWCBAZJDZIZSOnbsyWPa9wijrP2cXANsP7zDPE5wjPj5Zdf7sYrr7wyZtEisQQF/7RnBvPknnvu6capU6dGACkdAJcSZHnwI689TNIA11T2EyRAVFv0wYz23nvvdQAU5AAAikk/ASgtXa8glGRAqed+Tc/SQGmgNLA/DQBCSJBJ+pz6liYgAKokY0ZWyJPEyCTlRPsRW002O2w3QCfaffieMqJg7/F8+Z//+Z9u8PzIgQ8KC4qtX/E1s+3rNAa1vfYnMkcg9SuRJDt5xgg6SVZVEqYk+jFQkAAQOlNlH0DIFhjUMpdMSvry/4yRUNgDIEggUR+DrKAJASgmpjMJzXUWfMLnLQNKMiTyWSa33ba3CGZ/U3Pf35oXkMr2Wcg0LbmdDCK8b0En2jDMKeZG7jcBH/yfbQShCIaa1oLH+ZDHx34WDYjat+LriyulAYFqxgZZF7KVWsYGiAMQV3Twd34uoCXXhIOeLPM4gX3E/WRAsRWPrXlYl5nn2TIq44arUEx4UH3U90sDh6WBFoCSwGMYUASgIGVIxj6YB4BiUYnPRGL4MppaVCK7efn0h3Xl63dKA6WBldHAoSRaVuZs60BKA0ejAaunMGYIbCUDCk5PInCT2lcK2UlHnU4IDr19nUHX0nYHQ4fBe5wdDB2GgaOj0Ub/r2YCGEcRXTmoSgCE4pAqGcMRR9Fe3Uh1NnVtI0FLuwIqyB204WHce++9HRMKbTAcJpuQ0CCTbKLi2aQTlc9WP8OWQhIRefXq1S4wSIJqQlBQBhv7InuNkFxHnVEkf5uIIjCYvbqthJg3ALVKc6COpTSwKA1w/ydTEmsIDqUgFP5m/ZAJJZ3SQ7GLYKmwGpaEA4ATB8ATGVB4LxgFyZokw4VgFCpsszVPMj8tSqG1n/1rgLWfZwFVzQwACi+99NLoxRdf7CTJJZ4rJpSmJZBOnz49bh0HiJK/GbSUAziZ7Zr2f8T1zVka6AOg0IYHEIoAFMAn+wSgJF2vz3ye/xWsmnVh6vPSQGmgNDBbA/jayXqR9iLvATcIUOHvbNeTbCgUTLQA5l4ABXaZjCjYazyv0+6TEc8CCNvA4j/CfIKdABMKErCqbV+xG5JhTfthgh1BIjN9R54pJv95n2BIq/RlT03/FABBXxuTIfaz9jayZSZRl4I+vJKCVpJ9huvDtTFhnJ+1DLLZggcQC98TvMK15n8CWNo4QsuGkiAYgSduM3vmLX6LBIew96FxAFvaZII7GUZyX7bUUQJCYq7YGlgGN6QAFOdHgpTaFjx8P7+bc6pleGiPYRktoRZ/dWqPh60B145swcY6I8O0wEIkQLQ2vmhxClLwyky2qzlOknmc7D3E87TzbYlmghoASq7X3Fs5BHoJzprjMGrT0sCx08A0AEoyoAhAca2YF4AiyBIJuCwZ6TOuj43FM9dn2dBn97G7cHXCpYHSwOZoYIijuDlnW2dSGjgaDRggsdeoAJRTe46P/UeRyeYxC4AiAwYSIycdFxhQRNwCQMmg0ioCULLCCCcx+2/jBNqnMdlieM9nGIhSZmYwaOrVJpFLkpdgH4ATknkk8ZBUo/E/BlXlJnepYCPQZxCQQCBJp8uXL48+/PDDbmTVGkFCE1UTQCgZUMEATafU3rA6ohitVEUgqZjICoqkki0D9mju8/rV1dEA60kmCRKAAgiFtcPKB9bl7At7KHaRDCZIWCsElfzsZz/rQCasS65RgOWgame04DhYmrKqljXK9mHFhHL0E9LKZJJEgkx4TrzwwgvjQSJJhi2eL9NeMHbZcof3AChhQ0ECZBKMhKzX8jQwCYCCPQAA5fz58x34ZE4ACs/0lq63ACjLu4y159JAaeB4agBf0YQkfreAEyXAElvn2qIHfxO7sQWjCEhAtj7o2J5Muww7DQAxdh82HyPBxtp/MuVR1JB+Jy37HLbkEeA6gw0l2zngcyYbCnECgCUmTwCe4GvKkuJ7/c8ELqTfOcuGFgwi+ITiEVll1KGJIman+7N1EkUqtt/h2shmkswk7JuXx2WbHIt8kv2G354EIsrfzzYfCZQ5SvCJ5zi0/UzqpAWDEBtiTnhdW9aTZDVx3mQcwvckzFtwkvuy2MYkujEPGVGMiUxqj5PnWcn347l2DznrXIcz6cx9a3xRBiXiAYBQkMYakQyeAw5AKLPWtiHHxhxORhOZqFxfLTbD9icOmC2rkj1IJuQWNDbkGGqb0sBx1MAsAArxQYvVyN1YQDwPAMU2czLGEbcnJ8MgHwMgBVYUBjaWz1tkxe+P46yscy4NHDMNLMKQOmYqq9MtDcytAYIjIupxaACeAEJB4vBkMMtEqLSP034snQ4CR1I2ImVAAYTC+0TjYuSs4iuDTAYGkehP1hP0R9si6TL5O3s5E1yaRN97wzlnoo7gH8k8Bu0MaG2QLTHszU2il8ChgT4kCacLFy6Mx5///OcR44svvugq1axiQ06oSMvATCKhcUazV6RGKxLH1OAg20nHvx865FWcC3VMpYGDaIA1IPs4JwAF55J1V+Yp1o9DB6AkS4mJCdYWBusRiQcZmGRmgp0JMAqgOCtnSWDYdoV1SrAcsgAoB5lCi/muyaBkxgKw+Pzzz48HySW3m0GfP3riiSdGTz/9dDceeeSR0R133NEBk5DMhQIfLea6zdpLC0ChDR/sJwJQBJ8ARBnYgscqYAEosqBoAxQDyqyLUp+XBkoDpYHhGkhmC1uwKE1SIgE56IMiLYTQ/xT4kO1bEpRwAwjFw9PeQ2KvWfCA5Jluqz3ApTCoCUChyEE/E8nzhc9ty2OxQwJRQiV9rVQAAwAayAIIkp5U5/LckV2V2IIFEfifWYmfbBWzYouyjcgugK0u8EcdmihKPZo89toAMic+YAwlrwO/0YJi0s7PIpdMLE869vb/g+IMw6figbYUrDGkECV1QhJcFhOkTAte15wr7LuNOSUjTr4XgGKRVP4m7xO4ZBsdfrNNwPk9dd0m51rmlwMpsb68cRrIezbv12zHw7qThW1ty+9kYzYJPWt9G6LIBFJxv7DWykSVNj9rbzIEJZs191wmr6dXLww5qtqmNLDZGugDoFiMdk+ATwCiyJIGCAUQ2tAX8fhkLcJm+nSvuATpe3x9wL1pRxUAZaiWa7vSQGlgbTWwCCNqbU++Drw0sCQNJP0jxg7gE5OdODoATxj0G+T/Sf1rVc2QfsIi6O03KK0bAAVAJ1K+gboViUtQie+t8gv9ZaDIIJNAHsAnOokyGdhOg+BhtjFqz7N3zSOBC+iEka14DABahUZimKq1TBZ++eWXo48++qiremaQgHJ8/fXX46p3goOCUKYEBrPCCOdS6mN7xHJtGQQCcUwNDFq5xLUVjLLK17iOrTSwTA0IQLHKUQCKlQ2sHyYUWJ8PHYAy7eRZj1hrABTcdtttHSMTwBMGQINs1QNIxfUJKViOffS15eF3C5iyzKn3476TBp+EEMmj7777rhsAUGi/44AZZdKrBSc99dRTo9/+9rejZ599tgOgAEZycM29tnWNl3uN+xhQ+gAoAxlQMsBMVVS24CkAynIvZe29NFAaKA1kCxYACbZ2tSWsPib2YlbM87etfJB8N9k29OWn+vQ8r2HktP3ir371q87uA3xCMQQvWNIoegBsAggF4IltebArYFJDsh1MarblmQFuTcaLBAPgU9IaQvYTZMvCieEicAW/01ebRGnBGjKYyHySLTH4n/pD5nfRYeqa7wEOkmXWFjpeg5zVbVwmk9Bc+1V5DU1A5XYCQ5TJrJrnZdJboArXWNYS4g0CkEyeZZJcAIrMJrbO8fsJZGlb8LTH0B6v7QdWPTa1KnOkjuNgGsgCN9aTbLnD2m6BGzIL3Fhv+tamgx3NjyCSvH+I9+Xgs7xPBasgZUdxLc57f+hactDjr++XBtZFA9n+Dxsg730AKABPbNVNzkHbAqDa0BfPSu5p7SlspywgJScDCAWJf58sYD6b694dqu3arjRQGlg7DRQAZe0uWR3wGmhAal+BECQ/7TGKQ0OfQcAnDJybpIKdp5+wBg6S4EHSuiXdGyjbDCysupPfBopAHstmgAOoLrMKTbpMtpPKl0BWG4Di75vWPfpyE/BjUH1GwC/BKCb4SPyS8M3KNYJ+gFAYX3311ejjjz/ugChIqqKtWkMSGMy+3s3xZXAIIxTH0tZJXN8M/lmJZjVa0nISPPJVRuwaLBh1iAvXAPd4tubqa8HD/wChHAkDyrQzhmkpgSQmJUxQQM/OewZrkpWzrFMAVhyCUGR7allXFq712uE/F97d3TFQkURQUuZfunRp9Nprr41effXVTgJOnPTiWWO7Jp5TzzzzTAc+YdCKxzZySOZM94DbKtN+2VORpF4+y69cudIxoDAApL7//vvjMYABJZM4fQwoAk2xA1pq+2Wfau2/NFAaKA1sugbaFi347yYq8Stt84JM35MEBskJhwwqAhxsq4uc2FaXZ7ateGzDmOBSwMgUP8h2JxgFqQ+K/4kfaqs/gCoMGVEmtIG1JY+yLWwhyUkhBDJZVkmqZGsIQAVtGxjnTLau4T06ytYWLctAW0SS7Kgte0GCV/yegHJ+P1k0jC0gs23SqvQrTAbTWb57biuDjSwiWcjS7iftBwxPQEYMbAviCBYr8Vkmw3jPcN+2asrYg3Em5pDbJzOO88FjcH95TJu+ztT5Hb0GXB9sASbTAZKYgDFGC1UEHwJ2S/DcrDbpQ8+UtZP7zfuYezHvywSn8P9kP/beRdqSx7V81hoy9Phqu9LApmhAdnkkARPZ07DrYFe/Lwa2nZ9jZwx9cd8lyBIwmbF62/FQJMzg/1mA4vO12MyHaru2Kw2UBtZOAxWlXrtLVge8BhrQqTFQghMDshbjhgEAxYFDk/2Pu/zRwD6jSduG80HigiHFm5KKWh0bnJx1oGlMamSr0dRT9mi1Ek2HEX0azCJomAEwdZuy+5wkn724kdAfnz59ugOhIKlEsyUPQUESgg4CgLRQYNBm4cMPP+wq3JGffPJJ14rHQWCQpJWVaT1zOQN4WY1GsAdD1SHbjVLqTuYBziqvMmDXYLGoQ1yKBgSgGJzuA6DIgLJyABQp2QWOmHiQGUXWEySsKLk+CVZBkshwnQK8kMC5AiksZd6NdypDBkkf1nvbsvEsAIDy1ltvjc6dO9cNkkSTXlw3k05I2E+ee+65bgBAAWwE8w2Sbeu6Lve6uvcEoPBMB4DC854BABUACq35kIBPp7xksBOEIgCF9okMGVAAoRQA5XAub/1KaaA0cLw0kEwlmaSw7Usylcpoil1JkgKfM1s+CkYBZDGNleMGDadfqa0nmBi/E/Y7Bu+zLSx+p+xbSAAp/O/777/vwCg8nxw9Lf6yfUuCBiyCyNYq2YKHpIoFEiQ+BR1YgZ/nJvBDhleKRLLwJnXLZ4JDsqWufnvqk5hA6lrGlElsMy2bSrb5OerZnr7/pFYzeYy5fbZYNsaTbCj5vQQY2WZJRgWtQeZDAAAgAElEQVSuZzIqtK19cn5gtLKtzAuCX4hbCEYyDjHpuJOtIdsHHfW1qN/fbA1kkRtrTILhiAcQT2zb8vA3a32uW4sCrgnE8p4V3CXwJO9vnAl8AQCASt/zWbbk6QN/bfaVrbMrDUzXQNp22BnkDBwUCJ/eA6AgsfNsz4ONNzRn2j7XvGdlLZedHgAKMfxsvzULvFnXtzRQGigNrL0Ghi6ma3+idQKlgUPUAEZN9o8GdALbiaATwCgCUjBqsh/y0MPEwMkegyDipXSD/YQkBsATBgaOYBWDA0N/ZxW2y/YYBJ80CJG24hHcI50eTiRGpUErZVZATTw3Anz33XdfBz4RiGKLHpK9JIStSCNJnO0WPvjggy7ByACEQkCQpBSSgCCAFUdPMDCPKauDuG7ZcodAINdW1huSVOmEZuVSVUGswiyuYzhMDXCfs7YCQEGSKJBaE0kwSedy5QAo0xRFksJKWZITULS7Nt177703MDkBUCGR4RCEYmueblEstoylzEuAJw5o8wEo0JoNCUDx/Pnz3Xj33Xc7Wv1JL6+3AEkAKL/73e+6QQsenkU+j7iu9TocDbQAFK4tz3mYz2BAAXxy8eLFTg4AoJDkSwCKLXg+2gOgyIDCNsWAcjiXuH6lNFAaKA2gAYpJZNQjASl4GYnPmRX0yebB+2REsdXLzNgbYGHsNQd2Hj4pgzaxMuABNAZkYhtYJO15bPkHGAUAbPqcM/zOvOLEGEh+MkiGUgCBr4kEgJKVu7Z/1W/N/Qj00Jcn4at9jl6lucdn57Nkn8n9oLdkR8niFPQ8U68rPJ1NWrUU/H3+e8uWmu05BAMJNMnv8z6Zc9nWNr9I9mPyG9kHEPG3LZBhjhhXIoFuBfcKq7oOrTQw1oBMCMZhYUKQURlJUtr4In9nwnrwej6nvrNg0BZngr1IVmdbTmKBsiPjJxgXtg1Wxf/mVH5tvtEaaMFnabsRFwR4cmpvJBCN+75tJThUUdhOyVqEXw8IBUkcH1uK+D2SZ2kyhA39jdquNFAaKA2sjQbW2VlbGyXXgR47DRCsSpR8ttwBeCJoAmOH4MukYEuruLZCJquPMF6y7Y7MGDgnOCtZ9ZK9mtfh4ohYliI5g1UE/3AQZUABlCIIBUcy6Y/Vs5Jz710DZRaACYVBYpegHxImFIJ+DNpfkNyVsQBJgvGzzz7rhkkpE1MEBgkIMgCjZJJyQmWaFUcEdkBRy3SCo8k1BoCCbAODViMhq7JoHWZ5HeMsDQy1V1gnWTMMFLFesNba1xVp4oC1gnUiA+RDf2fW8S7lc0AGMqIgAcuxRlkdy5rk2mR7Flr2MATN+f0+RpQCpCzmsrG2W3UMwMS2bAAUAKAATgCsiJwGQOFaZZudJ598smvD8/TTT48efPDBMQDFdkuLOfrayywNCECxDY/MJ1xngKdcW8d334EvmfjCNssKKIDEBKYcWeWIzZfBqQouz7pQ9XlpoDRQGjiYBiwqobAEoEO248HOFOicYAr91IwF8P0sqJhoa2KHyYCHpM0idh6Md0gBKEjsOPxJWU8An+TgMwe2RrbkQS1TACk8m2S4ILFJgkTAgi0fBKhMq9zlPGU/kVEGvchekm10Zuko9SfbLECUH/sPrsZr6HM5gSRtC6RpjCjaADImZMsObIQEmbQsCDIkeG1t9YENktea690eQ7KqGlNSZsHM0PNfjatVR3GcNSCoTdYl1iWKUljjZUMBgGIyOovcZGvyu+rR+b/fWAL3VDKZZAEh97rJamSyIRPr5f4XGMg+sm3Wcb7Ode6lATSQ7OrYD9k+EYAZxcIOwWfc+9z32aZxnnsbG8nYPfZT+vcAUJLRKAEo65arqRlWGigNlAYGaWCeBXTQDmuj0kBpoAtQJaUsxgyIWllQrJ7C2LHax6qeaeqzGsUKEwMHSBwP6NwAoSABnsiYgZOSSYt1o2VM1hIMQHSm0UjwL6ky7dWKxIHMftHZu5X39m+9aR0k6UfCFiAKEtDJPffc0w0q0WBBse0FLARUqUOJjPz222/HwT/6cZNwNPlIGwb+R69uRrbjISjYvNoqp+y1jBFrP26rH/xbJ9SqNZzZLs5Y92ZpYA010Gen9P0v5zefZ/9WHEh6u0qvyfpgb1fW6gS5rbRdRLKBdYbKWCTrD+uUQ7AJEjAKwJRf/epXnczPbNlihS379VUglIPfJUl7//e//70DneSgUhmgApLq5EkvrhPJJ64h8rHHHhs98cQTo8cff3x0//33j9lteP4UA8rBr9vQPQge9TrznPd6ttd6BgCFgBOJPQcAFKujkP6fZ74AFIGp9UwfesFqu9JAaaA0sD8N4HdaIY9MwES23uE9Pim+p1KwikAVwRLs559G14/+2dj2xAZjCBLGDkj7LRlQ+CyZ0ChwwA914Gt+/fXXnc9Jq9i+ljwTQCjEDRJokExdPIsALDgAQ0x6LqUPzzkTI8m2F77Hr0c/SZPfXrH8jPdZZLK/q7u4b7VsI3179hon44l6BvQh+0G2u3G/SrYXZML1wTYQxMo1yva9GVjg+4JWkPxesqfw25n8Nm7Q/n7GovK6t+wti9Ns7ak0sBwN9LUHy/Xd4jYBKMRtbcHGes/aJTCxL862n3hCCzDLe1bWIu537vsEoBADTEYj1ma+yz29Dq3Xl3OFa6+lgX9qIFlMtEVkqSMu2DLVy1jPPY9tYk4hbbdZ+oW9yFaG5GsAoNBeFwlbPTF7WU5lLnINmLXv+rw0UBooDaydBvZjGK3dSdYBlwYOWQM4JCY3kQJQSH5izPA/UfRttc+0Q80KE5yJTFrghAA8YZC0wJixWgmDZ1o1zSGrZ18/51qF0Zcti3AU0yG0rYZMKBnkIriV4JXsE33DWkgiL5O8gk0EokiFjIRtQGYBqtClOqbSjCo0KfkBodiKBwlTSrbjISjY88rAT1ZEYMxKhQz7CUwojnRCcVIJMvU5xvu6EPWl0sAha2AS7WVrv+S9wr2dawGVDABQAAKyDst8QlIAKvAMaq+0XZSJCd4LRGG9EpDyr//6rx0wBcCCwDkkIBT+x2DdArQgcI41T+BJAVAOPsMFF0J/DwCFViyOtjUb20x6kXQS8Ih8+OGHu0H7HVovcf147iATRHTwM6g9TDXG9hhuZLoBSATwhNZ7yAQYkRCc8uK5ngEoASjYcdhzmVwi+NyXmKqLVRooDZQGSgPL0UDStpu0wHe31W5W0WJT6uMjs10PYBSSHX7XJEYLnu7OIu2xtPN41icABbsOdk4HIBPYNgGgADyBidMBGNKWPEiAJ44J/meCSmwDIehEsES2e+hj3LTqWJ87i0HQR/4NoMTt+65mftbudzlXf9he+8AnLUC09S1sWYNEhxaZINuiodwXCeUEqxjrQRLvaYEsngH7yBZ+/qbFKh6PRU7t8bfn2BdXKlDssPlSW62OBpIVoW3rRYGb4JMEoxBTSPYrwCjt/TEpdjHrzPO+cj1VsvYm45EAlD42ZNmQZESe9bv1eWnguGjAe558ggxG2GuwHZGnQSYbCuuA9h55hHn6HXPPyljPvSv4BIm/nwzm3Kv5HD4u16POszRQGjhGGljpRMsxug51quuvgazwIRhl0AkghP0EkRg2OC3S8xJ4kZp2FqJWilYR7dkHFOcjASgGIqxYWn8N//MMkoI3wT6CegSfYEwm/bE0yfbolnXG/U3UkQwCBPoAoZw5c6arPmfwmZVpsBCQBLRyjd7cn376aRf8Q8qGQnKK93xOsJABYIVAoPTIPQdjUAhJIBBmG6k4BZ9A54dDakILIFIGs4rSb5PuhM0+lwwuCxBpg8+tBhKoZh9n1mKCRbJQ4VSSCHAdYI3o2//aaZd1J9vs0J6nBaDIiMJnbPuzn/2sk4AYZENBZvKjACnzTwUAKAAMSfKwvr/77ruj8+fPdxIAyueff94NWLGmAVAACtH+zXH27NnRAw88MEKScEr2rQKgzH+d9vuNbLHEtc62O4BQfNYDPKX9QfOyghhJskj2MgJRBKS05ZBWTiF57mfl9H4Pv75XGigNlAZKA/vTgCwmSqvgSVDg21uAgp1p0pIEBj5qglUEWwjMyEToxPgcz/lkvKMtj/4oErtDvxLAibYGElCKficy2VBk4ZzSkkfWDROayZaR7Bd9IIQ8N4tIiH+gw2SXmSexs7+rt9hvtSCMBOy0zCH5y3yW7DI8222fAWJV1oO+Sui2NRIgVQuSsBNs2YFt0VKrZksO9yOgiN/K81mspmpvpYHV14BsVyamM5ZLTIHENPEEBuu5TFes++36PY3Jab+aEDRmQhufQRbkZEMhJggYjXtb4OC6FyLuV2f1vdJAnwa4X43/27bbe9uYIQVrxA7527aBSGy3oS+ew7Yq5L5NBhT8ff1/JNvms3/ob9R2pYHSQGlgbTRQAJS1uVR1oCusAY0YAQ0kNrMtjCjaNGKk7SX4konWaacp8MQgEMaKjgfAA9rvOGC+0EHB8NmkVzp1BLCky0TvSXvM+wSg4CAmNXJSZ7IfXr1rogATqs5I3JL4IyGIpCrdvtz05paJAElikQo0B6wnJKZgQGF8880340H/brZnEBTsCQJmYEvqXAFGzAUrIJgTOKUOtmF7+ztXhdIm3Q2bdy4JMmFNNRAkZXkG6/Ps+b9gPraVJhdJEkAqTQJIrBUyIpE0GBT4X4aqZ4E7piQDbjoc9iWjCRImFNhOWLNkPaEtj4P1DIADg4QGYBSYU5CAUEh0wIxSwIb5r7xVxiaDzp07N3rrrbdGSMAKUuIjJ7BfdT/KdQPwCNsW0sHfgCGtjPZ6zX+k9Y39aKAFoAA6uXjxYjc++OCD8TOe53wPAMUAEwkggsMCR3mGE5DSjuN9VkUTfE7wyn4Ovb5TGigNlAZKA/vXgL6+9qlAFPxI2/BYaJIV9CQss70D22cFbhZXTCxIEWgsgBj7TT8UaTs+W/IBNBF0AiAFmwPfEwk729WrV7uBrTKDESXbOWSSxDYsaNQkZ2o3mQAyXmLlcbbRmVWIs/+rtpxvtsy02S5D8EcCUXzPZ8kgw3NeZgOkbTPcXx69jCkCTUg024KHuI/fRfYBULKFToKK8ngrTrCc+VJ7XW0NtG29jBsiWb+JJZCMRtrm1zZrPhdc11IuKt8i+xExPQZFaLZbF4xiLJDPEsCe7Efr1op9tWdNHd06asDCYe0uczcyHtmyG0ncENvN3M08ABSe0/j5gkxhN5XhFF8/WYyqbdY6zqQ65tJAaWAuDSzKIJrrR2vj0sCGaYD7KANQBJ4wVkTK01MQEApSGjep3DRiplHOqi6rjQxa4GSQuGDQR5BBwoJhtayVLZuk8kwWoz/7NyIxEHEUGRiT2Z+b6yI7ipULsiCQjPZ107oIO4A9tknqAjhxAEI5ffr0eGQvbgKFVqIBMPniiy86JhRZUQCkOKBMhgWFQKBsKM1Fy+qFdEK5xjCeJIpag5b/URmlE0pl1TRa3U2aJ3Uuq6eBPpujj6ZakEnS4bJmCjLBYWz3ZeUSawKBfSuXZEIxaIRzyf1uL1d+g9eQNXihGp0FPvHH5gGhAEQg8cAgEQGgxESFVbNIkhawoQieA+iQ4JQE0pnIWOjJb/jOAKCwjpPUAYDw+uuvd+O1117rACi0Z3NYedynEq7Rgw8+OB603ZENBcBjH2vNhqt2JU5PAIqAUQAo77//fjcAoch6huTZ37xMHCF5Nmu/acOlzCQVz/1pVdUroZs6iNJAaaA0sMEasAhCwLMACv6msEG/En80i1HwP/VNkWxrSx5kAq4nMoFgN2qf8fwHMIxNR6GEth22HDYe/0tQMgAUn034odgmPJ+QgFQEoEywSZI9I1vBJfvJtMueDIUJGF+lFphDgBfpewjKkc0kAR0to4g+vLrLlkb45oJIkLbcZb8tc2lbjMR3LUZhn9m+p8/fz+NwW/ZZtsUGL1p1aoM0YFLaNUnGKmKJrNkJKGQ9z3Zr2UrM98YZFgWsY+1IgBlrhW06AaLIhiwTsizJyFyjig150HSojTZYAwlA4f7EXiNeaPEabbvP7A0K2BI8DLhs6Asf3lwMwQBAJ7CbIsnXmMdB8vxOZrShv1HblQZKA6WBtdFAAVDW5lLVga6wBrInNEEknBKMFUEnvAd8gsS4ScrZeehmW9CBYBMlSQvBKFTBZJJjhdW370NL5hgRzAT0EnTiewxHqhRwHk1Ic50EpEifycHctC4S8LOtDsE8gnuwCiCpRH/kkUdGDz/8cDcAqDjYNtvqUHGWoJPLly+PGCSvAKdYqUZV2rSk5F5VUwaOcC5lPJENRYAS/7ddD7IvwDYk6LbvC1VfLA1MYhfa04zzL+9p3gM6yQAQ97lVRgZ0/C4OoZTefE8Ais5kOpZsly24Dv0CZYubvh9vQSdDQSht6xzXrbZqlkRFMjndfffdHRiFCloGoDuGyYtDV9Ca/yDAEwEof/nLX0Yvv/zy6KWXXuokLdhI+jAAKE5b67kmjz322OjRRx/tBi2VuFYMQEOCjZBDAU1rrtqVOPwEoABCgfWEFkvvvffe6MKFC6PPPvts/KznGjcvq6GQBJANRvUFpLKiuoLGK3H16yBKA6WBY66B9BOT4YMYQNqs2J2CUPA3k4XTilqp3bVftU8nqliflA1gqEvgMTYCIFXAqth4tpBFYovwrGIAlKTwgbY8DEAoPNdsAzvB5kxfcdL7WVMj9eW2qxCPnMcP9niJy2SsRbZREk4CRpO1TPAJz3WSUcRqkLCYkEi2nY5AFiTb5iuT0HzmPpD8Pq9J5zKpAGWec591fevz0sC6a8D7O9dk1mnXc6QxROOI2V6NWCRDptVFAVC8t71fBZ8BQGPtEIAiC0rb3sO1irWpXqWB46yBFmyGPUZxqvcz4JOzo9Ho/r0cjsBi5DwAFJ7h2gX4/H25G4tO+DxbHB7n61PnXhooDWyoBlbB4dtQ1dZpHSMN4FjgZBhEIuEJ+ISWO8jsKYhxk5S7s5ySZL2w96dBi2y5g/GS/T+PC4q2bZ1hNZkMMzqBSAJ/6TwKROF6UcWQrT4mAoMI9AEwkU2AYN8DDzzQ9eA+e/bsuN0FyUG2MTCIJPj31VdfddTHX375ZZeIdJCwsiKeYCAJzOzP3dxPbUDL4BVsJ4BMdD6ROKBURsCSgiRgRSIrqYMFs1QQ6hgtXEs81fa+zGrHZBppbZCk5+YeZF3FKcThQyalLZ/nfLWPvKwprLUO7m9pcpFsa/XqrDV4IWoyYaDMClbbp5BIYJAAsB1XK2cA06YeK2ASgSVUzcriBJMGA7YNJWsc7ClItuW7DtvyCG5ZiII2bCeyWcFoRdXxiy++OB6s+VLfI6eBiwCaPPnkk6Onnnqqk7Td8XoBgHTOIAuAcniTqL1HAZ+8/fbbXZslWFB4vjMAlnKNm1f2gyZonJS82HLZTs/ntc/swzvJ+qXSQGmgNFAamEcD2p/4oPijre0JE2c3tre3//fW1lb3Hrm1tfWz3d3d25AUquzs7Gzv7u5uIacdQGtbYh9gJzAAE2PXAT5h4FPigzoEnyCxU7JdD7ZnFlDMo4Q12zZb0mSr24y/5CklU0hWNwM6IfZi2zwST31MMfre2gF8x/Y7sqAIPOljQOH30y6wvS6S79WrNFAaWIwGZKVCGkdkTc9hK55s+c174xbELnguuK95Cg9nnQX3vOsNa0gWotmm3diwjEsmuTMGmDHFigPO0np9vikayDgg8cZkNAKAAvgESRExtpoA4nkAKLLXC0ShUNgC0WSul71etpQEk9Y9uSkzrs6jNFAauLnSv3RSGigNzK0BDJhExlLtJAAFEIqsG0iMl+wfPQ0E1kfXapACwEHSuGHQADBwYLhkgGLuk1qjL2SyO5PQOHzSXyIxHpMNoaXStFIBma2RblAFiT5aWthqh+AeIBQqzbI6nfeAUNjO7UlGAkJx2IoHCTPKn//85/Ggatp2PCQzm1cGxnhvb0kqoJgbOJw6nzikOTdEV2eFle/bntVrNA3qUFdIA0mpzXvBXdyTttfJ+9ZD5zPbmSGlvbWt1jT2KIM7fj8rTW3HJUiQba1+OBQgrkABwRuAOhysEbZSAZgC+IyktSOZkfhsv6/8DcAkt99+ezegaYeuPVvw+DdMT7yX4p1tAbFwHoLr9ns8m/w91m6uG9eQ5M4LL7wwHn/84x+7a+yYBkDhufLss8+OB88bnitcF66FwJOsiN5kva7KuQFA4fqRpEMCPLHNEmAUE3u21muOm+c0g+pFQKMfxcCW45lt5WIGiatv+6pMgDqO0kBpoDRwswbSDsXuzeKUG+zZ7e3tfztx4sQd29vb3dja2vr59vY2turtOzs7P71+/foJB0CUacrO5z82XZ89h82AranNgAR0koUP33zzTceKgsR+mVIEsUnXXkYRqe8tyFDmuZqoFVhiAjhBpTKSEIdpk7z67uxbwApSe8BWOtOAp+0x2K6njy1lk65TnUtp4LA1ILsyktiCrFW2+zbOQHwxGZdZxzMGAXgFUKLAxEWdB/e8MT3igBSZyXiMH5HtuPU7kGxr3M+WPlmYtqjjq/2UBlZZAxmrxFazUA0gyulowQMAJcEptu4ecm7cVzKZcs/h2+vj4+9nMTEAVOIC2hAFDBui4dqmNFAaWCsNHEriZa00UgdbGphfAzgmWV1/1x77CcYLI1u94KSkQzMLgJIOgckKKVqhbXdgxJDIcGDkpOEy/1mtzzdSh6KZ1XFWL7T9HblOsNMgAaOMK9P2gCtooLcdj4lckrAE+0gIWmEGEwrjzJkzXZsEmVKQJBoBk1gdn4AT+nJ//PHHI5KTDAKDtmggENjzyiqs7DuNY5kGrhURgFB4n32nRVorpfottPX6zP9VPNJc47gHszcyfwtCUXqv8T2qRh0GcQzkCCizmijPne8mQwqgFYGBBH+k0k0QTO89vgyF2irFtUPwBxKWkWx5A3gBOnSAakresybw2X5fyZbB8bSMKNk+jCraZEgB+OCAGQWgTLXnmXwlAJ4AImQNJ6Hzhz/8YTxY36W6J8Ez7XX69OnR73//+/HgWePc4TrMauW037lS35uuAa5bgogAn9hm6Z133umuO/cuEpBK88KWcxAw/jAGlVEJGDWBZcKrLk1poDRQGigNrKYGTGjoiyazJslHGf1+fsstt9x5yy233H3y5Mm7t7e3/8/W1tYvHTs7O//6j3/845YffvihG7MAKJ0hu/Wju4otaYEExQ8AVQUQYz/YZhHJMwq7kgHoBD+UYggkn+UzbjXVvZCjwgjDsAYwghSIwoO7RXy3zKEAT2yD4TNdEAn7M/mEFHzCQbMfafn5TYtIZLjl80kMLHw/P8s4UYFUFzIlaielgU4DWaiS8QniCQIKjTMkWyvxxDb26+d8b1GvBMsRB5RBCYkfkcVorEsWMZLgzvhfrnk3OSyLOtjaT2lgxTSQABTihJkHIH9z394AgEIBq/c09//QVwJGubfw+R3cn5nLATzGvUshKfdq+v8Vlx+q8dquNFAaWGkNFABlpS9PHdyKa8D7h4RqOhp37wFPMF5gQEkKXhyQth3FpNNMmlWMFgwS26ggoW3XcCFpwecaLuVA/KjVFt3MddKItDUS1wsQCv93ECjMJPnEqUigL0EmDz/88Ijx0EMPjUgewipA5RmDpK2VaoBRCPjRjsfA36VLl8a9ufkflWkEBkk+s72j52CS5hcn1AQWRm4LQCFIlr2nRVvjkOKEGviqQNaKL0BHdHhpN/S10OGwkuUJwEf2QyYgP6kljzS3ttDCGZTqFhCKABQAKrIUqQb2yf8IEiGlw6Wqge/lWrAw1WXlactGkeAAAB/c/wBQkKwHrg2yirCWkDwAuACDAvc/EgCDjAoTwGgHPh+OyaQFEvp2AHQ5YHVi5PGyrTrINjDHvR0M14kEDoO1/Pnnnx8PgIazXuoPION///d/j/7rv/6rk1Q22x6J5FK9jkYDAFAEkyJfeeWVDmDEdYYNRZApsgdkZIIKybP6cgxsOYJQVjL6bDeBdTQnXL9aGigNlAZKA0M10GcnY/tql/6v22677a5bbrnl1MmTJ39z4sQJEhx3bm1t0Rr2jp2dnduvXr16K+OHH374yc7OTre/aWxpHlhrd8K0B1gVCaMa/ukjjzwyevTRRzuWE0CSDOwUCyCQ2JwAnm0XmD7okOMYqqglbpdFGu3PZDKHeAkAEEfLEup3TSRZzYyUdZT4i0kjE70keN22fX7zXPd3BL9kQtjjGxqnreTUEidS7bo0sAdGyeI2HLBsu5MAFOIVyX5tmx7iGcQ1+hhgD6pk1yNjevgRMikiE5zCWmUckDUMMFyyIk9bOw96nPX90sCqaMC4IPcj97OFa0jyNxYSY595P2OjEYP02Tz0Gc0589yniNhCYu7LbMFLvJ5CYoEoCTCrmPyqzJo6jtJAaeBAGphn0TzQD9WXSwMbpgETqDgjJDcxSBgYKAAaaMGD4YLUoME5IRGbBs8sBhQrcJA4D7ZTwWgRfILxAorWKhyCH9PLqjfsYkw5nWz3gXHZ0RvvDa6VDCgAUPIacq2yfQ8/0XutYAEgEcggwPeb3/ymA56cOnWqS9ZmtRlBQKvTSPjaigeQCT25SUx+8sknnYQd5csvvxx98cUXHUiFSjQTXj0JrWS7AURiMAypMWtCK2k42+CZvWENjJUTenzulVlnaiVQAjmyf2pWCmX7Kxw1acgJ1nBftSxQ3lv8X4pa79e276oVpW0f5aw8zUol9sN3DPiw3YFfBPkBXCSoJAEc3Of5mQwofIf3gk1sv8MBGdQnGSAABRCKQAb+fxAGlGknLSMK6xlD0BwVswzYT2BFQcLAAegOIATStQ/JeXuOCUg5sMLXbAeAiFzfWb+TAYU1ftpLphrmGGxaAE8EoaD7bN20ZmrZmMNt22QJQOE6v/322+PKcdhPYLtpXgVA2ZiZUCdSGigNlAbGGuizk7VNbcmDPZZ/LR8AACAASURBVHzbT37ykztvvfXWe7a2tu45ceIELCh3MvZ80duvXbv2k2vXrt16/fr1DoBiO5ye58lN6k9QsOx62JowdeKjOrA1fPGssh2P0hY9SIEo2KC2glxhIAq+a7KPJKNIFmzwnsRr+sUAQWRDwRdumUtyvyRxfZ6b+FXyXdlJ/H3VzT5lHUAmi6kMthPjDs0FL/BJLUClgeVroF3biWVkW51s402ckRijSWsL35CAUKa1E97vmbDWyKrEGkb8z3Y8xAEtUBQol8xNthBTVuJ7v1ehvrdOGsi4IPdzZ5vtDfI3gFCQAFDMFyDJ5WTB29Bz5lntfYhMAAq5HHI8sqMAUpnWim/ob9Z2pYHSQGlgpTRQAJSVuhx1MGukAQwPHQgcENk0kPfsGSsYLQySrjIAiJrV6Jl2yhmgwAjBGBHNLm2bLCj8PwMoBUD5UbOpZ66XzApIAUM6iYBQHFQvjCvVpiGdZTSwJYWJWpK1gE8AojhI6sqWAhjF6jICewT8AJ18/vnn3YACmfHpp5+OPvvss3GVGklog38xeZKOl0CXlVw6oRi6oq6TAYXAmUhspIE051IG3irItUYL1BIOtW2rI8sJQXU/E5jHOmdgBmduTDu+B0BJhpS2hRbfFfxln2WBY9PalyVjEe+T+ly2lCHr7kzVWWEqawjAC4L7MIPAUCFAg//5GQCPZEshiUBCAUngnzWAalQkwIVMAGQVak87j5nHO2QDEhGsZRwnkvXJwZrFeXluMrek5D2DbRN4cxyZUEjKAECR2h4AygsvvDAe0wAo6EuwErIFoDDHnFMklup1+Brg+vIMtsUSEgAK11gAivc393hPkm4WACX7uBcDyuFf4vrF0kBpoDSwHw20THwy8hkzGPugJ06c+NXJkyfv2tra+j/b29t3nThx4s6TJ0/+GhDK1tbWL3Z3dzsg9+7uLkCULdvhDLEBkwUl7THss2TltO0ith52RQJXsF8ogGBQDCEbJ/YptqrPtRUFoQgsEdhBDCWBJ8liQtLW1hRIkrCykfBZ619nGx5b5+gzJ5OKQJK+VjoCZEz05vEUg+1+7rz6Tmlg+RrIoraMMfC+bR+cMUbfdwxXewlu4sLER/juIl6sSwlqY03KdU1mJv8nEMWCtQSoJBtKxZMXcXVqH6uogWQxae9hcjmCT3jvoMg4i1Sx04a+eO57HxKLB3BCHuejPUluRwZzQGPJoFYMKEO1XNuVBkoDK62BAqCs9OWpg1thDWQrCIAKgk40UEDLMvibgJPb62gMufdaZwJjBOOEAU17tuABgGLgg+BJGSr/nDzq2sAggUCuA5SYLXONQCIcREAotk/S6WSvN1w7mRCsWs92PIBRHnjggdGDDz7YyV//+tcdmwBVaAQBTUAjCejRagMaZCQUyJcvX+7GRx99dENLDpLUPa9kK9FoxRllXqTDmUAl/k+yy9ZOzDGGoJQMnBUAZYUXpEM4NO8bgy44XQ7+l6ASAiusi4JPZB2CzURGEveX9xP3mfu0GgFHzzGNtjYdybZSaT9Umb0qzcA+AAAD+MgEn3GfJ0sIYAKS0gTrkbKaIAns22InK1AFMOQ6MaT6dT9zwcSD6xkgFAeMKEnjDpCOtQyQHYM2PbTsYfAZeuE7sqHs53jW9TvJYmMLNZI3L7744ngAKpz0Qv8Jajx79uy4/Q4sKMyzZNFaVz2t63F7fQGFeQ+TkBOAAgjlnXfemdUyrw+AcmmvDQ/2XQFQ1nWC1HGXBkoDx1kDAE4yMZmV7rzPJOUv9xhP7qD1zq233vrrEydOOH6xvb39k5MnT/4E+Y9//GOLZw4DJsyhr/RPeQ8YRUYUJPYbtpz2nEBiJM81wLLYK0hYOgHTMga0hR16iMvajqRptrTBF86q/kywsp0FGiRhSQwlkCQZRgWOCGbhu2xL3AWJc+4QSDLJd273W+1vlzUbar+lgcVooI1XJCNsrvvELBJ0QnGb8UWK3oiFGBfhmbCoV4LsYGDKtYl1zWHLdovTiPvJvABriixQSNbOepUGNlkD3NeChb2PLSg2r2NRMbkd7l8Li+fphcwz3xg8NgOxd8AnDvx/QCnkdLgPE5haeZ1NnoF1bqWBY6SBIUnwY6SOOtXSwGAN4DBgfGB44GhI0yZaFoQsRguSRGomaIf+iAAUAyUYIwBPruwNWvDA5Y/EYMlgSxkqN2s5qfZ4L8AEIMqv9pxDrhdGp8AU/g8YRZYHkuYJRrnpV2zDQXCPZCwV7CQRkbTkIdBHopbAXyZ5STIT1COpZeAP8MmHH37YAVAI/jFIZrIN21MJN6EaLgNZOKEYvPZ7TYeURJhoa9s7+TfOaAJZnFMFRBl6B6/mdlnB04I2+o7Y+4Z7INtSyXKCJLAuoASZLXdYHzPYwpqZ2+ZvtswlVotKbTtNo609szDQyQ0HuL3dtZhhUDEK2wmsFAyAZYBQGNz7tkqhupTgf7KeJMMJ4BNAZw5bt3Cfw3hE0tux7CmVjCW+tz2PiQuYUGzHkwAUgCjogPO2LQ9AFAEVyAS6bBo7SlYCcw1to0QF8csvvzx66aWXOjkLgJIAHp4d//mf/9mBUBjMJcE9JJPqdXgayIpvAKMJFnvttde668s4f/78rIPKdok8ZwWfIAuAMkt79XlpoDRQGliuBrKlZGtL9sXOptnJaTfnexKQ+J/duPXWW+88ceLEHYBSTp48+fOTJ0/eytje3r4VBhRb4MwDQEFFCZpugcb6o7B16pcKSAHsgu0CMydSHxQACs8+W8IisW0FWC+TEaU9/mz3uLu7e313d3dnT5I0/X53d9eBH3xtd3eX/yO7uMru7u7VnZ0dfGIBKEj85WQRnQYUYb+ZrG2ZA3Ku5Pv0o6vV7XLv5dp7aWCZGvC+NoGNJD5M/NAhAIUYI+9d9ylyI75hO+O2tfBBjpu1jvWJAShOkBwSHwTwiQM/hKQ3cUBGFqolC1TFlg9yReq7q6wBGZxlWk7QGPft6b1cDzJZ0rl/h7541huD5z4kryP7CZIcD/ehcYDOXtkDgdW9N1TLtV1poDSw0hooAMpKX546uBXWQCZGaQ+BQeIAeJK9Ak3O2i9w6GlJIYvzQFADB+FPe+ATJOATBuXUgAbs/YksQ+VmLbfJdhgaZFYgQZ4teLJ3K+9tJ4Lkek5MbtuKBwkDAkE9GQIAoDDuvffe7n9Jf0ySlwCjrTgI+l25cmU8aMNDax4kLCnS/5ugbk43mUswYHNu6IwiRWAnCEUnFCmoCYPZsrtsyzN0Ltd2q6EB5q3rkAGPrODJo8wAPNsIuhN4J/ofSVA9GVKklrWXKmukbXjYNlvptL+ZfVWtGDVoP0uLk0Aos7436HMrSAVUAAaw7Q5S9iPua0AYTXD8BgAK923ew4LPAJ3w/2zJc9hU5y0Ipe+8bccDAAfQiYPKWQE5SHQhEwzvs80P+tmkVwKFuJ4CikjewJDhoLXapJfAJts3AUD5j//4j9Hvf//7TgpAAYRSAJTDnT2ZYOP+JRHHsxj55ptvjgChvP7666MLFy7MOrBJAJTLewGoYkCZpcH6vDRQGigNLEcDWQ07xE5Oxj1s1bSNtZfxHQVrsw22bYKzf3Hy5EkYUbpx4sSJ27a3t0+eOHHiJPL69etdCx7AHkNa8LRqmQRCwY4DLG1bHpj7+BuJrWaRAwUPAGph5RN4KcBWMEpuu+jLkmBoWxTK5iIgd2dn5+87OztXr127hvzrzs7O/93Z2flud3cX+TdAJ47r16//8MMPP/wDuQdAYRtbUOAX4zPrKydApGUFxb/GNzZOM6liuS/e2gdCWbTqan+lgdLA8jXQsq6y1ts6GKAhRW0yoBBrpLANcAr/Z7tk1V5UbgbGJ9enBKPIjGILHgvRbPGOTHAK62Gua1WEtvz5VL9w+BowFqrNly20BKDcNxqNGADIsN/MIww9WgEoMqcBQKGIWEZ7CowBociEki21qhXWUC3XdqWB0sBKa2BRRs5Kn2QdXGlgCRowwYrxgXOBQXJmTwJAEcCAbNkzhh4OIJIECwASIHMF4ITheyQJiwyYFAClX8sJHMHhw0lEch3T2OS6CSLCWdSRxODk2lvtdtMaanCMRCJJxKQ0Bnxy+vTpbpw6dWrcjodgH4wBBPAIMiIJ7kl5DOuJNMhQIQNOsVUPsqctRwbMdEJFUYuo5m+MYMEnSCofNH4xgO1ViaPKtlkJNnQe13arowFb3EgxmWCUtvImnTE+k9VEp8u/kdxHST8rQM9APPeXg+2ShSW1k0EcQSr7YY9inwu3b7ink74cYAUADIL4DALishqxLfeySQMC+NlKh0SCdOpIq1uRfOZ3kbyWWVU6aXpm0iLBNOiA9cqRgBP0QQLDwdoGI4wAFZIFDtbKTXrZXglJokZwAus14IRXX321kwALJ73QMyATBwCUf//3f+/G7373uw7YZMKFuVavw9OAVd5IAEZZHU7bnXPnzo3eeuut0aVLEJlMfQlAQcqAIgsKz1+CUoJQpNTmOV6B31marc9LA6WB0sDBNIDtmK1zptnJglW0V7F5LWywDaVAbAsY3LctKrskxtbW1s+3t7d/vrW1dfv29va/bP/zdUL7Ubmf0+tjt8vWigCEZfRDJrsf7wVMIwGdUBBhUQSATBlRtFn3c4x930k7FBvbgX8dttLuzs7O99euXfv++vXrf7l27RrAk2+uX7/+zbVr12A1+X+AUwCpEFf5+9///gPj6tWr165evYpv+93169f1d/lbJhMM8Pa5m0UYPJdNztriJ9tgDPFD6rm+qMlS+ykNHJ0GMq5B3MI4CBLASV+RG7FGWFAyRrKoygzWoWw7lmuVzMi25CH+Z4t3pD4IfgjrokwqrIsVXz66OVa/vDwNGH8UgALIhLyADOnkeO7fy/XwP4vqkLyGPuuTrZ7WVxYTIy0yJkgEECztkAKgLO/a155LA6WBQ9TAkMXyEA+nfqo0sDYaMMiE0wAVG0aJA6QszgaGC9LglQndoSeJsSEAhaAJ4AAZT9JQwWDBiNFBQJaDMFvL0u0hAaF4vXQUuY4O2/SIep6UQP/RCt36cWklwWpLHiTMJ21LHllRCPC1FP+wITAAo9CKx3Y8gFCSEYWg5JTXJPpg/s9cwfHEyURi8NriiUSYSTAkjqr7qvk1e36t4hY4Vgm8alvn5DHLlsL6xchqHt7LaoLzRYBFAErb557PbKHDujkray64S4du6r12mEoGHGBbHaTsJ4DMAKDYFgsJqMRWOkiC8glAmfVetoUecNlhnvINv+W6JhhFsF2ucYBysj0P69tvfvObbu1j5LabxOCR7CdcMxI0AghJ0sCM4WDtnvRCpzLpIAGgPPfcc+MB6EcATwFQDvdWyCQg15frKEvZe++917Xeeffdd0d//CPFTFNfBn0J7LYteAqAMkt79XlpoDRQGlieBmT801ZOFlPs17atijYyNjC2Loyatp1MMAr2L9sIQMlWvh1Ye2trq7OVt7a2bt368dX5kwluXSQYGXtDVjrssQS/wt555syZbtx3331jMDW2bPqk+KX8LYMncpGvbLsjABwbSMDM7bffvrvnP3+7s7MD4ATgyde7u7tf7e7ufnn9+vWvtra2/gILCoU6169f/9tf/vKXa9999921b7/99oe//vWvVwGtbG9vf3/16lWezV27nhj6In2n1frX1U5nkRe/9lUaWE8N2E5YZlhihxYmZmsPCt2IORJHti34ogAoLXNTapL1zbbcSPwQYn+AT7IIjZgg8WUZG5AV/1vPOVlHPV0DLeszwDBbZXHvno3BPWtMFDnNRshf5Z7EQJKVHHCsRcVZXExeh3sx2dUKgFIzuDRQGtgIDRQAZSMuY53EEWgA4IlJWIwUkbGAUAAt2PcT48WK/yEAlHQYdBBwDhg4AiJloWyzTyBGCkaMVG0YLFVRM3tSpLHJNcL5I2iIxLiULlMHUVAR22R1nM7iTespidpsyUNi1oRsJmZJ0MIQkMlZgnx/+9vfuqAe1WUwoNC6QUnii7+RtuyQUaHn1FvaYDbhf8yZpNoEhILzmRSAMqOwXfa31gmtuTZ7ri1zi5b6tW011c5zWUkIdEsF7nxOJ0qAlsF12Z5c96SeRNqCx23Zn/s2iE+wnSHtxaR507a3av/u1aVgCGUCAgzeZ5/67gbYnW/qymrkfWp7GQEDAlBgMOJe5L51cD/3HUceU77P458xeRIUxj2Z1ZlDT1DQT9uOKcFA48MgIYAulLaDQQLMSUp31jwSGXfdddfo17/+dZc0MMnBtskok+xR69aex+slcIj2OwBQYK8CgPLGG290g1YtswAoySgDAOXZZ58dD3TmM6UAKMtcVm/cN9dXAAr3N+w2H3/88Xh88MEHIwfP6BkvgCewijF4vtJ6x2H1IRWIBH6tYvTenrXv+rw0UBooDZQGfmTaG2TT7IFKBDtjx8pyipThD7uW4Uv7SLsXiV0NK6pDFhQk+8lt2xaTnY28tbXVbZfMH1mcMK/dOm0iYGdpy2FPpA8Kcx2gYdvG5rawncAAhn2DhPHNggmkbCjIGQUSU+dpy8KHvSgD3E9/+tP/z96ZaMlVHVk7s0pVJWYwwgwCTWAzT+52D+6n62fox/hfonutHtx22+0Rlo0AYTBIAjG4AYFKVfmv77q+YtfRzanmIXKts87NzDvGPUOciB071u+99971e+65Z/2+++5bW1xcvDEcDj9ZWFigXF9fX79GGY1GzKn/NxqNviUFDwATACiffPLJ2meffbb2l7/85dZwOPx6YWHh5s2bN0k3y7o4mQPyfbf3m2tr/5tV764+WhIoCRxPCbTMWMwH6dBO+yLBbzq6qfvSJMvKMK/fJm3KeSzjW+sIJ8hRe18CUQxAEzjv+CjT0/F8g/VUJ00CrR0MWz99lgIAJQON+S7QmJrPLH2T/ph2dGwAGfSZYBTs8OgjMqYkG1vpGCetddbzlgSOkQRmGSyP0ePWo5QEdk0C5m5G8WDBAADFAgAlFxosJloj2Lgb0clAjbKRKVBYEAA8AYRC7UKBmv0ArGg0KeVk+qvONDqZYgQDIu+PKIVMpeR33ncaJ42Iu8NZi/HM6DJqorRISWE6CtLwAD6hxkFruh4cuBgZTcMBCAVDnw5NHJiCUXB24ewkAo0C20LPp43K8jvtRYATNQ4v2lnmgvU7/+W+tLc+49t0ydceuykB2l2mqaEt50KK7xo0AINkRKZ56c1Nn21YAIrH0y+S9ST7AIZ0Kcg5zqgf64z6nCe6ZybwCcLUKC2gQTBHOo3tT4IFOG4eYz79OVPIYKw3DQ3AgLwWTuqMCJXxpAXGTPo+4/21FOBJ/51glL42l+/b96yDJJlntuiKGZHKtlG0jHHIB0AOQBMKY1qm4wFc0dK8S/fOuzuq4IqMUKbtMSbroGG8BnhCIU0LgJRxH2SZ8gGA8vrrr3cAFOoCoOzm0Dn7uXi/9GkL8/E777zTpduhwHpimfR+N64ImBPQMDVGX8An724UIw6ZbwWg2KdLr5v9ldWeJYGSwMmWQDKT5DqtTwdVf1VnTXp19ORkDmxB3urXAlcEaVML+FbXTubN1I+TQXBpOBxu5icUhJF662691tTl0D0yxQ16CGtV16zouugf1Oh6gKwtrDtdg1IDQpEBkH22+/H+ON4UmMvLy6MNIMraysrK7ZWVldXTp0+vLi8vf7y8vHz9rrvuunbXXXddXV9f/5Cytrb2Z9LzLCwsrC4uLq6urq7CfrL26aefrt+4cWMdJpSFhYVbMKEE+0naYqbdfrGeTJNQ/V8SOFkSaNkUTLfm3GA6HoAopvkgyI3gxUxpbHCQ88M89hMl3rdu0BFu4CI2ZNcc2gENRsPGzHrFAnCF43CkYwesT0ngOEgg7aZsG5BqUKoAFHw9ps7CH4C/YJ5PsqthsE97OwAUA40BpvD/lxs1+ok2vWIhmkfitW9JoCRwqCRQAJRD9TrqZo6QBECzS5fIggGF5MJGzcJC1Cy1yPVZGFAy2hVlg4WASj/KCMATCxGyRsmioMxjMDlCot7TW3UM5N0Y3UaN4smi0LQ8bbQC71+KZfbPxebmDWs8M8IMwx3R/zInADyhnD9/vos0e+KJJ7poM2oMfDrRcXoRYWbBsUkaHsAnRGFnOp4bN2gSvZ++RShthkWki0kdYkZCuACl5jfQ2jKmyLRTkdl72kSnntwUUrKOON5Ya7gwJ7Htlro1jicoy/FKwzwGlMxTjEHdonFf0EIa2ROYIjhm6kPFDjPpKfYt+pdgEPoNwA+AJ2ksl6ViXoN+C7YQcCFook2rw3W5B2qvyXNlNOumhWiDjSUBMTOCY+y71hm52bdIzXEgxy3eoWMgzpYETd7xDjIyNRlRkEmymuR4BzBFQAo1EbawoljYF1CPx8/TSA5635bdBoYMxmkKLFUAT37729929bVr2Bv6PziBSOckKEcACuATCu38qIJ0Dvod7eT6CQilP/MO//CHP3SF9DuykTEXAxSd8klDL40B8MmVjZp5No29LaBs2rnr/5JASaAkUBL4qz6DLiMb3ySdJsEgOABd46Eny16ivjsOgIJ+yz6CvKk5l+AT2VBbgHiCvdNesJnONfXG3X6xmVpRlhPTxwokRjczQIIaIDF6mowpAE6Y9yysQ01BCAtg38frTnq2BMhwb4BPBJufOnVqdWFh4dvhcPjt4uLit6dPn7523333ffTQQw9dvf/++7GXvD8ajQzYwUaytra2BmPK2ieffDK6fv366OrVq6M///nPzLHpFMo17aygz1n32+3XV+crCZQEDqcE0p6SqYmxpWQ6Hm2N1rJuOW8ki+wmMHGHjyxzKvYCxjuYFgx4pMbmxxhKzRoFEIqFfWVP2T66cIcPUIeXBHZZAi0AJe38gMMy0Bg/j0z31PN8MqCEvpR9SwAKfh7S8Ghvx/Zu+iv77DzXrH1LAiWBksChkcBMjp1Dc7d1IyWBg5VAGp0wSqF0gH5l0QD4xCI1myld0qA0rc8ZzU6NsoEng4KCgjKSAJRMnYISU5+dSSDfEwZH3y81ABSYbSgonrx3lU/TiuhoH3sXOGeNMMN4B/uJBRAKebbNuY2j0ZQUGOFgUzAlD85NASjUgFCIvhaMgrM7GRemiCWVYdDWtjmQLEkNSNi+/1GbJ1tluAxwO2t/s7B9tOMH3zV6axzHyG1bpM50OBg2AMUJnuvyzW8Ujh8HQMFAnql7TN+jcb81iuR52u2JUmqBDS3bRvvdkwE6MRUOxvKkAAd8Qt+xtKlu5nltGuizpp/yvU2nYx9M8MmEa80aRZn9zCimLrd99EnAKBjU+9Jk5fHpkBGglKmSjOxNNhQfoXcuE6Tj2JXMNIxpRNNaAJ5I7w4AD6cG75H3x75J+W5KnoyInee97fW+CUDhveOAAaRAAZzwu9/9brNMA6Dg4AGEQgGA8tprr20W5GLKo0rBs9dv9bvz835zTOGd/v73v+8K71a2G5xuRID3fLJ/M7c6lzKvAj6xoOtxAsGemWKr5tj9e+V1pZJASeDgJbBdvZjj0E/RW3XkpV7c6i/oPwJV2F8dmRogieehbnXaBJCgP5l2J/Vk9HD0qfxsW0/ey9eiDo4Ol+kVAQxnkdmOGt1awAm1uo/pedSN+4DYPMs4sHUfAGUDgDuC0WRtbe2b0Wj0zdra2k3AJw8++OCHjz322IePPvroB8Ph8L2FhYX3lpeX33vwwQe/XF9fXweAcvHiRZhPRm+88UY3f7/xxhsZVVyRxXvZuOrcJYGTKYFkGGUuMLgtwSfYjvnufKN9Ju00zFO9AW87FCv2PJCC2JKpMwUP21kAqLiftudpbKs7vL06vCSw5xJo7Z+y4MFahL0//TwyF9l/uTmPn+dGsdsRkGIwMQAU/TyAZ/M/+mVfasB5rlf7lgRKAiWBA5fANGf4gd9g3UBJ4JBIQEevhiZzAqJ8sGg4HwWkbNL3ZkqMaX1OOkRqFHuQ50TEUgNAkZoNJYVFAIABapSY+uxMAsnegAES9DOKJzXvGIXTNDy5eDQ6ziiFsYqoTlmBKN///vcHFlhPAKFYcD7KHoBTNtkUoDY2uh5DH0woAlGItjcXN/tx3JRPGt9wZOP4ok1R56LTtkh7pKAMZxREpeOZJunJ/7fMJbmYaceNZBjBmCE7iQZvU/Jk6hv2w3guMI46I21ov3nN7A+yrLTRnONoYdt7n8WJ0EV7CuaQDjxT3sj8wG/0oQSB8J/MGWzLFkQfIAJT8AlAru0yoPD6ZDNK1g9/y3Q6XiOvNeH103cEclFnX2qdzumQxlhOnzU1FnNGMhp5Li7dAlf4LR0yOmsEGiVwKUFNbcqxLW1TufhuHOt8j4BMTMOD4yLHQFg/BBEReSvdO7Xv3JRmGT27s263O0fz7pMBByeMzFSMz+Hs6MbucR+eLx07ly5dGrz66quDV155patlQKGNFwBld97dLGehH5tSi7GE+RY2G1MrAQr94osvutIT8S3IU+ORcyhzKhGG720YnagxOJlrPZntysA7y4uqfUoCJYHjIAH1imTia4GwfXpxgkHQZWTtQzc2JY9pcZUTY6upDqhZ/yX9OscKzE09OSNmvTf+F/BCrY4smDffzbb05P14uepx6BgWQbHWAmWp0X9kGWSezHQ86OBff/11p4NTu5Y1ZeUkpr82Bc+GPjmiHg6Ht9fX17+13H///VfPnDkDAOWjxx577M+Li4t/WlhY+NPKysp7d999919u375968EHH7z1+OOPr3744Yejf/u3fxv867/+q+KU9aRAnvvRwOoaJYGTJYE2pXHaYbAnG9Cm/Zg5R7tOMmoxpyRbs/bGnUoTQyEgFG16Bj5Ss15JQAoMjdoIWatk+vcC8O30TdTxByWBtFOynX0QfVA/z7kIRjWVVqZwnCdNFn0ug4nx82gPwN+TQZ/YA+xrlfrqoFpJXbckUBLYsQSmOcN3fIE6QUngmEgAhSKdkhPiPAAAIABJREFUuiwSMi0LCslTg8GAGnYMDF+i1jVMzbJQwHmIQkKNspEpUFBMKIBPqHU6UhcN4s4bWqKfNUIa9SbQyAgFgSjUUjSzSMTYOZbxoWVN0BGL45XIMtlQSMsDO4DRZjgkM10IhjwMfDi7qInGxslJYRsHJ8AUagx+Uz4ZmU274wCc2hRzUwqC4jsLUWqUZvNTlqNsmpQn/0+bSQrwiU7+ZizC4C1YCsBUa6BIEArtOWkl3dfIT8eoNP7bnjNHPf1jUjRpH+Bkqr5B/9CxTp1pdUytAxiBAvU3IBUBCYJAeAD6iowEH3/8cddPZA+ixpnsfvO+tjSIt2wsmVonwSgzpNLhhhJ8mOnUWoO4adqkDDc/rIBEjUgyFHWPGgCUPJ9OEWojd3XYZMQv/6WDRrCUkVhbxNiCdBJ45/uTsQZnhtTupp2hzt8Z/wCkADCSUeWwAlB0qtDuAANSACu8+eabXaoWav4b96E9nzlzpiswxcCA8vLLL28W2r0sWgVAmbf3bn9/xgyAJcyn1FeuXBn88pe/7MovfvGLAU42QW444poPwJPs3xpzpbkm4slUAcyrzMHOwwXs3P5rqyNLAiWBoyeBNhI1deO+9VXqq+op6KsGgqDzotekDpNOAsbY1JPRd1jXma6Stbz/m3K1dVaoC2Uqw1n15LQNTNWT9+t1tmx/goLRxQEKo6e5hlUvESicjIPMjZ999tkAkCY1/wlWgVVs0qdlRFSXXFxc7EDb6+vrq+vr67dGo9Hqgw8+eO2RRx756OzZsx898cQTHw6Hw/cXFxffX1pa+tNdd9312XA4vHnPPfd8/eKLL978f//v/w1eeOGF0T//8z97+VkZCPdL/HWdkkBJ4PhIwPnBYMZkyWJ+yrTt2hLZh+1Mm8x3HeOs0Z3HdjpvyL6NXYG1CiAT1iLUsDOkLRqnuMwM/M8gbuE89SkJHFUJpF4n6Bg7KbZVfDyWs8GKDjN6gsLmSTVOvzGQmDoZULALYHvHYEQt2EvbX4Flj2orq/suCZxwCexUYTnh4qvHP0ESQKHQSUsN8AAFhPLkRkExYRtku2wYLavANJGJPqfGoSjoxJqUKGxTuy9Agak0F9MuXP93EkhDZgKOiE5I1hNT8lDzH+/c4kIzgUeb4k2ntTm0qXHCZjoKwCiwoQBGgR0lDG+D27dvb0aTYcwj0h7giUAUnGPvvvtu5ySDCWLGj8wKpu9Ayc3clCjA5oSlljLQhapR3pk/e8ZLn+jdbHPj8tW3UZIIy8WOrBXZ/mQ1MT2OwBFTrGDsELDCPhmhmTpBCyJpEf59aVnaFzmXjoHBWxYTDNoauQEjJDgBozdGcBlRqHH8E1mJQRvjNk5/C+lQMoWVAJSdtLoWAOH3FmwyA/iE28Bog9faIhuKfSpvld9kOaGvwlRkH8RgZDoe54XWgZ2LVsc4nCa0GxbZFo1gGrxcjFNzXLLw3CHKcamU8p3xjnmPMj0JOpEB5PHHHx9YGB8TvHIYASiMywJQAEAJCCQ12h/+8IfNAjvKuA+gEllhACDCgPLSSy8NXnzxxa5OAApzQn32RwKMGTjSKMypb7/99uDnP/95V372s59187Hvnrr5MJfat9HbmD8FEpvzmVpmO/fVO1eGpv15zXWVkkBJ4OAlkMwi7dpbRpQ+vVggretv9Fx1Y7ZTx+a8LRhXgIqgbnVldR4ZVGbRk025kICZcZKdS0/er9eTOly36Fhe3izoIejhMtahu6m3sW3KHeZCGDlZo1pkRJEVZdrztLqkwJjRaLQ+Go1gQblN/dBDD1179NFHr547d+7qE0888RHgE+bUlZWV99fX1z9dWVmBBeX//uVf/gVHTvupOXbai6j/SwIlgZ1IoAVKascBUCLgkVrGEwAorMcJagSgQs18lkFE8wQ4Trr3tBNgYzC4jBr7gmB56mTmZjFrwBprm7JF76SF1LGHRQL01Qy6oy/q79H3o88Hv0/LesdzzKLX0V8ymDgZUACgZNAnxnwDWbAplM5yWFpL3UdJoCQwlwRmGRznOmHtXBI4phLQQYeSQQHxqvJBzXcRsSwOMppqWj9LJcIcnES/ovTrlMCQgtMiaRATdV50bLvb8BJEwgLPfOAuAhOAAjBF+kzqjNbTQ9jbBpLemOgyWE8ojz32WAc8uXDhQlcAo5iOAlYIHI8426UyJqJe1hMi7t95553OQUaN8x2nvCVZGsYY4RJIQhsk0oGahWZGQQBIkaYTMEpGeKcH7iQoyX3RkH3vvDVca0ynxsid+erTwd+CQQSXUGO8yHz1mXee/zWam+M+o2uM0GzpwfvuPe+1vZ8tTamlzcZgnAAqDcj85r7+ppEboIKRlmnopp8YiWn/YV/6glGVGLYBn5iaishL/gOEQj0jKGSnI0qbRqeNsBTwRc34LeMBNX3JdB0tpS2/Z5odo5QEoSQAxUVqHwiFd5iU9C0AJcEoRmtlep4ELiUYqc8xtCnLbAe8NxwZAvF4z0nvLvgEAJ4sKL7/TMnTpmM6CHAKbSoBKDBQCQgUgPLHP/6xA6HMAkABfAIQpQAoO+2G2z8+50reLWxjRHBTLl++3DGfUAChMP4k61FzVZnF7OOmUuwcZBu6HfodBUajnEu3/wB1ZEmgJFASODgJ9OnF4wzzqXOqj7J+Qs8w9SNrb9nXEojiOQWguL+R5TrtDCJR71Uy6EepJ/N/AnA5Lhn/UqKtrpz3tVvR6Tt9g30pHdt1Wfuu7qCRb1PIJish+hk6i+xtuS86t4yE1ABQAKXAJEZhbnU9Ow4c3gdoHgzAuawDQlmjPPjggzfOnDnz8WOPPfbxI488cm00Gv2Zsr6+/sFwOPxkNBp9fvr06c8feuihzz777LPRl19+uX79+vX1X/ziF63zdafyruNLAiWBksAkCbTso5lmJ1Mq87v2RQAobCcgxfS4ppWbZm+e5a0wHgoqMS23bMjW2qKxA7JmocjG7Xiq7aJYHGeReu1z2CSQfRTbF34eme9lQiEtD9sy3mt/Hafnts+o7U/W0xaAgs2dvkYh2EyGImwEJ8G2ftjaRN1PSaAksAsS2A1FZRduo05REjj0EsAgJR0iNYoI6XZMvUNqFnMBsmBIY9akh2sNQ0nFhlM/HRUoICj7FmnYzAl46IV4hG4wI/DY9t1Lh+n7pjYtD0AUCkZSgQRJ13zHeIuRTuc8wJJMOwEbiil5nnzyyc4BCwsANU7bTcvpaNRFZOsYA4zy3nvvdewn1DhC+U/nGQa+CSCU1hBneg9qHN2m32lT88CUwkJVBxsOt3SwH6FXP/etZoRjX776XIikkdcISR35ma9eQ7sLoNYYnAAUjjPKk+gZvicArjXm2za5hkYLjfrtw7eAmXzWsfpDUncDDkimn0yjIoigD5zCOTw2Iy/ZNk2P/Yd9E4AC0IR2byEFj+woOornfsvzHWA/EkQio0n2LylvZT/RiENt+hzH+Ly6DCiCUJIBhe1kUskoiT6K8XSq0B7S6ZIAFLY1ijEWGu0hK4pt2fMlgG+L5Nq2YToZakB2AkyIrMWZoVODsQ+AioX9ZE/hONsFNdfY7w9jajJgCEABhAIYivQ7gE+opwFQ8rkBoJiCBwYU5gnbf6Xg2du3zDs1khsAJ3OrYE8Anr/5zW82SwJQeu6KyEB0O6MKiWwy7Q4AFOdVaubQyvO8t6+2zl4SKAnsrQTaNVTqxq1eqY7sMUlnLsjatAPJvtYC/BOAgm5ipLgAlAwOaJWE1IVkC3Qt5zV9hl3Rk/dW/N8tEQFqNIDm1iGY72psas0+vV7GQvQyUymyjkVPYZ1KATwCKNwC+KQtglImpeRpQSijvy5kAaB05d577/3i/vvvB2Dy+X333XdjfX39o7W1tQ9XV1c/XFxc/Hh5efnGvffee+Ps2bM3VldXb1+/fv32559/fvuDDz64fd99992+fPmy+no5dvapcdZlSgInVAIJpGS+a1PeusZm3ssAN9K/Z8m1uPbGtDltV7ymgsfOALAEe7QF+5+OcbaxO1iwA6Ztw7mnj811u/dWx5UE9kMC9lFq+lna/WE9AXxyYaM2dTU1uufEIL24+RaAQhDKexv2AWwE9jPqAqDsx1uva5QESgJ7LoECoOy5iOsCx0QCGMEyD6fKhwCUXBCwYBgXLdWKQye9aUsy7yZOfZ0UKCQyTrgISMW+DCa739DS2S6lM4olCqZgE+oEHwFCSscti8o07m25SwxqGPWodcCaZgIWFCL/AaJQ2IYRgJp0JMmeAv2/0WQ422V+oDYNhCl6cJIKQhnDBKFxknvFccZClBrHuOAn2qaobGvoAS0sQpNJZfffzuE5YzKDsJ2sEi0bRLYpGUlsW+arFwSgsVyQSD6xABQNF0nfShvNe8j7a/PT99GZj5PsRGaLPAhgCO2TGkBAggqMmrQWOED7Z38dvtlGk1lgHMuAABQM2ABQMuc8fYN2L0PFHjOgOBbT/pPJIPtDptHBwGOUEQtM+pDpcwSZpK7WHsv+HAdAjJprehyGoHZuyO/ZNmhTMp1I/ctYZrqmtn1mlFYCntr0PFv0zExBlkw4thUZUQTkMdbJimLNbw8//PAm5TuODx0e1AcBzGgBKAAVHHMFoAA+ofDfuA/3zrNZAKC88sormyVT8BzEcx6eYXfv74QxSFARYwrsYhbYxXiXb775ZlcYW/iMGVsAldA/Leh1GpkAoJjqTjrr1O32/kHrCiWBkkBJYHclwLyfTjZ1UtfGeTUBq9ZJZ84aKqPD0XnzXC2oG/1XnRr9Rd2YcyRQtgWgJGiW/UzXI1tK6u6TJNUyieyuVOc/G/qeaVVl1lMX5b98LhlnBMVvkVGru6njU7NuBTScbIV+F4SivgcQRcAJwRMAci38N1G4wy3qZIKqRysrK1/dfffdXTl9+vQX6+vrV9fW1j6iPnXq1LV77rnn4+9973sf/+AHP7h+8+bNbz///PNbH3/88bfXrl379ubNm6sPPPDA6uXLl5FRyzo4v9TriJJASaAkMF4COec53wi8dD3Nd+bCBKAY9KbdMedG9p11npr2bgTjsbDB/pcgE+yAsiEDQIEl2SKDozaICpScJun6/7BKQGZfanRK/DzY/KnxAV3cKIBQ0u5PP+STNtNxz9iyHwtAwT5AAHKyjhcA5bC2lLqvkkBJYC4JFABlLnHVzidYAigUpl+hBngi+hX6tfxvIuigkSEGFKPjqQGX4ISgoNjrpKDGSQFAxXKCX8e+P3oCijBwsiBECaUGdAIjjgV6TCkyWRzO5OSXCUWjHlHwgFAEouCIpFy8eLFLzWB0GQ7XpDDGgEeubRxl1O++++7grbfe2iw46nXyz+CIz7aJU9y2STs1JyyUgWzzG4tQaiImMoXIcQZIJUo+Iyxb9ps2IlTwiGlN2hzA5qOnbo3laRzneHPVU0sXbgqflrVkbITjbvUq2rDMFrRTIyOpAQ9QMFRTCzggkhIQgqmiaKc4fbOYRoff2E8HMbUMJ/zOfkZYAj5h/2Qz2K3n7DlPGsQxYstGgjFGVgOdyy24K9NdYYU3Aom6BaAIbOG8sCpoHGJbZwPX6zOkZ1/MtmF7lErUBXW2LUGYCUyxzen40UGks2cmPVMwnuOfKZgEKtFWkgUq0/MwHgJywuFBzbH7/UkACu0RkIlgBQAoAhWopwFQZLqifvrppwevvvrqZpEBRRaU/X7Ok3Q9QWuMLYA8SaUEqxiFeRUWFIsAlDHywSibEYToc5Qrg8GA+dO5k/mT/l6U1SepodWzlgSOnwTUP5PpL0HVPnHqxR7TpiBo9VsmeM+loZ+a35IdUD2F4wHV9qWRbO/D+9lzPXmfXjlzSUazq4e6tmuBNyk/GWbG3qqsJADJTROLzoauZgE4jG5mQR8HgEIxYMJACQAp8368h1OnTt1aWlq6tby8fOvUqVNfjUajjllsbW3t2srKyrX777//6qOPPnr1ueeeu/rll1/e/OKLL76+cePGzevXr99cX1//dn19/ZsPPvgAWRUAZd6XUPuXBEoC25VAC9bMuYfxuLU3mgIcmyO2ZxlwsTcmsGW799Meh00Bmx6FtQy26HSMC6CnZgA3aM15x6CYShW/W2+kzrMfEkgwMXYtbfvU+H0ubRSAKNpv0TXTBzTN/kWfSPZw7AEZoFIAlP1403WNkkBJYF8lMG1g3NebqYuVBA6ZBNJYhUEs0a8oH4JQQMKmgUz6tVnQr1IVihLPFDsYT2RAocY5YYT8/FaaQybcI3Y72RZQRBMsQLtgQQgQhdrFIr9jADWarKVxTlDBUAesaUV0uJpb+9y5c4Pz58935dFHH+1YAXTmA14RTIKz7MaNG10hqgzDnk4yorYx+uGUB6iCIbBlmmjeS0bKsZhMpgWjIGRAySjuNhWIDD+c/iiAUVrQRhvV2Drufce0jYzAbMFHIuo5HsOC4JMEkdC2MJankb0FoGSb4nqZHqVtZzkOtcbmid3QiEd2ktUkox5l4clUUgKpTKuTQALBBDjRZfrRkU7N9QSgCCTB8Us7tRaQIgBFMBUOYIFY1Hmc6TEy/dQOxp9sv7Zr+0lSz2J0yTzKAkPcJwEoGHYSXNgyoOTtZkSr0ROZgznT/kxiP+Gc2a5l5DGtTrapZERpgSl8b+mDaduCpARopWGsN0qrZUQRZEdN2zG6lhrQiYU0Pfkf7SvTNmU7pV3uxUcAiu2RsRcAIAUmlN///veDN954o6uvX2fo7P9wfwBPZHsBdPj6668PXnvtta74bAVA2Yu3uPWcyaoEoI159PLly10BhCLDGDVglfhk+jnGBvQ1XjpzJHUCi6XWFURmbudkItv7h60rlARKAiWBOyXQN2+n7pBH5LyebHupD7CNrpG6R8simExs6h4ysSUDCtfwoxMvo8fbtJYZ0do+6Tg92WMOum20bKmp2/XpeeqmOjjURQVD8ztzTZt6KNck42R9hyzQR0zHQ50gc8Hmpk9MwDhgcQC5MqCwPuU31wGyFlr3vQQBKIuLi7cXFxdXl5aWbi8sLNwcjUafjkYjUvF8urS09PHdd999/b777rv+yCOPXP/mm2+++uqrr77+y1/+8tXnn3/+9eLi4le3b9/++ubNm4C/U0ZO7Edh3XrQbbSuXxIoCcwvgRaEmfMh81naG2Fg0NaovRGHOHZH9ktblHajnfp6GAOZP7BZULBFJ+jEwDRqGVzT9qGDHRviJPvE/JKrI0oCeyeBFoCSgcYCUJ7eAKGY7tE06L02rp5bbfUzGFAyRS/fDfbERiCzkHaCvXv6OnNJoCRQEtgjCexUKdmj26rTlgQOXAL0jaT5xcmG0i/toQAUalDomf8Pow2fWQAoKB8oFJbMrYniAT27BQelCHTq+uyfBHKBSLswHzk1i7+kxTQtDzWRCTp0qVkcJg30ppKqs9+UPDjoTV2CMc9UPE8++WSXigfnK0AUagx+Olk5D1FkRphdvXp1cOXKlc5hRo2xT3AK0WemGKDuYUTJSGyjIDDQmROW9krBqeY2NW0Vp7hRE7TzdMrt35vb3pVag3gCNxJUwrvM92vOeOukIE/wCdvJgML+CWKjXdHOxrFI5Ngk6IVzUDimjYLpA9C0oJYtkmrptnHo085kLElwgO1P1hPbMCdkO0EmmTpK0InAA9pfHwMKYJIEoLAtk48peUwtZXvmPOxDyfQYM7D+TGsx2Scw8gsexLDCOG7UD4aajBpKSlr6UkYJsZ/pOeg7/JdMJnlPsmZpyOE6GnuM3kzg2LTnca5q6ddtT7blnOMysph2mxHLMqh4nBT2tmejnO9w7GRKMttNMukkcAlgXqbhSUCekbaOn9lm94odJRl2cLAwxl67dq0rAFB+97vfDX772992Nb+N+wBASecNDCgAUH70ox91NfMCz0B/rBQ8szTt7e+DI8yxhzkV9hrT7sCGgtOM+ZTCO4+PLEeODfRtgJrmc4ZaV3AxvztXUjtXcrpyem3/9dWRJYGSwM4lkAx/CeBo7UetE039NvUIU+sAQsn9W2B0rq9MMYDOwbaMgJnKx3vh/jL9pLo5181rjrN9TQKa71ySOztDpkTI1Ip9QMV08qF3ClCmRl9UF6VOeSGjTOkAGEUZKr/epxCgrr6GniLgHH3MYAlq9lHnR+cD3GlKntzmNwHnglImiXBhYWFtcXFxnXo4HPJsfxmNRl05derUp8vLy5/cddddN+67776Pb9269dWtW7e+BIXyzTff/N9wOPy/tbW1/1tdXdWBqrNVRrKaj3fWfuvokkBJoF8C6axutxmfE5CZ9kZs0pkOnP8yGIRjc07brvxNJ+y8wRiZATMyH8PkiJNcG6H2aphZKXzX1m06uO3eUx1XEthrCfQBULDpA0TB9wP4RABKgsS2w4CiHQ8bgfYBfD8wouALomBHyP5T9oG9bgF1/pJASWBPJFAAlD0Ra530iEvAfmE+TmqcbGc3wCbUsJ6ggFBYBGhYE2SgCKb1MZTwjIRHyVDhoHYbRSSR5RxTn/2VQBpMbRsY5VA8kx2H9mBhQZjOWaP/TK+yZbGZjBM6GalxvJqOhxowCowoTz31VFdj6GMfo+Mx1llwhJICgiht6ixE4uugx0nfONGUrkquDnYVYJThjIJIqkAiIXSoU5tXW8f4/r65+a+WUYFpgG+3+a5xQKN5GgswAKTDPQ345vc14hDDr1GenGuso775z/zBmbd9ktFhJoOEYAANxRqUaWuUTHnCf0Y/4uwXFGItK4QgJ531uZ/7tACUlgHF7+zXWYRHo96S6XkEnewC+IRLGllKvxBAKMVsRv1ghGHMtjBmu18LQGFf+okMQ22kULbgll0hz5lREbMyKGR7yPad+aiZ12intnHbqqApvusgSgcGvxn9bPtMAN4dIKgW+JSsKLKaMCYaVSvwxDRPfE9wCiAV2qrtlva5F59s07S9Tz/9tGM6MRXPb37zm4EFUOC4D46cpKsHgPI3f/M3HQCFmr6mHAqAshdv8rtzMtbAFkbhfQIgovAemU8FelLH2GK/S2AxBtrU5zAwUdDrQCPp7KKuiOu9fa119pJASWA2CaAbOF8ngFTdNM/SgkiYaNUFUkcW1JBA7nEMKKlvcC6ZAXP/9h5Sd8+UmOmM45hpa/OZ9OTZxLgre6Wu2bJktY4IUzRyDHOK7FrUOgFND5kywo6hIwVHizIXfDxWbu16QcA66wJ0FvU0avQx1xPoY7IXUgNAkcGTOlNpMh9P+gyHw5FlQzeHBaXTyRcXF79YXl6GCeXTu+6661PAJgBQVldXqf+yvr7++XA4/Oz27dvo4ThLE7TTLTUKELor7bhOUhIoCdwpgZyPcu5hrsu0aIzPGeQmG4pgFBlKqds00NuVuzYH07Zhr2B8FFjC+sYUwswxjp38n4E1/CeTCnWl5NnuG6nj9kMCGURMXzLVFbUAlGc2QCg7AaAIPqHGOKRtwOBj/UD0sbQrFABlP1pBXaMkUBLYdQlMW4Dv+gXrhCWBQy6BVPwz8kfEq8ATaoEosF8k7e+stIcoDygTKPOWZDxB6dCpDzAFpT5zOR9yUR7b29MoqxEWIx30l9Lztel4MoIvIwBpXy04YdPAl2wAOFxxpJ45c6YrAFAuXry4WXC+Sm+MYS+d8jjHcHhSSAdBGh4LkflGmFFPYYpoF6E41ll4Gv0gTSBtFaca0RAAUahpt1I+76eDrW9RP9GGufFnpr/JCMFkJZExIt8vhtp0wLt/XxoSAShGiHosNUb6SXThLZtKAgfGzuvp3B+33TXA4XAzQtGUOrQrHOMCT9g27QnOfRlRAEEJ/pCNJAFRCTBhOxl4TKEjcwnHZfvMaEj26azCo31dgyX7CEAUxu90HifjCeO1hn+MMJlWx0WkTgD+S7AK/wvWavPRJwNL9kmjXncy8CYgLoEi9IeMZM6UPIKm0vDFYlxKUqOPNaIJvpMNyjFvYl+lTWaqp2SIoi2asoaaMVJ2KBiiZBShvdJWBbXI1JN9YbvCS7AV25999tkmrTzj7q9+9auu/PrXv+7G4XEf7knADDUAlL/927/tyo9//OMCoGz3Bc14XILVAJ7AEsYcCpCId0fhPX744Yfd2OQY1QBQ6LOOC/Rt5sEEnRjZhI7Hf0mrm+nqZrzr2q0kUBIoCUyUwDyAijbyUzBq6rOZ/sY5PMEfmVYyWdLQHVz7tMATvwvKlk0tASwCSdI54IMLgkkwTK6xDrqJTEqb096b+yagUda81A9TH/QcApzVT3UQyqKaQS/aLqiRe9LM42hJXa4vUn9zzZoPkKk6WRskA4rb6GroZKbrpAZkIqsYNXOvhfm4BbNPeKFbovYXFha+PHXqFCCUL5aWlj4HgHL79u0vqdfW1r4gTc9wOLyxtramrASEo8Nnqs0Eouzr4uOgG29dvyRQEth3CTDmpt1JeyM2Rwr2Rli4tTsyfsvSwDzrnLwbqeQc75yHTK2TwTPYMQSmUDOemqKH7WR7ZH7qm7/2Xch1wZJAjwT6ACjoQwlAkQVFXYkavbXPrtUnZOx2ybYGAMVgFeqWBV+bIceU/lHNtiRQEjiSEigAypF8bXXTeyiBNLxlLmSYLM4NBoPzGzUKv0o/7Bc6qc1tPalvpcKNEqGyjuKusoGzAuUjU5sAUjEtw1+9r/U5CAm0Rk4NraalkA2FKAXajewA/K9B1RrDro7ZNKwupFMUw5wAE2qcqrCfWB555JHO6QpIBTCKaU4AruAkI3obhyiFVDym4wGA8vnnn28WQSiCAhrh2m51jMvwQPvFSAfoBOWZwjbsKLRfahzzorylNN7rhWf7nrJvs53KexpWWagn+CwZHMyJngCVBJy0EYMtA0ouSjhHRrYkdWpLF96OJ22EzCRq9A5QwifT4WQbcVtDMN/TSc92MpxgUJZxh5r/iHiUfhsjsTnbAYoki4lgFMAnbNvWBK1kzneBKC1ohd/HpIzai/EgHQGCTgSQYIDJtGhGBVnTLxiujl7xAAAgAElEQVTXqWn/grCMUJW9hD7BeaSuZb80erfP1d7TOLDKvPJo25XAJtpxsj4BKkmmHyNk7QvptGCsE7ySlO78Rh8YxxC0pc236XkyBRRt0HQ71IyBgvUcEwWoMH6aSopzmMrGPjCvwNy/ZeJhXDWSF/Df//7v/3bll7/85VQACuAa0w0BQPm7v/u7wd///d93dTGgbPcNTT+uTaPEOyTNDoV3+Pvf/37wxhtvdGmUYLfJNF8NAAWjUo4LzIfS6pJ6x1Q8zJUYZU3VY/qdMixNf121R0mgJDCbBFpAhnpo1p5JXdh5OYGn6KXJmNGeR2cX+yQAxbWPjCbo13lPqauznYyi7JvfTTHZB0BJ/bp95oOyd7VAkmSwGwdIcW3EfJCpFg1UQe80Gt06W0JGybJvpktIBpRMwSPImDUrjk1qCg5NSwvGTwDRFvkmWJh1gel4qAWvC2B3PUGNXm8aHtPymE4WAMrXX3/drSeoM2Cipxsgw815dTgc3jx16tRXAFEWFxe/XF9f/5oyGo2+BoSCk3R9fZ1gCYvBFc7PmRKz1bdrvp5tHKq9SgIlgfkk4DzmWpx51fU1wM5kXGZbYAo16/K0MeX8ON9dfLe346rBkNTJeGIQjjXjqUzJyYwsG0qufbZ7T3VcSWAvJNACUJIdjiDkS5GGR9AXuhJ67qyAb/Q37YDoY/QVgjgNPk42FPpPBiwbnFb6x168/TpnSaAksGcSOKgF+Z49UJ24JLBDCdgnMKykgw1QwYWNAghFtDnsJyj6fUwW424lHYumXsBABIrcKFmcFCghIseppWffjUj3HYrpxB+eBlNznQtY0nBHjVIqMKUvRUWmtWChqEGPxWYHHLAkwwTO1CeeeGLw+OOPbxa/A05JByaOfYx1FlIHmI4HAArR+DKkYOjTqWaKk+ZNJ2iEhacpR2jHgE0EnOBwS0CKtJzmgU0D3l4pz9knk4Gkz3Cdxmr2zRz0vCMX8abYEoDCu08Aio540y553WQs0Qggg4qMEAJdMj1TGvjzVbSLm2yPW16Z4BNqnOzpfHfbOtM+sW86/c3xbq3D3kjHNDgnpTbtKNufYBTZTDJVjtGNGeUoQEVgSgJW9mkUSuAVY2+2eVlOBJkY/ZNsJrR5vssCpFMhDS9tSp5kCerrH31OjYzM3IloWhCKbUvnA+2WtqpTiDqBdfSHpCPtS1Hlb/SndGpkBPWW9DyZnoxt2iptT9BTAlJwcJCGx7Q8bFuSLYr9TB/F8fSDnXxa5imAf5Rr164NfvGLX2wW2DPGfQB7eS/UzzzzzOAf/uEfNksBUHbyhiYfm8xNjDdEYDM/8r6YM//4xz9uFsBFjEWOS82Z6duZ9gBjEjod5b2YK5kv0fucD+n3ezUf7p3g6swlgZLAYZZAm1IyAdftfSebHnpugkuZ6xOImvop58xI7RaA4lpHfTqBLnk/bGf6W/Vh62kMo6nft+c9iHeUaybG+QSOtDpbfs+Up+iHAhpdQ6Ue2bLk4chIdj3mGEEoBrLo9MgUS+hj6cDE7pHFNYp1vu8t66pcO6CnCVCnFoQio6JAFGr2lQmR2hR4glIAhRJIQc0aYkJ6TYE+3dw6HA5vDYfDbyiLi4vfjEYjyrdra2vYVb4cjUaydVJnalltL8oT2absUxc/iPZV1ywJlASOtwTa1M3ap5hLTceDLdrib6zD05a1W/Mhc1OOgZl6uN1m/DSQknE1x1lZvQWz1NrneLfjo/Z04wAoAL8EoABCoaTdH515nO22lQH6SdoCAWyl/VyfEDX9J9mFptkJj5q8635LAiWBEyKBAqCckBddjzmzBBKAYkoBHGoo9igZFzcKSHOZLgAZzKrYbzGKbCDHUyHPKFm8VBqNiMKRrrAo2md+nXu6o20FA14aSdP5aqSCIBTTUmQEg/+xmExD8eb43KZEIcofoAnMJ5Rz584Nzp8/39VPPvnkJt0xQBUMeukoA2yCQw3HGk61d999d3DlypWuYNhLgMAY6blIFLltbnIjHVSgMyVPUkDjmBNEtZcOtzSsykSSeed5PJ9FsIrH2Pd5XywmMgo033UfACVBRUZr9tGf8lub0sfrb3G+z5CvfuxiJ0FMRiJiAM6S+dh15AtAScd/y/Iwzvgrcwk1LCcYkTEgG8GYUYw4fZN5oHspG2l1vJ6/td/3tHd/d/IEDNLWXQBiPMGwn5GS6XROKlq2pU1vI1d1SsiOIguCdzCrUWbW/WYVW+qH7fyWjCh9qaRyDEzgXfYrafmTAl5gl/3ijntNQJVt0zRRgqJoz0n5nunLchuWFJwg9gWO28kn2ydgPh0lsGX8/Oc/H/zP//xPVwP8G/fhmXDSWACg/OQnP9ksBUDZyRuafCxjkWMXzi/ek4xh1MyVpq/DAZbjUnNmnHuZng5dDuDJlY1anY+5krFhr9nA9k5odeaSQEngsEsgGTrVhceBUFJvZm5PNjMjqmUITB1BfdZrtcyQ6NCy/HHevjWz5+tj2kgQufKexYY1yz57+f5Sf2ydDQk4yTnAKPNM7yjTJDom28mi1wJQBEsYJMBkJQgFB2HqmgnU5x0BQBF0okMTewfbydJIG8i10B3A/lZXM+WhjHXoXaxlAQejl1H4LdP3yHbC2gGdivUrgF5qfss1Sc9LTHDI2nA4zOfu5DcajQT3GOyDkycdQGxn1DHvpE2Zl2vJvWxLde6SQEngZEog50YBmqyXHasFnRAcacEpnrbGtH/tZF7MeWtLqrMAPjoHMZ7KimxtcJqpiRlfmZd224ZxMltKPfVuSaAFoGi/pz7b+IToh4J38RnN+kmfELZBfD4CYAFuEbSiX4h+k+mukjG1+s6sEq/9SgIlgQOXwE4UkAO/+bqBksAeSCABKC3NoUhXapR9lQ3243OHAWaMQSSd7xiTZI6gTgYUHPhG1rMfhpKKttmDl77DU7bgBYy0OFqp2/QsLTgl6Y017pqWp43k+2sjGw67CHnAJUTzUwM6AXxCSh62cayalgeHZbJTELmdaQVwqAlCIeIbIx85t6kBriQrRSOnjNqmTWvgpMaYJ4UgtZEP/I5jLikHE4QyixLdGs7HOcoxYmfE3jh2Ba6p0V1WEhYYLjZ4h5lCJNPwsC3biSwQCVZpmU9ShMl2k1TWU3P1ZnqcFpzkfxmBqKMeAArtoa+YSkf2BYzACQQRxCS7CY5at02HI5gkIxhlQNGQ3DKgCD5J5/2E/tga7Dd3Hf71Q//oPi1YZgd93PGa9o5RhbGYRSI1DuRkqcrx2khV0+rQ5u0zLjpbQKLglFn6wQ4eaduH5vwoFX/bz3BS9LE+OR7mGEjfSnah7K+Zzi6jnnvn2ewTMJmYkgeHhkwo1Dg7BO5RA1QBhGJJ54fjZvapSZLL/oJz5IsvvugidRlv//u//3vws5/9rCsA/8Z9ZCqS4SUBKP/0T//UOWhMh8U+9dk9CTBuycxE/ac//Wnw9ttvd4V5EkCKbCgA6ppPMiVJpashCcQRABSLjHfMlUS2l163e6+xzlQSOI4ScO5t578+O04L7shUn8m0qN6Z+kam2GHfzG3PHJ7pKds1SgKq0YNd/7THtalq22dQV3dt5XVaYPZ+vud2jJ5lzGYfo8WNcs30OIJTWvAJ39EXM5oc3VLnA9uTACi5vuIcsvBxnKkg1WuRre2A923aHWqcKhlZ3651bAsy2SV7jjaRO94R+gvrDdYarEVSP0MPy/SerC1k5WTtAJjXwhycgNFkR2QtMmW96vPzXpBJAskz9TFOHyZ7GWjQ59mftUArSyOSufRh1eH3s8/UtUoCJYHdlUAbuJSpP7BJJwCF8TvTqCWwM21TqVts526d2wxKc25irssUPIyraRdkzG0ZHdJGsp17qWNKArslgewX6KzoswZRPRGs+LDj4xOyYDvuA1j33VfqfrR97IrqItgWZU6lBsBFf/J/U3XbZ3brues8JYGSQElgTyVQAJQ9FW+d/AhKIB1sKPYa31DqBaDAgpKKfatsTHpsDUtG4mBQQqmwJN2ahg+MHyjpHFOGjcPXqDTgaXxLAIJpeQQnoLymA9ZoM+qky+Q4Fouee8tYLY2xkfuPPvroHal4SM9DWh4crJnSQSpjQCakh8DJZiGyTHAKNYY/i/m2Q/zpRGfhaR5YmSGMIqMWZMV2m8dyHmafNJa2C+j2P9OE+A7SYd6lOIpPRn2y0EikewJQeLeyNAhWyfdtVOBEENHGddOo3vcsY1t6ph8xDUmmI8nfkgHFFDy0H53Y1jIumIaH4zI9ju0ARpO2mIaiL3UORmH253hqDMaZ5qmP7WRCFx+bumlhYWG4uLi4QOHTB57yWnMOIRpXMKpgcDZHvMAT005Ra+gXfGIEq+l3+hwNfWCUOW9x33dP0B3b9An7Bf0u09clBTC/t+wofeOlkbZ9abR0lmx56ARc0YZzzAOMknTvAPRkQgHAl2wpOkYEZGW/AIgy7WMbM2IXIB9j6U9/+tPN8v77TPP9H54D4Ivl0qVLWxhQ0kHDvdVn9yTAuOT8SA3ohLQ7f/jDH7ptwZvUOMOaTwKL6fcZ9QcAJQ1JyY6UJyqn1e69zjpTSeC4SKDVFceloUmDeQKuZR9xXhUo4pol5SS7GfO5ABTXwYLkBY3mhMi1EzjCPq57uG4ynckMyHX77FAJyJ7VkL+X7zrBhX06XF47gSlsZzocQQvqhQk4bsEo6JtGhlMLbsZmoD1A3bRFW2hfEIgCeEIgtEx8Mu/l2gOFIlnqBKEYZW86pkw1qn6Xa5+W4WbLuzFtousQ9DPZUBIMzLYgYNcjgnoB9qJbZXpP1xmuL5oG0YK9cy3Be8n0mW0aHuStHQZZWhKMIrAo28detsk6d0mgJHDyJOA869rYgDfsVMzTslVR4xCXmYHaeZua+TiDoHYCQnEeSzZXU/QYmIbTHNsJ6yJBKIyzyfKdoMoE8528t1xPfBgk0OrTadeif50bDAbnN4r9Dl8RNi51Ye34k54ndQaZ7uw3BK3IgAKTajK10V8EON+BuD0MAqx7KAmUBEoCfRIoAEq1i5JAvwRQHmSnwAjTAlAADAhQwWDTsjKMkytKQkZAoZSjjOOgoEbRIDyaGocmzgmNUHuZrqTawfYl0BpI09DaRvfLDKATVtpMlFfamcwb1JxHA/EWzydGOYEC1JlW4rHHHuvYUEzLQ5R/GvVMi4KRDgMeUd1GdrfbslZg5GP/HoMeP6k8p7MdJTrzaAM8oX3rlNOYSk0bT2PgpDeRju+k5E4QkGCSjMBkcZ555VkU+OH+k6Icuft+eA8ci3FVR7kU5i4w2kV9sqlMW9S340Yb3dorC0Aj6WBPMEn7ewJQ2lQlpiyhPbXMD1xYlhNqGAFoDxbahCl1aBuCVVo2lPwdoEp+lzGla0QbaXemdMN08rrg6gz+i4uLi0tLS4unTp3qiuwsXnNCrvhpPT+jSRmLBVQlwMptDdUYq2nXHKszoDVM90XUJsPLtPs6yP/TIdYC8Ogf9JXsM0ndnhHVjIcZVZuMUfyeKXnSaZb9t5ND0r3Tzm3bgq7sFzg6YEGxyIpiFO7999/fjZfUOEYyGpd+MsuHtkY/MfUUgIX//M//HPzXf/1XVwP4mzjILSx0z8NzXLx4cROA8o//+I8dWIZnIHKYZ6rP7kmAMY60SZa33npr8Oabbw7eeOONweXLlzfTiBl5vXFl+3HS+zNOYCyyJLCYbSn9GSNwfjmP7t7D1JlKAiWB4yCBDIpoU3S2+mXuKyiUmrk02UicV3VCpS7s+gV9mQkmAzEwwAuuTpBBNwVvOLSsOU+ypSQ4ZRyAxvsYBzo5KJuVTCa5TsnUOm07SzBJgkgylQvbyYqX5zNQJfdv2fV08LUpG7mXZPfgf4EvfUDobEPoVRk0wTqIdakl9TOBKtYJNuIcY4FDrkME2SYIHp1LXQwdTT0HPYy1bq5JWb8KSKF2PUINGKX5tMCg1MdbsA9OUYHmpslLFpncFtiTaSTy/R+HMaieoSRQEjgcEmjH1QzgYHxOJoZkr2I7x2jm5rRVtSyj8zxtC9BMFhNsIcxdMnglAAW7SdoJXQ8xeN9hcJznhmrfksAuSUD9iL6SfY1+9tQGCIUaRhQLvqP0A0yz66Zugh4h2BU2lAxcwU+U7GymAlQX3KVHrtOUBEoCJYG9lcBBLeb39qnq7CWBnUsAZdwUO9QoFsmAIlgAAw1GuXTITbq6aRykcAXNCuCEgnLhNjWKeeZyLoTrzt/rfpwho/dkydDgywIx07tIl0n7YoGooY82Z6oXDbdj7x1nKZH8FAAnTz/99GaBBcUc29QZxY+RLnNqE5lPpPeVK1e6tDyZjqcn4ru9H5HY1CjRGvAEWeGME2gljSA10WSZ5mRSFLgLZuXZpq5JlpNkW8CI3gJF8v45b+YzbxlQkmo6QUHSoWrs76M13Vab06Hed/CkNDr8p4Mao20CUDiX33Pba5mj3WjDZD0BcILjVac6bYPCbzhupb/uYcrZ1vOPOUhAxx0LLsAny8vLp5aXl5eWlpZOGQUJeEZQzIxpftpLOwYzZrMwBEilYznpZDGsZHQkx01yUuymXA7TuegDmaOavkPfE5CSABQBXjo2kh2F//I8mfpqlqiSTZkkowjODtOXCT4BwJfF8ZL9ZE4xGtd+M03g9AmjcwE0/Pu//3tX/uM//mPw3nsEtcz2AYAC8ITyk5/8pLt3GV3o3/XZPQnwvkhDB8U/NeCT3/3ud4Pf/va3A8AoLaht48rOVwKL6feMEwKJs1a/08CqQ5BTFfvJ7r3KOlNJ4DhIIMEBqWsKgh4HQEFHVd+V1SJB1QkyYd8ce2Q+4TgmGI4ThAKwIIHcfdd3LezaR726mzqP6EsxsrsFQBv5nY/VMtrpTJAhMkHKzBmewwATdUZ03WQuMTIWpwTbeU/t3NECZWRKkbJ93GtQdzMVIuCSBCChkyVDiv9R+5+6nEAk10RjX32mOGTtkikS0dEA3aL38J/rDGpYPGGXY66m8N3CXD4jqJ37agODcJYamW+6zQQAZQo93ocOVt7xWJbGI9r267ZLAiWBwyuBTJnHfC2rMownBLaljdGxmTFcVjKP15Y2zVk+rySwmziPMW8JQEkginYUxk9BlxxXn5LAQUsgQd2ZypJ+dnYwGDzZU/hPu5cpL2fVf2n39gH6A8YiQSjYD7L/sG+CUA5aVnX9kkBJoCQwkwSOqjFgpoernUoCc0ogI7hQyhNJjqJBnj8KKXgwyqHEo9CDKp+HAQWlAaQ3NQCUZD3BQW/hP+l7pc2d85Fq9wOQQBsJ2OZFTxrjpMsEgCLVMTXtKpXYsW0M0IE0xhjqnnrqqc0CAIUUPTCjUOOANa0EBrqM+P7oo4+66HyAKNSk6CF6n4JhDwecObd7jHtJw0nbTpYTIh0y1RTgKmmO2S9pqltjaoJMNI7r0M6I0NbgjZzT2a1RlbplUGiBLRnp1xrdNahat1Ek01hPuiYpw4GgD6mmdZZrlE3jrOARmA/aVCH8lr/7PUEXyT6Shly33Zea35IBBbASICQc6zrXZUORAcXzT+lzLYU5u49zvua+LXgPA/2mDrP8189pytLS0ulbt24Nb926tbC6uko6nmE+24xjgvckCxVGFNqqQEHqTLNBG3dcd2F4Eum4dZQlq1A6rZw3rZPWFCeGfZbtBH5lNDXb42j678iTk32JKFrGSgvgPQpODmrBJwBSdH74H30q018lc1Cbnof+ImsQdPEwnwA+oQbgl31xUnuEyerHP/7xZiF9kGBDnsGxZBJgbcb2fiJ3ax1aH3744cAC6wkpeCi8s9x3Y/7LyKU0HOGUkvUE4xFjBaA1wWtSTQukK/DJiWx99dAnRAKpE07SD9Mmw3bqt8ynCaI2jY3rDQ3cHqeOTJ2pPwV2CpqW1ssxKJlTPBZ9mHMw7+a8nkb19rlSL1bfPmibU5/uOU7/zLGdcTrX4sl21aYKSAAC/+F0yxQuCUSRASVT8XiPpnxUp0T/5FideZOADi0IJoEzk+Ya3k++f9Y+uRbKtavgFKJ9E4gi0CnTMgoYbp2bXXvI9InoWJkSUf1MZjrXrtSsO9CtZEFhjco2NcD4TPXJ3N296NGoD5iCLDPVJg6gTKeZ6WVbcIpAFSjzKc7tgov61gA135+Qgb8esySwxxLIVB/M1wJGqbEjJguKAR+M3YzlGRyS4/648Xo7j+K86foo05slMzLrI4F81MxzfYxjR4UldjuyqmMOpwTUW1KnkRmf4FFAXqTjkREF31GmvVTHnkX/JSgFnY+C3iH4RD+RNgRq9hGAgt5Rn5JASaAkcCQkMMtgeCQepG6yJLBDCWjEU5lH0QAcYAGAYq4/ahR5cx9jpEnj36RbQaFWuaDGEY+CobMiadsFoJgCohhQdviS9+nwBIpkFJgsG5mawhytpuLJxaKLRAyAtLEW+LD5OObSxnhHlBhAE8r3v//9wdmzZwdPPvnkZiGS33zbOFOTtphoMtLwAETBCQc7CtvUgFGIKhN0oEEvZJpsD1IaS08M00mmLpFGkBoDXtIYt+08ATzITorojODQKJ704Mgtozd1gvcBUDK1jzTU0pUmVWkuzO3zHpuRflPn1kyH06ZU0slN+hC2BafoSM+UO2mQtR1Ys186TQEQmSedOgvGWvZlnz5wiuCjNOoCUPE40+lQT/m0dOatMTa/a4DQQJ+516Vo7frb8vLyXSsrK/esrKzce+rUqXtu3bq1uFFOra2tLcwJQEnng8ATDNK01WQ0AIBCG7a4GKROavSTZHDWAdamy7KP5rzZ0rbrvBCEkn2d7TzWFGVJ7Z9puTabYTo46EuZwgogFwA+6wSgsC0dPHUyC7G/YD5q+mp+6Bf2L5wipN+xAGZIhp5JkbqM3a+//vrgtdde62rGdVOu4ZRJ1qICoUwberb+j9wdw3gfgDFhp6EAwOQ9sQ0bGPMh+zO+ReqwHCeMdGecgPUrqXPR6zJll8CTvgj6+R6i9i4JlAQOswTa9YDfxzFDJJAjmUrQX01lh3Hb9DkCMXMNymSU4E0Z/ZhfTe+ZrH0pP4EjRkY7R1NzDzmve1wLnPFeki1wqk68Dy+xdWhxyT7drAU+o89lKp1Mo8tYnudp2VIEoOBUa9lQnAcyZYH3k6AXU+gYvMJ377FP4W6BNm16n3GibkFPrJV0pLQ1DkzTFKOvyRgri2e2v7atJhBlmKyMrHdSH3OtahpZ2VCoOS5TgQo+kQVFtkZq5vkJa5RckzAnI99834LQBaYkOwprW2w1FLYzwMjAoUzJUw7UfejodYmSwAmRQBuglSBBxucMapOlSiBKzu2mzXXczkC6nczdCexjXJU9ihr7d7LIsm6yMF8mc1cGuE01Mp2Qd1+PuX8SaHUjdGkDSLHbp3+I37MfJmPvtL6Uuh76YgYoY3uUSZwafURdtAAo+9cW6kolgZLADiUwbSDc4enr8JLAkZCA/SBZEDC8ZE4/aNYy3x/ObQ0yKOx9hri+h0dxzrzOOC7TUZHKOMYMo2mMlDoSAq2b3EI1nQbolhUg0zwBQkm6TBaPAigAo2jMNfJxU8yZUxvwAc5S00wAQCGNA+XChQud89LUExj3Mq0A0WTXrl3rUhBQcMLJiAIIJSmOe1KtpDOOxaLAKRRkFpVGPlDTzqUS5HtGPrQRhZkap43I8z8N9RkhSh/NyLxkYWgZUBKAxoK+jQwZl1pniyF1HopxQScYXBNABIgoc6LznyAUnNx5HL8nWEXAir9TJ4sJTlaMsQk6SgNugkt4vwna0PGqEReQSjpjdaLPQHtttKFRmdlubNP+lpGJGCOynWDo3XwvAE9Onz79wPLy8gNLS0v3f/vtt0uUW7duLa2trS2ORqNNFpQZxqc0EsNmYHQjY3JGJNCGk82npWgf5+CY4RaO9C59IDz7WDKZaPSyzugt+m4u4o3ClgI++77jqnP4HbptppnK8dI+Y50AFNPywDrCtil5jMrNVFj00/zIFEWfIlXVT3/6080CoEEmIepJfebxxx8fvPzyy4OXXnqpq/kuoxXjeLK7FABlvj6D3GV1oobG/+233x7AfEKdYEz+6zrz1gjqdPQ5TmBYZU6DOtfCfJfzX+uQmu/Ga++SQEngqEggASdtysh2nmrnTQEAgtaTLawFg6Quij6c+eplq0gASs6ZKUvv0blUnVr2k7zHce8gQTR5Xwf5zmQFadN99gEC3FdgCLqmQBJqU+jKdJd6Xuq3qbMmE4qMGq7rvU57nlz/t9uTdMsE1aR+PQsQOh2PgpDUtZKRE+cla1QAJzo6M4CCtZrtlTaUbD5tO+/AJHxaYL46FmtVQCjoPxSYPVkrJZBXBhSAKBTZPQmeAAws69wYkHzO5SnrjOA3vR5zPGtaaoMpDLCQqYZ3zP4t+0wfI8pB9ou6dkmgJHB0JZDzK2NsAv+Y9wUEak80BXiyobC2zrU2Y3vqATvxFeVcynyYbGCsiTIVD2MpCy0D01qgZwL3j+4bqzs/qhJIOzB9S3AXtvtkyMeOn2CveRiFaPPql+gSpu3NWpZ8fEmmCC8AylFtVXXfJYETKIGdKBUnUFz1yMdUAvaDNvd1m9sv8/1hXNEYo+dplv6EMcIofgwUGC1waJrnL1M6YOCQ6hflYhbj0TF9RcfmsXJRx2IxARIos9L5UfNdgAr7JUWmaSbuaHMAFIwaI0UDqXcEoFDzHWYUnJitAxMwAsY6C9HfRoHjjDMlTxr0BCE0b8iIMo1vAAcyuiGBViw4dfBj0DMXOufg+RJUwiLZBTTGdEEl4wAoMipQp/ykRPS2WyeB+3L+dt8tj5pOXyP5MqLP/9sah3cylsCokEUQSqb9MOXHuPQ83Fim8mE/HeHUGGGhps7IQL5TePfJjtLDcNN2wknj0ThWE37PMc1xrc8oaxtKY7DthJqoxE1WoJWVlQdOnz798PLy8sNLS0vf++abb1Zu3bpFKp6V27dvdx+komgAACAASURBVIAjQShTRpOMLGWbNgnwhPYrYNDxmvHbds0+5ViePlQnoCwZi9pUAfRZ+rsU8Nnv+S+dIXlOmVG4k9b51QtMSYaUZDwRqCcQpf0Ph4jU8PTTTJfFuCi4j77185//fLO88847m32QvjeJNYhx+tlnn+3Kc88916VWA1RIeeSRR7r+bikAyvTGtzEObAJJAAdZAFmSbuett97qakCYpqADnNkzx+VYwThgNDTjQgJQcpxgPCldbrZXVXuVBA6TBGZZ4znveN8tE1ibNjKfL/VQtpMBDKeQcyHGb3VTgSI536HvJABFNkCN4skq2KasE4DgWqVv3XHQ72Qe3bMb8jcKuqT6Z0ZU9+mrCRzA0A/A0CKLqY6CvEYLQEngiil0tAHIkpcAlDyX95COt/1kzWrbbpueJ9evOGGI/MX5AhBFwLDBOm07Snacts9sti/Z6lgbsZ5NNk++55pLcD01YBQYPS3oYILx0csE0k9IyaOcqZPmnrZgFD9KAWsCAyqY5xMkz7653pEdpw9wdNB9qq5fEigJHG0JMHdnmhDWz4JOrdMxnr8lMIXtDJYbx9Y2r7SSAdxxVGZIbd+m65ZNijlWoGfaglqWr3nvpfYvCexEAug1gruoLw0Gg4sbBV9Rpn+nT84C3OZ+aOOCStAzk/WkBaOgR5qiUUbonTxTHVsSKAmUBPZFArMaU/blZuoiJYEDkED2gUzvgeIO44kFhUJwAAYWKZBRLJJebdIj6FBNAwVKdwJQMp0Dxq6kICynxQE0kF2+ZGvcNfKAmggFI8gw5GHQswBE0aBs6plehRYnKM5QC85TI8aoMeCZlgcgSu6LgU5AAjWgEwrpByiwo8iQwv9E75tmorOajjabaBtBiKJsTm3af6bjYaGZtJyZD53TGtHB87cL6gSgCEKxbtlSNLrrAGhfbRr/k4a8NdBvOS6dzsmsoFO4BYuYMkMAiil0MLDyLqwzzY7MJ54/U+Ukg42G1TSuZkodogWTeSG3eY/JljIhSjAN5H3Ro8onIy+TljwR/hgW+mjRPUfmU2dRhsHXtsLCa7M/raysAD55bGlp6bHFxcVHb926dffq6mpX1tbWljfaJiwo0/SelkKd9glIiiJg0LRp/CbzAbUAFGW0y8PHsTidhq00cCXdv042alPuUGcUN4azTEdghLi1lO+ZkiejVzYF2YLGEryHg4MCyIRaQIq1LFOm57Ev03c3O8Fo1I2Rv/71rwe/+tWvuhoGFEB8ROhSTwJ7MX4LILx06dImkxVsVoznjA0Wxof6TJZAptFhbBRgQs1cB/MJABRq3o3gFJxazSfTgzFnEc1nNDR6nSA1xgrGCeY9xgjq0uWqoZYEjpYE7mBtmMB4lwwgpt5MBr50EiGFPLfAD37L+c85UMe+ABT1Ws9DbSS04G2ONcKZ7bFsinEvzpepNx+GCSYdT+Oo+FvWj2QyMUUKumXLhpK6q2tvg0bQPdX1pgFQErwg2IQap5sONdkxErScPUJ7Qasft2CVvexF7Xo1WXMEDKOX0SZZo7J+dc0qUx01bS4j89t121jnjAyR6Fasj0w/SA0AOEH7zu3U6FzO7YBQXK/KeJZrnR79q12/Zlto2XBy3nc9IFCJd96y5cgM2oLv9/I91rlLAiWB4y8BxlHtW6bhS9Y0AzqsE4BiOjXrXFNnkOU0+8kkKTOuMu/JKoVN0NRljqPawLG7tGnQdLYzpuaY3LImH/83XU940BIwBSFAE/qMABRq/EX85n/0n1kBKKZe1E6awZown2RKHvqPeiV9oz4lgZJASeBISGAnisSReMC6yZLAFAmkoVCHNQYTEODk9Du3UQCfJL0sxpe+XNjjLqdBDKNDsj2gXCQAxVzCpiVp6VvrhR5tCbRG7FzkSemHAQ/2E9obQBTBKGnQs/1l/vdOMjhUTctCjeOUtBIWHJcUnJoAUYzix8nKsYAULESACzghOhwH3QcffNDVOE9xzglY6UnBkoZVFp0abVGYbecY7IgcT2BB0lLzSOloNpJTdHmm4RAMppEUGWUEadKft3NfjgMa8NMRMLbVJQNBmwJHx7DMJbmvaXJ0WgsEMuIv2VE4jywNOJkxoo4rSUlt3nNZajC0puEVB2xGBZpWh7onLUifUV9DbZ9D1d+MCBVMgvEAw4KG+XQCJIADmWc0AMclUIlzbL7T5eXl7586dercqVOnnlpYWHjy9u3b91FWV1fvXV9fp591fW9GAIr3ymKQNmp0DuM1C0ABKBhJpFNnMZgyOtoj1d7dffbDdITpNMs+a5o75+aMKtGwlk46nWz0/QS6ZLTtHU60ZCyi/2Xfy5RYDzzwQOcAoTCempqHmv8Ar0AZT02fFTBGP3vzzTcHb7zxRlcDQGE8pTC+9qQz25Q+5xUwSP2DH/xgs8CGooOGugAo0xstY5uFsfKjjz7aLO+///4AdhrAJ9TMbTiyAOqxb/PJcY1xAnCakdAainKcSEdkAVCmv6raoyRwmCSwybbWGJP77CipT6KjJhtJprRpIyN1ILm2TOAIc5vOfuo2rYmyEjSQgOxMdcd2y7TSyjnvf5LefBDvpw+wPI5xL0GCjNHJPsqaRCdWS1/O+TLaGh2vZd/LyNMWFKMemxHf7M8127S643TG9pwHEfHdrlezLdC+1NVop+hmydqZEfWCUNjPY3Lta5v1epvtql0zoVtZWLMmK526GjWfZPOEEcX1KnWC71kDNZ9W1tnm2Dkdo6xfTcPJujZTdqaDyGhl18G0Bc87Cch/EH2srlkSKAkcPQnkvM5YzRid6aRzbZ1swozVAAgZv7U/Jvvopv1kw+ayXckIqnTeZRxNYGemM8a2YjqzTGumvaVNz1Nrqu2+lTpuXgnQz+hLmTI6ASgELpueEHaUeQEo9g9snjIEUX/Y2B/RNWTYoy9VH5j3Tdb+JYGSwIFIoAAoByL2uughkkAa2nBuSymL8kBOP0AoFFOiaGBJ1pNZ+pGKAUozirUFhUIAChGz5hWmRrFIw0cpF4eo4ezwVmwz6SRFoUVZZSFIDfCEdifzjpEJ/Me+6bzdcjsZ1Y8zNR2jzzzzzKYDEyBKOlEzcp9zpAEPR6kpeUjLAzjF/wGjSGXcABdss4AMks0i0/EAKkhgQZvnlWfVcJksCPRVFHvZE4zU1HhvSi0N/mmgn/b6WkBK7/7IKBkIcAILIKFO57CAE/fP/3R49x3Lfxhh+ZhiA2Oq+c7d1sBKpH6CU/J95DtK6un23fWAT7h8n1G2ZavJMSrfvREv1MmGwxiXLE8ZyaITwIhVASiOkVsYUJaWls4uLi5eGg6HTw+Hw4tra2sPrK+vP7i2tvbgaDTqnC4b4JNpUbxSbhup48KPsdoFoFEItFuN0dxPjdHTetZf/2/7l99NyZNOOiNnMYgl5bvOOCPCk1qYMSOjbCelHNhyxzIUZVoef8PhkRG4pMex8DtgEYtAFvovn8uXL3cFcAMAlD/96U9dAfTQ4wDZvCcAhKTaYZymfv755wcvvvji4IUXXuhAhAmYKQDK9MYnYxQyxwnFnJap5ng3FOY4wCcZVd2cPan5GdcAn0CR20YpMVZgZGU8Mfrd8XT6DdceJYGSwGGQQAtiTKe59+f8n2xbzGUyHTKHtWCU3LcFZCZDovOcQPRMwdOmieScOecJRhGwnXPwJNnm2naWde5+vKeWoa4PwJG6J+O0aVBkoKJGb2vZKPI9poMLPbVl3xOAwrje6sb5PSO+E1zfgq37ZDcOWLMfcs5r9LUDmX3U1dC/WJu6Ts30p4JRbLsChQURjwU5ZerSBOGj68BABwucBVCwgBT0ItalWUijR+E3U5GyXkIPGPOZtJ6xfdAuTNHp2sT1rO1N9k+cp2xT0/4yJU+tHfa7Vdf1SgLHUwKO16kHGOAhIAWbWoIEAZ7A7m3Qm+wN1Kync4zeidQSbMfcKKCEWrs4QD7GUtgidbDLKiVgJVnIjA6oMXQnb6aOnUUC9i36hMHK9CMAKBYAKNry8RnNA0DJoGPatezL1PqLDIKjjwh4pf+UXWGWN1j7lARKAgcugcNiUDhwQdQNnEgJZHQPyrUocJHggk+oUcyTUq01+E0SYEZhoXCjSEAzSJ2RsgBRMs80jloU6v2k3D2RDeEAH1qwBDULQxeEGO9gQHFBSC34idoc8DpsxwImADykk/L8+fMDCuCTc+fODR577LHOgEcNG4qMHNQZMQbYBPYTHKbURI7LjgIYBYeeRUrjADKk0RhjsGmoNNCZnsC0U5nnPFMPGbWhIVPWE1Pm6BRw4S04hf0mflpDZ4J40imdbAn8LrBEQEmm0UkmBbaTEQVQSTq5+d6Xrsdre/McY1oIjKjJQsN3KaaN8Jv23D2gib5FvONQ5qRP4EibeiaNDByj45WahVI6AqYBUHTcUuf4iAFiMyp5ZWUF9pMfLiwsUJ5ZXV393u3btx9aW1t7aH19ncXirAAUKTDNw4pjmXHaYh5WHcv5bDOIu3aZIIEEkwkgE0jCO0xHRqbqkRlJSmHGiZbyPSPC24jbmQBnAPlwegAyoZYJxRrnh2l5jNKFEYV+z5jp+CngQaDDJAAKFPMJbHnppZcGL7/8clcAEyYFPdepz50SSHYuQCU4nb7++utu7BRwAuMJcxup5kw7N4aZxvERZ2KC49TlBKfxHYMRNfNbOjvLUFQNtSRwMBKYaaxv0utwjGlz1DlTd2+fJJ016K/JXJJRyDIZpt6a5036/JYNpU0zl/fQMqlk6pTDMEmMY/3oaxHqkuqY6mcC2vvAH55H4IlMeslOwfoaA7/jcgs2yP/YV92TsZxxX1B1m0oln43tvIcEbB91Z5lrLPtDG1GfgOCWDSVTP9A3sm9pW2ntk3fYKwHnkkYWYC61ABRq9C70Ktk8WRt98cUXHQCFOoH76ALJjGYK026S/i6trG1K5jPXLThIcz2TKTkz7R7bGe3PcdnGTCfVB3o5mJGyrloSKAkcZQmkXsF2BmWwPs41NHZFwCfaHHWgYw/PMVpnOnLZqQ+JuVMgJ3Wygye7gwxkBqtRC+Sj5tgC8x3llnp07t02j16f/efiYDCwPBmpCAF2jWUs73nslrVPcCs1TMyyqlIL1BKslazjR12/PDotou60JFASmFsCO1Ue5r5gHVASOEQSaI10AExQFky1Q/od0/Dwm2hX6nkAKGmAQlFGiTClQ+u0SDS4EfXpzD1E4qtb2QUJZPQjC7tMJ2FO7Uz9ZPskKiH3zfNsGddN/2J6GIx1Ru0DOgGEQioHahyoGPVwnlLjrLNgwDMlD8ATHXU663TqUWP0a1g1EkiFEZboL5kjkl6TxaRGWg1ySSGK0p+pNzCmp8E+QWXmwrUe+7oSbMK2tM+m0EgaaAEhgkUSsAPQJx3CfM+UOnk+jJwYPY3I70uH4/9pBOX+EmTCtmkiTBWRaXimtNHWWN7ZXDeOaet0oBr9Z3Qn7ywdAbkQYvwzWoV33hpsOW/m881bznyoXDPHR669CSS49957L6ysrDy/sLDwwnA4fPbbb7/93q1bt74HEGV9ff2eDfYTQCjTGFC4puATHA3JbCD4RKYDmQ0EyezCkHCiT9H22WSIYhxoHXKOgQlAwbnB9zaVj0A20/MIWusbO3t1Y/qyKXaoGSMB7VEDEjH6FgdIgkbY95NPPhl8/PHHXQGIAuDBMgmAwvjC8RYAKK+99trg1Vdf7ZisvD41ILj63CmBZDEBdEIENIDKGzdudAAU3wNzWrJ+CaSMM+aY2EbvMSZkei6Yk9T1GLeMxHesrFdVEigJ7K8EUj90e9wdtAEKAhqZR2QfcX5qzyH7CHNMRkqaiiTTkGSqx5YJwv2SNcVtWTidv/IeEmCZ+rEMK/sr9e+u1uqbk4Ao+V9GhaprmdKmZQlNw3uymKDLyWIic13+3zr+Uy/lWjq8GMszRWPqvqk/u533LsPfcVjTaz9RZzNdojqZKRysE3TC+hUHJ4XtbN8qMdk/e0FjgP1hpaOgb2WNPpRrMXSsBOujA8iIAhgl17qmIlVvaDoL7y7ThtI2WMOaVtSIfdpJAlBwqOIo0qFEG+RY18HmAcq2cRzayUGNNXXdksBJl0Cr7yQQFR3G9NayL7e2RuyNFMdo9RHG/FmBvJPegSySAvESVNKmL2PubsdP53P2TfuUtsOT/v7r+XdfArZ77Ehpj8JXJGs+DCj0JdmEWDvkmmDSXWkrF7ycgFZsCtoYAKAQyGw6e/SJ1DULgLL7777OWBIoCeySBAqAskuCrNMcSQlomFMpx+EP+ptC2hMAKCgS1KDD+xz+szw4yjXGLx0WRtSb0kGnJmAUjBFG1XLcPJFis9xL7XO4JJCLOBZ1KLWymgCIot2Zl1VllvZJWyWqTJrjpAffMq4nbTFACpylGOow0BG5//TTTw8uXbrU1QBTMqe2IBLAEoAapDPGcIcT1Uh+UkmkQY+IsiZ1QRrSWBzmYtH2Ligl82LzttqojXQEuMBOI3zKdJMhY9Jrb6md27Q6gneoE4zCdps+B6OnzmIMpBac1wJdAKJgEAU8gqysE8QDmESgSRuJ3wJXEsSi8dR6SnNvQSMazfuMoJlCIqNWeH9GgQo8yXcIoAMDrUZajbJGA04CoCR9egJZuD7j4yZ44MyZM5dWVlZeXlhYeHkwGLxw8+bNh7/55puHv/3224fX1tbmBaA4XlObdifHaQEoLA6NhEU+9dmZBFrHWTrkzGedzgoNaMzNGMnMyYujT5r3TH/AbxyTKQk0piUQhae4Qz+mv7eMRwLQAO0BPKEwrpqqh9Q5OEdkLaK+evXqlpQ8jK3jPl7TMeiVV14ZvP7661157rnnOsYVWVm4F5mcdvYajs/ROYcxjwEwgb2LdwDgJIFAACsdixmX2b/55HjJGJTGIQxDpFE0Qimpc83PXGx2x6dp1ZMcPQm0TCO94/zGY6XuyBwhAwk1c1Cy6+VcwXYyeZkrXge860h+R5dtQSfpNEoWL9YGOW+181W+jdZ5n/PqQdl9+sAnCVTuG2v5zfWCoA8d/uqTCQZomfjUzVxjYKQ3TYoMKIJQWgBKC3pxfUKdIPl2kmgN/6kTH6f1fAvQsm26hs3UqehdCUBh/apzk+2MJOb4PqDYHYCxlt0zgyfQuVjPEmRBjR6Vay0BqNSsXVl7WVib5Tpqgg7A+0wQE2sAgSh9YPtkv8VxZIoJau09qWPk9tEbbeuOSwIlgYOWQGsPU29AR9HWSM36mTG5tTdid9TeKKuV4NdpIN5pz55sDzLlZrCS27KjMGaapifXV8zryUaZqZyn3UP9XxKYRwL2JwFcgrLwE1lgQNGPRI3On2uCSddrgdcG3QGyos1nkIuBzABT6BcGO1MXCGuet1r7lgRKAvsqgYMyROzrQ9bFSgJjJIAibk5sjCcgVs9uFBQIwCcWInXSGDiP4p0KNYYGI2WppWi3TmMGSkR9To4ENBILJsFgBwhFKkxAURbaKotCC+3XSLSJDA84UHVmAkR59tlnu0j6H/7wh4Mnn3yyM9ZBZ0zR2WpqhzTSAUB5++23u4ITj8h+GFIoOFk14CWdcbzKliFDhz8GvDY3erIgJFUzfXemzzSnrMwk1jqVTauTqXQyjY4GUFMcATYBfCIIpQWgeLPcDwCTpIE2Gk+a6HRYT2JImEkA43fK6NGWvrE1hKbhPyP+MLQybrXnkhKVcYxFlEw3LRX1uBQ83HWmbspoGa7H901D9YULF55ZXFx8bTgcvjoajV7+8ssvz9y8efMMIJS1tbV7YUDZKLMwoGRanb7UGqbjEYDiuL3D11GHT5AA41s64HBUOCdjBBCAIijPNF2ZpxcDWqbnSTYUx92+yNupL4a+LviEOlmmAKEkKxFj5VtvvdWVy5cvd//N+oH55Ec/+lFXnn/++QHnFvDCPfCZNt7Neq3jsB8AlKTXB3gCcNLC3CULCowoExxPjkdGKDGeGZGH8QfgCQAUCkYi/vP/Aqcdh8ZUz3CUJZDgk2TFG7eWExgiU1YyYGJQFhidlPTd8NusK3W+C47k2GQ2SaBLO/ck+Dp1/IxAPirvpAU7t8wlPEcLAuE39DyZ9gziwBiv8z6ZpZJhhGPZP9ffCUBBJ+1LweM95P2Zbq2Y7sa3tuwvppRVP6PNJwAFR6epHnBw2jeoAXdNYgUaewemP2X9BSiXFIUWflMHo4aRjvmeGhAK6y4LbCgJ6u8a5p2peLyPbCeZbtT1UqbnIWKZACQKTqNMKcGaI4H7ff3jqPT1us+SQEngcEtAoGzqN4BPxtkbZayiVudxnN6tJ21ZdjMQiHEUB7yMD4yhOOCp+U1HPesybefFArFbb6bOowT0mxoQhY6DzoLPSL8RfiS29SexBsj1wqzSpP3KkEZNO8e2YDGImT5A30j/UQFQZpVy7VcSKAnsuwQKgLLvIq8LHgIJ2O5xbKM4qEBgCFGBUHnQ4Y9zK42B8wBQUIilZSXqPxUIlWip2o3yoi4U9yFoLPt4C8nmwcIOpVUnKo5TGVCsjVTAmIdBW4fsxBytpuShBiwB6MRy9uzZgeWJJ57oUvHI5gEYA8MdxjlqnKik37EQTU5kuWkMiCSXwcNUBkajN+laaOe2+z7Wn0lpOca+HllNsm5T7XTego2UO8lsYNocDJqZVofvyYJiOp48r6l5rPP6achEhkTkWQD3kOZIkI/ResiwZUDpeeh5IitzUZ7pwRxzjO5saxZALPKlSZXVxEhSwSItC4rMJUaQ5njI+UTre718vBbUkgh/nkMA4fLDDz98aWlp6aXhcPjiYDB4HvDJrVu3HqZspODpHD0zpuBJAAqLPFkNZD4RgGLkog6SfRwuTtyleH8JRtt89xtjH2NlRtLmNuOnhf2ki3fczHPleCNYKaPIegUPSA1WKUsySRGNmx+AZwAgYI6iCDCb4OTYPBzWkxdeeGHw4osvdqBBInwff/zxrma8ZlwXSHfiWsjGAytHasZOx1jGUuYrmbuoma9MJ4cDSuauMewnGRVvRBJGIRxLyYDC+JDsKLMjjE7qS6vnLglsTwKTxuaWpcGoX8f7dHS39hAdM0YuCmwUxJjRwwlq7WNASTAkc0+rq49j38r5znSTec/bk9jOjuoDicxyxkyzmHqc+l8f65405KmPCT5hfGU7Acwa3b3HZKcDECD7HsfyPY9tn6ulQs81yizPe9L2SYAXbTTBwthYkomOwAnWsQRSmOIBG4upZTPQIJmGjLzvlm6tgDMdKmworGEt6Eau3ahNW0rNmsu0fLKhECBgSVBqrGG9fLYT2l86gQShCMBHTwB4QmFbQBRAVdZHaf/JtRnb86zxTlrbq+ctCZQE5pNAG/CGvdE1MroO47MgQcZp2Zip1WG0ieeVp66VJ9xmzseOf5meJwGkgk+oGUtzvYU9huNdr80nmdq7JDBZArRx1gcJKskAUQEoBjBrc9LfNGsfYc4XQI0OTKALdgaDmLEzCEKhD6jvGqBX77EkUBIoCRxKCRQA5VC+lrqpPZRAAkdQHjKHX6bdQXFA+TaPHwqEOfzSCDLLrWbEvwhWHZooz0klaDqKUpxnkezx2ycN0RipTTFBO5WymNp2me1TAx/HJJhli5QSIAG4QkcpUfsY6y5cuDA4f/58V0zvQA0QRTYTapyoGUX2/vvvd85UalIZZEQZTkCOCTaUNKa1LBetoS0pynObBcDYj05YU+Yky4nAkc6KORx2TC/IwpIsJmwLxNGImeASnMdZMsqO33l260xLxO/sa8kc5GxzjP/1OEPb527ZStI4Ok5G0kencb81ehpdahodo04FoRh14oKnjeDjGhkVmOmWzH/eHtPebzKzJCiGtrAZSXz69OmLp06denZhYeG54XD4w9XV1Ydv374N+8n3AKAQVQkDykZ05aSmw7O2ABRBgwJQrAuAsn9jsIt+U+cJFNFBYVuQ+t25PaNvMaxleh6j0TOtj44TI87TienT3qE7M84YgSsTkuA96nSO4NiAiYPCWElfT9DEJJFevHixS5dm6rRz584NLDBaJcPV/r2aw3UlnUTUjKWmjqOGuevKlSsd6wkAFKn4iYbGEZXHNk/FWKZ+Ro3BU2cSehxjAnodBWBxgvXYvz4lgZLA7kogDbl9QQHtnIFO7Vhv+hvnkXZMF6zCPMBxOsiZQ9C1+c3S3kfOTVzHdHDUrXN90vySc12uDaaxuO2ulLeerU0LMqtjvE1V0hrLW4YUHfuMneqKmdaEYA700Ezh2AJQ0OW8Lk4pWfgYm2VbVKdso6Xb+0mmlb2U71E9d7bjNrqeNu9alv5HFL0BFNT0Ldg+KfStZJtt01D19ZdOZgkwQQcD+OsaNsHBbCe7J2sx5n8ZUVjbEgwACyV1ru8ymGLjRbVrr1wzmX7ZlKWCVbX5yJJGTVvOdUduZ3qeimw+qj2k7rskcHgkkDZCthlnXQ9rb8S+2FcYozOVYGdK23i0Vhea54kziCnB/szjzP3YWywZvGkKElP0sK9BQQX+n+cN1L6zSiB1fNYK9hOAW/qSSMlzfoPhzTUA/SbXKpP8sOgW6gG0Z/QEU4FnSnCAKPQB9rFUAPOsb7L2KwmUBPZdAgVA2XeR1wUPWAKpdGM8zMhoUKsoCxQUhzSQoDyMdepPeSZQ2yBXUR5AqeqkoEZpkKadehIbwAGLri6/DxLIMTkjv2irRI3RJqlRdgFImWdS4x2GPBysYyM7Tc8g80cCLwCgSFmMg9NUPI888khnzBPMQY1jT8YODHWmMaDGyWdKHmqAFJmSJ+TYAlHGUWa2Cnufs2HL65HpRYdsGicFoFjjHIai2UL0XOYTT+Ml55HVBGdlpiXSaGn6nPyP6HtBOCmL9re+/2ZgRkjWEeQwzSng/21anTTWZzQe2xhIcbpKKZ0OVhY9CQ5p32saAzIqNQ2red/5Lttn0eCLUXszsnhxcfHccDh8ZqNcWl9fh/nke6PRiOKibxbK2ASgcN+z9pbX6wAAIABJREFUpuCpNBt7P0C2To5MX5AOwWQ4wfHBPJ8R7BmRnpG5pufxXLSxdPyNjVxxPM0x0nRdjEE5ntDnAT4IjMABMgH4sEWqjNGwVMFaBfCE8VpACiBC04Uxrp/UTwL9GIMB+Qj4AXTCHCUAxTGasdtUSGPGWwF7jmXodRhBjUDK1IoAUqTONdL+pL6Oeu6SwF5IoHV0OE57LeeKDBxowYkyjJh+Le9ThhPZStSxdZI7R+C4afVTz2eUpM536kyV2TKntHJqne1j55+9EHDPOVtne8taMuk2BB8b0ZmRnTI8pB6rPonuKYMEABJ1UAAobCebShrdkZUR1eqyeQ/8lrrluLWHvycQep/EfeQuk+vX1JuSeYh+xTo1U8jatwCmCBDWwUktmNj0PL0glGSbRA8zhSo1gRauZ0mPCDDF4Av2zfUqQBRSoqKfUSdbirpat1j5Li1Ptp02vWymlcDGYwoJ6kzhh2NVgFSyS9L26SvJtDKurR65BlM3XBIoCRyYBFKfcIxGr2GMJtBN1pO0N2JzzHS3rJ/7wCetPjbLQ47TL3TE57goa7g1tnS2qRlLU8+Y5dq1T0lgHgmkDkJbT4Yg+siFDV8SNXoNNijtThzbsh72XZt2L6AEWyn6guzL2iUFotD2M2VVAVDmeZu1b0mgJLCvEigAyr6Kuy52CCSQjnmMGWn4IO1OAlDMeck+GA5n/bRKNOATgCdEvaAcAzx5b6PmN6kDMahV3t9ZpXz890vnKo5QIzCpzaEtACWVX9prUndPXAhmGhkMdJcuXRoQZU+dFMZnzpzpIvwtGN9k6cBAh2PP1AYAUExrQE0KhGT78NXNAKzY9lvG6AigxPvFMatBEsewLCYaKk23kyl3BKQkCwrH8cHYiSM5I+WInEvmF4Eo1Dg6BZsEE8y455vHwNgyyKQBtO88+b/pcGQ2Mce9i540nib1eRpLMZCyOMrolc4+u/Fw/J5OgmQRMFfvPO9ZvQUjiaACakCDlzYKi750GG0HgKIsTMGTtJcuAhm7E7Qzz3PUvrsnAdoEY6SgPdqGdKc4CDOVGdsaA9Io4D7pLMQY1zoM2xQIU/VoxowEsTF2MG5YAJ3NCkB5+OGHBwACGY8Zn0nJ8+yzz3aF32VdYewSbLh7Yj68Z8q5JFmoGJOZj2Dmsjb1Eel4koHK6OZ4ynSwYtDRqAm4RGMQ44PjgdvodWk4KmPQ4W06dWeHRwJTx9KNW22Nv5k2LcEg/J6MI+gBCT5UTxZomJIQgCIDgywN1DjEBaCwX5uqLecIc8ULZJk1+nE/3so8eib34/rU6OQEjPSdKwEe6TxiO1MyGnjRplw0pUk65jONTqbgQa9k/2xD6p7ebwKha0zejxb212uYPtG0VvRB9HP0dursW/xm+lmcm6m78XuubdvxYuz4QQAFaQotrHXRl6jRlXLdloxpAFAykAD2ugwa6BY63wFRWonm2ow2znoB4KpFBhS+m1LKdM22c2pTlbqO6mPr2b+3WVcqCZQEjpsEkm2NMRb7tzYU7IvaGqkBD/If+zBetyzFqY915rJdEJZMaDJCYFO3mI6HgAAK46njKGNngfd24QXUKSZKQH8RNSwoFzdAKNSyvGmvTNv+pL5h0Is2RnxE2hioMx0P7V6mtQp6qcZaEigJHGoJ7IZScKgfsG6uJNBIIJ1JOJrScU/aHSnT2EZZMHIaI+SsH40O5qBESRaZjZJgOgdqwCmms6AuRXlWKR///ZJxh3aL8c1ofRZ/5tDOXNpEKqAApxN1Yt5snJQWjHREh1meeuqpgQXDHSkeKLKhCKTAcUeU+fXr17v6o48+2uL0w6AHCANnoECMWR2u23nNPA9GRe7T+xWMQg3IJNkJfP5upRzy6NvO++b5MUjCbkIN0IbCM1LzuwWQTkbmT4iyn8Up0DpGk848jfka2Z3rOS6pTVmcJ6uJEaIi6TMlj2AV0+7kYsdo0r4o0RYgk9ffjhOgD4DCOJ0AFBZ9BUDZTuc5msfQJtLopdMR5yDbGUXrOMpYqoMjASm5L+No5vkV5KITRGmlLn2HXu14JKCN74wXjh0JSJsGygPI4jiM8+SFF14YPP/8811hjHbMY5/Nmxseb1U/x2S2mWecb0gTB/jEFHHOU8xV/EdEs2nSelKd5dglC5QU0IBMZD+hNh0P+h6OJaPuHY+PZs+quy4J7K0EJo6dPZd2rNdh0o716QxhnDail5rxXtZLBsgEp7QpHZO1oWXLZF4Q7Kh+nVHACZARBONc1EYL7610+88+jSEvj0p9FH0tU+m4xpWtpD0uASXJmMdaNwEpgkdaAArX5j/ZpKgzjQ7bqU/2OeYTGJ1A6Eplsn8tr+2z9J9kntPWoh6mXkadIBW2BRZT0/fyM7ZvkT7VdDwyn1jDTpepadHLMngAEIpFprRMjzohfaL2HPtHtl0ZJWXyyfSm/JcgFdZoGdHfAvfn6c/799brSiWBksBRkUA7RucYjC3FdN/YG9PZDngw09a6rd61W4Bb5271j0xfxlrMlDzUsEsxrjKGUo9jSTsq76bu8/BLIEG09BVskBSC4ggYzf9lQJnGEqT+ayAgekC28/Ql8bs6NXpypf09/G2m7rAkcGIlcLyt0if2tdaDT5BA0jHjiEonvgAUathQdFAZ7TarYFsjnejsPqp2FGTzW0uzms7lWa9Z+x0/CaQxDUXVCErAUBjqpMikph1b+J4OVY5Lg/hWi104J3GQYowzWv/8+fMdGwo1KR+Iujf6HhAH7CEyqOjww/kHnbGMKNQ4+/iNQuoJHH2mmpnmcJ33tRr1jwOWe7WYVoea54QRxcL9JEMLYBEKv+ko1lnMfXvv1DovM0+45+I3/58hzUYyJ/HYk4Aoua/5cY0olWFEw3yKsGUjwejJAl0jaBo5iRb1XO01uFY6IgSS5NiV969jQYNsmzJontfcAlB0KAFAeXpjwVcAlHkkejz2nRSFxZiZjgsp3Y20xRmJc8NoW41v/G86H+qMes8cN63jY4tuzZgE+5IFcefYMMGBccebYdyV1QkHyksvvTR48cUXu8IYTRoeWFKoM93a8XjF/U+RwD7GZOYb5xzAkMxBsp4w/zBHCVLJaOaeuShTODAemkpRVjt0OtPwJKU+42pfSrLj/Brq2UoC80qgBZ+ks6LvXOgPsikIBky9mHFelgWBHzn2O85jDEZvEBTiuVJnSXYU/k+HOecUANOX+od7b0EoAiT9b15Z7eb+8+iaqYsaheyaNdnsEkycjnf1UIF7OtoFMvcx6LX6rVHPbRofvk/SJT1PX2qfWYDeuynzk3yuDKZgm35HH7LvamvJmr7Kd5ydpp9lO1lROE9+xjo7+9Ksss5lPQhoF53Jwgld7xFA4NqVmmAKgwuocx3boz9kO2ZbVjRq+pBR+n01OgaOVfWKZETJ9FH2z7IbneQeVs9eEtiZBFJfQadhveuaGV3JlPTYFxmPkyE819Ye57q5L4Xtdu60DWQyFTTjImAU7ezUBAEwbjp+JrNvOea3I/06ZpoEMmCZPgLwRACKgaH0GdYeaauaxoCSQYC0dQNdqAGgwKhPjS0ig5mrnU97Y/V/SaAkcGASKADKgYm+LnxAEkiafgwZZzfKE4PBAOCJhd+TRYLjZv0w8Wsww8gg6wk07aRxyBqFImmByyg2q5RP1n5tdAKO0cyhDS2mFJkAUfK/zJudOefvkKBgEqPBnn766YHlwoULXcqHs2fPdjWGO4x6OERxrArAAGiBke6dd94ZvPvuu13B+Uf6AwoOQUEcGu9261WmwxUHLPeKU5aa6DcMjRTuPdMJATbJVDpJx0zkG05LnomafQWeZOqMzgo4Gt2RSmMOppfWWK5Y+saEZEoCCJIGTIEjOgdSvFKaO+a4eDfaThALNfvgPNAJ6yKeMc3/kop92mvsi06ddkzf/wlAEXwiAwoAFEoBULYj2aN/TF80Pb9lpDtOD+Z2iyl5bEtpSOC3ZJ7yGA1ufcCTXidqsixtduyN8WIesScrEyC7V155ZfDyyy93BaAg7FUwo1C3zE7zXOco7ZupzZh/BJtQJxDyypUr3TifAMF8Fz3PzBjqWMmYqPHHvONSPlNnJDNO1Unj91ESb91rSWCvJDCONaS1TaTuwH9G15pqDdYqSzKT8D+/O24znhuJyDif7FYcl9dp04bkejAd39PsKH1z0l7Jc9bzpv6Yzzxu/envjIUauRnjcu3aGrzRDRPAnKlm2ZYRhfOhwyaTSY6dGdCR1+MYrzlt3bxbuues8q39+iVgX9ABI1iMvmU/bdPv4Pg0UAhHjqkfqAGxjAOx3QECRh9yjZvrP9aKzzzzzOAHP/hBV/OfzGjoCqSRNaUsrGkJYGXdK4NdD4NaSiHB9wYCJAtQ9ge209GEQxVAigX7UrfkjLoFlVUbLAmUBEoC25EAY2emOmNsTptibjMOM2Yb1CFQ11qGuGlsD7PcZ453mcIPfYLxMtdlCUiROY3xFr2hPiWB3ZZApvZEZzEdOPZI9Bb7DCCUeQEoMg1irwVUhT5ALQAFEAoAFEFZpgbf7Wes85UESgIlgV2RwDTDya5cpE5SEjhgCaSR0whmDBcYIGE6sQhGocaZ777ULdXrpEcySkzaYAAnolQBoGQOP4xv0qsVYvWAG8ohv3zmjbT9mlNSekzaLcY6ENgWFoLSYmI4b8f9sfOAAA5BHNQWou9lS6HOKH6cfBrs/vznP3fAE52CfDdVDTUGvjlAGhNfUQJQuL8EoJj+whQ8shGQiod7MHUO6XNgcxGQgrExASkYHBNAM2ObaQ3gyLyNjnORYT3JoJjU5xjlTaNDjXFS4zx1vl8BKP7fMqBkpCn7ZNRJMp60lOnTHAAzimnm3YyiTNCAKXgKgDKzGE/Mjjo6NKoxfhqBi3EtI2+TPYrtpCLWyKaz06h2mdUyDdCe69d333334Ic//GHnOKHIVOW45xgHUBC2quPyaRljTH/G2E0RdCLwEdCjhX1xLjmGNzJpQYCA7XQSoaulUdNIO4xBGD9xGrmvDqLjIvJ6jpLALBKYdcyjnzEgySLSbo/TUfmdY5LVxJRpOkESbChAxWhcU3qoN2RAAvfQAlDSUe58Me96cBa57WSfeXQvxzdBxaYHS0BKey+ZFofxMJlMTNUoMMRjPV9eJxkcJqXgadMycv1MZ5agljYVyU7kWMfunwSSEcX+bP8SjKKOhTPH9W1G3+PQYd/UuZLhVoWnd0xCJ0I/ogbIi+507ty5riZdD/qSDJ+5/mOboARrGFIISkCvYB0pGMU17Rj9gv5BO2+ZfdAfdJbiYMq0fkbzE9nPPgnYateOXHaecWH/3nxdqSRQEjgKEkidTNZl7Y2CeAGfsJ1BGgZ0GMiRYGEDOWfVEyfJKVlNWHs5PlK7TjNdSbKlMHZmWr4aJ49Cazz895jAK3STTMGTNnn+y741rS/kPI9+IAgV1p9kQMHPlGn70C0m6fWHX6J1hyWBksCxlcC0ge/YPng92ImRgIYO64y0QXnGaSnrCSwoMklg6DCSDqV5InNEI00MZBoSUHYBnbwXIJRUjlGcNa4VAOXENMttPWi25YzsxFCnkU5DHbWFBWJGiGaE/sToTCLDLKSyAXzy1FNPdTVR9lAWk5aHfdJghyFOxhBYQwCdCEABjMJvlBs3bnTAj0xpsy3JbByUABQYTx5//PHNkswB7sdhbAMqMe2OxkQMi0nDLGjGezXqfsr9TlrcaoTUwK8RXwaTpA1vz5OgNZwCptGhNj1O6xTQKJm06Yw/mXtckIn7pPMh2VAweLYAmp28uu0ci2EDR5KGjkrBsx0pnoxjMl2CqRl0VGJcy+j2BJxIA9+m5hGwwjisgY16EtCvG252U9ywTwE2kZXKlGmwVZE6DUcKIBVq9j3qn6S4T0ePad+IToYmn7nm/fff7+qrV692DiPmI2qdRGPG7wTcMcbhKJXZBONO5l82KhmHEEYhmaEcv4+6uOv+SwKzSmBmUHM4RllfZQqcBIO43srgAQHYHJcMVm3ajhaAkil6EmyI0ySd115TXUuwi9fN886zHpxVhvPuNy+rR4LrMhWIYGJThrX3kSAS1rWCnRkXGfN0oqM7eg3OIcuDBnRT7gg+See7+qQ6r7qqdRrhc5v963P0JND265ahToAwNQ6bDKjI6Hv6cKuDpcNTnesOvYvAA9as1AQlsI61kJpH3Qn9KT+sD9ElLABRkhElgxPGpOSxTSewSqa1dKoa6Wy0czpYTVtFn7Mvu216nuyLR6+F1B2XBEoCBymBDHhjfJahitpUhtpfBP+ii/EbtnULv2l/BAicY/9Oni9BqeghOt/RS2RDcb2Gs94i45q2rgKg7OQt1LFKINM6w3JyfjAYXNgo+JYSRNu37hgnyRYALpMgNb4lQSgAULBFWLADZ6BivamSQEmgJHBoJLCrxvBD81R1IyWB7ySgEdE6HUoYMlAScFxSi1KVLm1WmrRW3ii2Sa2KgnBlA4TCNgAUI1swJJjjr6K5quVOkkCO1yiw0oezODRHtoY6mVCo+Q8nPUAU6qTCHAdG6e5DmmIMdKSuAXwiAEWnJ+l4AHqYjocawxsADgvR5zoEcQomOwoGPOmOTWmz3WaQABTulzQUFgEmRqp5TaPhMyo+74dtACrWfWl2eu43F7XjFrg6O10ksIiWVtQUNy4+WmNiGioZa1h8s8Cm5nsaJdt7yWg5rqljgOM07hsZq7FUJH0fKOagFvC0fyNyqPsYUIzUwQCSDqVJTYxnN7KXGsYqGKxc7LHQs0h1qfF3u023jttbCSR4L+d1thk/E0SiMc2orqRWbdP0GFkvgCVzYY8D9+2a3o3zBKYnwHYUxuZnn322Y0OBGYXf/L91pOytuPfm7Ml8kml3AJ3AeiLIkbkGoCM1oBTGfIrp0yYwbskQpXGTMVWDDg6gTLnDd4F/jLs5rpZjdG+aQJ318Emgb5wbN8alrsD8nY7mdCSj37ZOakGEjNftGO24zFjdglryvDleM2bn+rDvnlM/NmpxN6jkd/oW+/TLcXoYz5CRkOh4siyYanGcoZrjkk0PXVFHD7Usn4LvWlCyoBbGw7wm++d5+4AnyiiBM33bO5VlHX8wEhjXv1uAMM4c1rUEWVBc61LT31P3ygAjdDr76h19O9PNCkKRJRO9KYMvTN1KzRqTwAmDKNA9LPyWa8UxKXnsp7mmct2VwQGAWpNuHz2E7xSCBlwv5rrRtV/2k4N5u3XVkkBJ4ChLoNV9DK5Q/0rgbzKgYHNxrKbW7kjNMbkW34l8tI2Z6s801LKhCD5JpkrAfAJnGTcprtVyjjgom9ZO5FHHHqwEEqBFW9e3hF1SVn2BKJneahqYPXVq061rs8UOiU+Jgn0y0/ZVcPPBtoe6ekmgJDBBArtmCC8plwQOqQT+P3tntt3GlWRtkNQsWbbs8qyybJWrurrv+wH6svu++n3qTfq+36fWX+WyZFuyZU2WB1mDJVH/+rL50VvHCSABgiSG4FpnHRBIJDIjM+PEsGNHJh0JbGQiHqBJolT5n2AHgQ3Q2/P+YSRoIDCTvLy+B0LhNUaww6SvVWbz/mZ9b7Mk0CZUMXi5dxk4fbL5aPBm4M7gfgbnxgbqFCsJTEAnJDmZoSum0l7qYivtmQWhkOgjCHfnzp39hCCJwWvXro2uX7/ezQTzSAxSmc7ctleY5bImAIUqNiraYG5hpq0OlWq215HphHlK7+5ZDoFtM8DYxxLiuqvjbLIzdYYUy9mOJ/dt5akAEoKVVngkAAUgSpusyKQAAAtBL1I25jHPeu5HuT0B5haAQvsdeq9Cf5k0sZlsmubwFQDlKK/i8f8W94MBAXRjBhKs9hKEkhTEST0s/WoyTbUU8KmzF2J7k0SB2UTwH8xU//qv/9qNP//5zx1LFQMdaPJEJqjjF/tsR+Ba4ixIkIQPDFv/+Mc/Rp999lk3ADgKcgTgOKDFmzqSZ19wH/ow6Zyz/Q7BTfStQU8SQhW0nO2S1tarL4FWp2VSuU/H5TMiGER9m2AU9HHuOysGSYC0zFTJhJZsCr6WzTJbsK4iJdQ02zJtRF57DbKKUmYnme+wIbOtDb/h93idYGf0nUBnZmxNEzl99mMClvlcu1WAtYn30p2rrwsWdQbcewn2ws5K1pN8jT3WgtFksMPmT+a7wTYXoN0sXpBljpmijGRAgWHN9n63b99+hUkTG2UGfzYBKTw3ALxkVxN84gzwPRmFtEOY9R0tcKhna1F3Zu2nJLC5EkiwLraavi56NnUw+jqZmAWjACLks3kLOydJHjtCO4SZeJgsKMxZOMBnGWvLln+tfbW5V7vOfFYJ4M/o02CXwKx/eW8GgOIgJp8+yiy9kbHT8z4HgGJhHDPFctzrzNj3yao96/nU9iWBkkBJ4NAkMNghO7QjqB2XBA5XAhnMYKHHADYxiZFMolKaNAxkaQMxIOb9Y9HPPtmATmBAYYBUtYrFXr5ZOTvvb9b3Nk8CGaA36CY1pgwosvrgBFpF1gbl+1pN/WZtINEpRTGtdwSjyIhC0M6qMeiLSY5mD23bI1itTsU6g6Bd9tQmaJfV7bNeVkEoAGHo7U3ilRk2FtvoUA1P4tKxQACKQURBHratyUC725jslK2E4KFJARzkbHnTVtRnkpSAY7bgMaEgsKUFoGSgM6mfk0J92YOW3J8kkNDXgK5sp4Y+B4ACsDArb3AMk1J20m3VAlDaKoNiQJn1oVzu7Q2ImeTMJGUmSQWjZLIz+/72tYLISpdZql4GSQxdd/Lkyf0B0ARQoMDATJygs9HhDvTzsv6ZtMlWaQAUHejyBBQCNnE9Yba9G+DGn3/+eVoSKAF56FX0sAHKpHLmtXT4zCSBsgp52XXmsl7uOq7VlYDgPdvntOxSeWYtaJrEhfqTBIa6lpn9ZcIjE8nJgGJLHStw2R96Fl3ezsmsIEvKKkk+WQ2SPc/ihUnJk2yjg51nGx1m7EdtRT7LPxlQpKsHcJK2pkxxth1rAddt9Wa2eExQTOnOVboTD/dY2+eeZxubC9+2be/Ae5n8TEA6n5EotQVXJnomxj4vXLiwzx6HX4tdZSEDn6V/ih2CvSEoxXY8zNgpMqIkGGWM+PJZ4dnQH8Qn5Dm1wIAEKu9lEjWfSb6X7a0msQsd7pWsvZcESgLrIoG032SVEzSczJ/oYGKNxNfbmVhNn04+aC5K5koT7uhD9CSDOHsWD/B/xtqwSbSP2lZ/ZZesy917+OeRLLr4IQBOAJswAKI4eJ9nwGdGX4cjnPYcGJsUyA3YBOCJw9gkABSegWy1efgSqF8oCZQESgIDJTBN2Q3cTW1WElhaCWRAlACEyUoSliTpSVg6slUJwYt5/zAO7NOHESAA5cs9Q0FKd4xjtq0+ffNKerO/l9WmadBi/LaOXwJQMHwNyjnrSBK01xB+ZX2Appjgm4PK+rYND614GATtqMp3APh4+PBhN6hItz0CLRJIHlJBZiUZjCTZAmfWS2zSksSslMpUrREINIHJ6ym9usf9bJ9DmnKy770ObdKME+RPYAqfJZNJJgVwkG3NZU/vPCZbvriPBLzxXjrSfK8PhMJ7srCMY1qZVfxHsb3y5p5NWm6oLgETos95TSBEan57DxvcnnScBUA5iqu4PL/RJjwE5DG3gTaSHdmSpwWdeL8xq2cFtOTcVr3MZYuj6wD5CfSDOh69TPUus2AUZvQyrFAMdDj6fBn/BJ94bOpzgCQOkjsAFx2uHc65LetJpwBfjo0lZvU/yVgr/KlAzuo5XvOZbFNS3KrjK1i5jDdUHdOsEphFF6HHErDXgj7ymWC/fs731KXoSvRoMk8RlG3BLAJI+QzwSjv8fgIK+/aRxzCrbBa9/TSdkddCe03bTjCHQWaBxSay0+4TaMx3SE7jl6LfmNFj7ksQcp6n4BRm9GNra2qnclwJgsnf5/0stHBbj3nRcq39rbYE0iZDv1hdzDOebRATwMbrBKTzOu0z9Ia+bc6/kRQgXQoYHNmCh2IGBnYUM74qhQ2ATbA7siUPdgq+L58xT7BBPIYEoSRjkMAv40o8g7wnCEWbhJnnOhlR9B/bZ3O175A6+pJASeAoJZDxRsG8+sq2A2c2/mg7cNlQLIZrdXLud97z0b4w7oZeNJ6GjWPbe2bi77zn57YPFLyS9k6yo8x7bPW9zZBAFhhhp3C/e+/LhEJcktf4PmzDjH2T9s4kabVFiwBQBJ0kEIXX3OMJEJ/ma2zGVaqzLAmUBJZCArMEmpbigOsgSgIzSiADkBgItthhBplqxTxV87xncgkjed4/gnQEAaxYAYAC+EQAiu8zY/y2yeJ5f7e+t5kSkOXHqs9MzAs80Rnkf4xee2Vnywje5xnpbcdDIpCkpQO2k/fee68bJDcz2UkCFPCHATwCb4JKCMTZIoH5q6++2m/HQ0segnUJFJn3ksrAYoI2q9Z4PaAtQ/vTkwx411Ke5QSdZCUaDm5WovI/QURHJgUIMOIIu69kQOG30knmNzIYyW9kIHPSeVgdN2n7eS/BYX1PWXMPZ5UNzh3MJ/ZeTaAAz8QsTp6OG3MxoBzWlVye/WYQLO+TNtCWVfsG0mwHQWJEhjXb85gkNTlqlb/JkJTAXPa4LXWY0bmCTJj/+Mc/jv70pz91M63S0NkwoTADDly2v6Srz3ZqHGeyZJHk+eKLL/YHQBRZT6hETgAjQMMJf22FP3rX9ogw1dlHnIoiACgJEkQ3ZBX/somzjqckMKsEZtVB2IsJHEGpJIDP3+c5w65M6mnZ+gSKJpMB+2nbZ2iXopOz4jYral3nW33OcWQFr69nlc8itx8aEPZc2D7Bctk+ET+yZRTJhDO2pmBnQXb6oSRrss2O3+N3W+CILR9NfCd7VMvSh6z6gM/JyNBus0j51r5WWwLe9/q16pVMYCYABf2R7R4oKLLgiNlEj7og51ckhe+In6vviB9rMQPFFbB+Oih0sC35yE3zAAAgAElEQVSg7QAprKAtIKyfFl4wD2Ta9JkxLoQ/hx+Y7f6S/YTXsuo6J1DWNqx9wLTVvkPq6EsCJYHjkECyyWb8UWCxepiZQk8G8XaS8rKMM1sYNFYXz3ByGcvCNkIvGhfDd3OgI4nPO4y/2Yo6WSPQvfVXEhgigYwbcV/nMwDoxLgkccosVJqlPbjxZcFSAKqITTCIU5JrgmWfwf0tuMr2mEPOo7YpCZQESgKHLoFZg02HfkD1AyWBBUsgg5gEMNIoEIAiCCUrZgiqzvKXxi8GbfbsxRgAfIJxgJEgXSrJDJMYBvJm+c3atiSgBDK4zn2uk5f9s7n3Ccq1VWNtor4vgfCbtYLqL1rykNBk/uSTT/YHgBSq8a0cI0hHUI9BsM4qsTt37nRsKJ9//nk3/vnPf3YMKQbtAKPMCRZZ5J3RUiPn/21VmewZAhh0apltjWPFqMCRBKCoGwg2JsgE/ZLXIKtJZUGxN+g6V21kb3h0tMENZnqu4txllYGVBgafhySekG0y0yQABV2uw9f2WW3p6xd5D9a+jkcCGVzDlrD3tcCSTJqiR7PFX5sccVvez6qXDOYJmJ3rbNGzVO/C+MR89erV/fHRRx91rCgOkirZvgfAB/pZQMtcB3CAL7EuABYBPCI7la+ZAZg4AJwIQKHlDq12oMJ3TDmMVp+rm21llnTNVs4RvCRwmYkf9HP9lQRWWQLaFAnUn1aRmgBlK15NCqMfAZn0tbhpASi2MhOAkmBo9GN7TK7dvJ9011bf+rvLfj1aphL10TQAhzTzspWgr9RH2JDJrte23RCAoj1q8oVEtQAUWfVaAIrtfth/7kfQSzErLPsdt9rHl74t9v845iP0Bz6uoPQsuuB9vpfxoD790ispwLrYSsz4tLY4BNSLHeXn2E6ysuHbapfYlofCCtu+YuNMYUTJ54pnj2fc5zdf856gWWZtFewV/sfPzCKnvtZXQ8Fwq30n1dGXBEoChyGBNvmeIBNAJ8TajdUkG7NFb4IMF5WTkulNeyXj8bJEaQMJ7EtbKsEoVWRwGHfMeu8T/wTQqwMACuzMFshlnKi1SyZJRsZqCxNZ64lDUijDTI7JYYGzceFa49f7nquzKwmslAQWtdiv1EnXwW6UBAw4WMlsaxKCFBjFGAUOq5ZNWg4VFAs7hoHsBlbRiriGDk1kKoZCGrwYEgYL+wKQQ4+htttsCWTSwCoE7mMSA23f7Eya8rnGMIkA2VEM8vVVknaSpiIsqYgvX748YtCWBwCKbSCYDdKRFKWqjIAcQBNbKVAxBhMKyUQCdwJUSDhazc48sIJs0XdC0nu2PWLTOTVBkKATKzAEmWRbHSmWcRCkNrc3Ldtna67WecikgIkBExPrqEe8DzO5RcLfPqvM0lwyo9ul7TYpNi2x5n0j1bzXsa0sQIc7BAop+0Xfe7W/45WAgTWTrrbkse2E9xgzCRB0qGMc0M/2PLIBJI0x783dGwfdKqiEpAhgExiq0MHtoJIX/U1CBbYUvie7Ffs56j90O4BD6eqhs4fa3nY6JHMYrAlUFmeih3XE7zFP+VN3pr1mWwmCkz7bgE9I4hi8JGCZjFZVHTdN0vX5MkugBS2nPprEFpYtbFhbx7UdaymW0KHSVPNb2Jp8Vwap1KX2RU+wS4JlEiSd1Ndz684jvFDJbNC+TpYCDinBcglutsJXe5HkSYKSWwBKm5CRgp4ZO0e7VPa8FIc2rgwsAlVkVvA4j1CE9VMbJIG021vwWbIfYZP1MX4KRME+ExjXzhg8Y/2DtIvOnz8/evvtt/cHtpNMnwB/afnHAGyC/SL4BHCsr5mxa5Lxbcz1TDaUrMxvXwM0EXDSvsaXzBZbWdigDdPqnQ26vepUSwIlgQNKIAt70MMCkrHx0L+AUBzE3h36wjKDDo3RTDtc7RkT9Vn0mbYPRaD6ftpS/s9n2EbJaFxJ/GmSr8+RAPZFgkwEoAhCkZkNoBbPSLYNnSRBASiu4az1xCksmqHQmSI58k3EMpLdp+7dujdLAiWBpZFAAVCW5lLUgRySBAgsiK4mqJmGMEZBtm0gcWQVHgn4oX8tjTuJChGpzPbmwzAAlGLCmXlau4yhx1DblQQyQJ+JUgP9JgpwDu0/SfA/kdoYzZlQ0DD+DXOE1fZW3JPsFHQCAIWKe2iKmUlyErhjAFyhDY+D1gq3bt3aH4BRAKIASKFFj8E85intFA7rDmgrT6VBTzp0AWgEBrNKPntx834G/6Q9N6mZYJWWUr09t6yizYQqx7FujkYGJQg4S7/PvZqgE14LSKHaJsEqZtSH2DwEHLKlkQAUnDp0OTpcp89rapDisO7B2u/xSaCtwDXhyT1l9T1BN+5L9GkmVQUBonMFpgh0bVtHeF+zr7n+ZJmSOv7ChQsjBkkSGKlsmYae9rUAlWROIeFy1H8ADDNBQysdGU8EnzADPuEzEzrMrCVUFrMP5il/CQJEB0tXT8DGgA7VRDzjWS1nWzSBK+sI9Jsmu/p8PSSQOo3X6CKH7W8E77dnbPKW9VXQncFW/Cb3ox5Lu1RfjJnvmqjgdbKamBBu7c5kQRnHZrDsV0gbUJuhbbWYyeAW/JHMB+gjW4LxWr3E/to2N7wnbTf2pskW5rQ1+9jzWsaoBLog63WzN5f9/tnE40sfQABcgtkEpMHwmW14BJ8wo2sS5KYvwXuC5X7j5yJs7SpmgL36ssyCePFxeZ2tZwHVYtNoq1BY8e2333bgWWybgW1gff7yuctWrrzOFjwtG4rPuJXQ+psycqYvuYn3Vp1zSaAkcHAJqKPRxdhy+rfo5GyVTGyGODwzCXj9ZWYBxxzNkFjNuKNuC7QyEd8CTbSjnLN9Ge9lvL58voPfJ5uwB+yJjKMTm4RpnwEIhZi7LQIFoMjuPOm+5/7Tf3Ddt9CZeIVM+wJQuNeNR5edvgl3Xp1jSWBFJHCQBX5FTrEOc8Ml0PYPpjLeIQCF1g0MDAb7mROUGPqHUSCbATNJC0EnzCQwnQkOZDXKOrfLGCq/2m7xEsjKURxBq/GdE4DSUhUbwMNAziD/K+sFdMOdl7jXuoGKegcAlD/+8Y/d+PTTT7sWPSRAGSRDM/BGlRhJRcdnn302+n//7/+N/v73v4+uXbvWVbazDTMJxmP44xnNyncD+c4JKsFZtYKidWyTLcOkQ+7LAKF9O4c4DLnNkO2PQXwH/skMPsvew/3L/WnLHagtAZ9I80rAo6+twJCD4ZokcEgGKwEo0lwzW3nsPTBk/7XN6kqgrdBKgKuVXwk68TXAFGmJCT7wf7acUB+z/Sy2x28kqV5O3cx7VOkCNvnggw+6Gfp42qbRpgdKeat4Zas66ksEcIQ1QLAJiRoAiIATmXONIKmTgBPXE455Cq09m/Cs2iINXZsBHCuJZEGhWk59ThCz2k0c9Y1Rv3cYEkiGE9bJ1EXYi+q1ZAbwOBI4h76ymo+Z/VjNynadGtqbs8qP14BVEvCfCWU+n/TXxi5WKZYhe4E6SCAyc8tIkG118BuxN7RNAJ9Y2cucdmgLRE7QnfsRZGvrwCH24ybYm4fxvNU+FyeBfNZbPYYOGgdAkeEzGUC1u9BZCcrrPVptq2xViE9rG1r8XOwrBj4woF4BKIBQKKqwdSA2jXbLQGbP1vZIYJgsbQJRsGn0U9ATWRSRrSbQQQJQKrm6uHu09lQS2FQJqJO19/B7s+1OxuCJ05iIZx4HPJ5HlmmrGGeTCS5ZyAXxaktlfAcwSoJ1S0fOcyU27zuA8wXXM5NruhogFJ4H7ncGn+tvJQCrT2rcfwk0t2jGezYBKNgCxC68f4fY95t3peqMSwIlgWORwCoFbY5FQPWjKymBTBJhCFhZR5CBJKXtGqyY9z0MAYOrs1QhYxQkewELf9t2x4QGBkMGCsugXclbbOkPOnU7aGyC/Vn95WspMjNol9UKtpqw6rVNwP5fhmFrq6u0t9qeQBxJTQcV99IWv/nmm/ttImBRAVRiOx5mAnQATz7//POOCYVqdwdAFLaHCWWRYJRsXUH1/4sXL54/f/78BX+7u7tPt7a2CNp1z/jW1hZJyyfb29sdKOXly5fPdnd3n+3Nj1++fNk5t7u7uwli4LVtddKBSDaVpFWeWsa/9Hfg4g4wA8Pp1HHPAjyR1pLAhtSufJbB6Wm2jhXDOGlcX4IRMFkRnECXS20JmJBgL3qcIX29DDiLO+va0ypIIEFO6EiTr7YwcybRkZSsAFBs9ZcgFQGCVsNkItjXc8mFyl0TJcyAULJtmvqbmSpeW/m0rXlkV8mqYA+IdQDdrH5mJslCgoWZ/wWOoL+hqed/BiwmqesFnNiODaYs1gcG9PXsk/257wlCadmieL7V5+jlpLDNxI0AM55xdDf6vv5KAsskgVwbUxeNqyRNMEi2rsl1FZ2Vn7VrpzYhs3qNJAP6je9a/Yo+THuxTRYn6wrfSXaUaev1cV8DdYoAkdQxfYHe/DwratEtCTzGNkxbxEpeKx9bdr0+BhT3kTLKFrF8nmwIZWse991Uv38QCaQOpIgomeZM8jDzmeAT9B02mIx1tueR0W5wJT72EuwnFli0rWfTXwVca4tZ7BtsHtsOYgtlu9kBAklASoLR8FsEpDC3AJRsO2F7HhO0beuuAYdRm5QESgIlgX0JpD7mteyf2IfYibKfUCxkrNEiOGP16GFpOBdhC2aLQUAoaYMZp7NgzIIEZvSnsSBmvpttuOuylwT6JCAABXsDG0MGFEEoMrXNA0DJ+4+1XsYe8k4UyTmIX/A5g3tXUHrLjlhXsCRQEigJHLkEFrGwH/lB1w+WBKZIIA1ggpyZBJLtBIOAYcU8M9tlH/ShgmZhT9YDFn6NANvumNjAGEj61AKgDJVybTerBNTvOHIG1nLmXueeF3xilUL2ajU5ysyz5LP1SoUqiUdbONAHm4AcFWBWglkVZvV9UhhzUgbhAJhQ+X7z5s3R119/3Y2sgicJSSseAnfMA6rdB8mMY6fy3xZBT//v78mTJ0+ePn/+/NHW1tb3e+OHra2tn3d2dh7tjcfPnj0DqfLsl19+AYTy5Pnz5w93d3d/fvHihUnOpP+UUj2dCF8nGKWYkX69cqnPM2jM/SqtJTP3rfcylZBtIGTcvZDJJOTOdRNgwowOt68qrTmy6pikdCaJBt1vtdHaSCCTqq2eTRpidKeJESmHk83HxImf9elr35vLbgdYJ0CQGbYqgIIO6ONhp3JOHY1OR0c6EpwCIAX97yCRgm52CEhh5r1ktAJIwkDvP3z4cL8Fj5T12ZLH7dhW3Q/4ZED1cFYN8XwTcPQZtl2izCfYbvnsE6gk6EiCphK1a/PYrs2JCFSTqQ6bznYUfeuf77W6Kumi0Uv6QcytvlEP2YInk77oufxuCroFy3gMbj8vY9lxXMykwkYvJFNJ69NhX+Tn2d5PG1GQm+1zDBJrL6rDbMHjPrKSN23LFgTT2p0y8JlQOQ4Z1m+WBBYhgQS5ZayHxKegX2ZBv/q0vIdNZttZ2VCY0U3JIjr2OLGN8B0B7WIzJRModpa2EzO2EfYP/iv2jG0GmbF//IzPB/q2PufqD2Z0gokpK/gFrmn7mJQSnKI+sSV0JakWcWfWPkoCmykBbT3OnqIMme7QycRpAJ445+v0iY03so+5fN4QfcbbBKPIRI7OzIIEWywzk9QHhGLRkezEAvY28+rWWU+TwDQAyrwMKMlWxhqdbTiJW5B3MlZJTMP7ljlb+FXeadoVrM9LAiWBQ5XAQRf1Qz242nlJYA4JZIKc1wQkstrFlg3MMJ9YMc9MwiiDoEN/HuNWpCkzCz+GgHRoGLEYB1ajWI3W0iQP/b3ariQwiwRMTmQ1ve9xz6cxzHOQoKys2rdXZW9gjgSn1fEE5KiyZ8B48vvf/75r+QAjCq8J0lExxkxlflZ+0Rvb6nfAKNevX+8YURhUjxGoI3jHPDBIN1VWBA45nr0+3i8fP3786Oe9v6dPn/6wvb19f2dn597Ozs79EydO/HTy5MmHZ86c+fnEiROPnj179uzx48fPHj169AzUyu7u7qNffvnl0ZMnT7K6ldc4rdImc0zpTLSORTkI/3fV2gpqAsYmy7hXqShw8L/tALhvZwGgZIUMTl3SsApAYYbJKpltCGIkFfbUe602WCsJtPdn6thsKUHSVvAUs0wnBtwyUcI9nmxVLXtVBvcGCxPGEoAj6FtmdHQCUrKK12pekylsh450FohCUgW9LyU9M0mUBJbIcIKO531AJTJeASgk+SK7iSATZkGGztlyR/arbL0zQRDoUkEkzIBPDCwyy07HzP9ZTWxy2QTyYHnXhiWBQ5YAeiD1DTom2UkSHNeuhbI1EeRH12QyFt2UADjBxqxz7EeAC0FWvpt6je/lMbUiSH2ZdmnalKsQl8BeyNY56gmDvHneCYDjc+yHZCHI5DD6qQWSaF/IXKJdadJZUEprW+YxpI0iIMakTFFzH/KDWrs/dAmoMxL8hm4T0Js2l7YXvkKO1IHosUGxINkzsYOwq9JOwqbC/9UX1vZiO4CzFFc4YEfBpwV8y5jRt+1rAys7EvomE6wJsAWgklXSAtLUQYd+4eoHSgIlgbWUQKuT0anoZNlOmJMNhbhj6mB847RbDyKklgUzi4YoIpIRDltKAApx/GRDISYkk7E22EGOqb67vhLoA6DIfsKczGyztOAxbqw9n2B24hqCT4xVev9y77K2ayccSy/79b3cdWYlgZLArBJYhUDPrOdU22+2BAy6GjzAiNWohf4P4AltGxgAUJIKDaNhlr8MDAowYaZKHgDKF3tzOvkYsGn8VvBvFonXtvNKIAP/uQ/ueZP2zAJQaGeCQ6izCEiFYJ5J1ezV+ptjIsBGNT2DpOVHH300unr1ajcAobzzzjtdSx5mPqd63pYOBuFIVBKU+/vf/z76xz/+0c0E60xYkrS0xcPARORY2XGcb7311ksChZcuXXr56NGjHx8+fPjDjz/++OOTJ0++29nZuX3ixInbp06dun3mzJkfzp8//9OFCxcevvbaaz8DPvnhhx+e//jjj88fP3789Oeff37y+PHjJ3x1r22DrXVwANrr0D7/pQ9evUptwkoWCWaCF3/YA6Awc69K88q9OjR4gcythjFBnUlpWvAIQuF9gg+OcuTm1Ujr+z3v2UxgoC+T/j3b71Adhm3i4B7Oz/2elbstAHDofd5JHF3LHwkTEyLMAgKdkx1lD5i3r9Op9mUAQOG7CUABPGISBV0OcITKXwb/Z9UvQEN0PDP6PEEngExsr+NsUmZMciZ1Z9LT84yqiwk0AgS27U7OPNvYbyRrTNoUEHB9n9NlOrP0xcfZau3xogcSDAL4ROAaoLWWUST1BtuyDbqH2RY6zCRrBbOYiM1nK9vzsJ9kyZORZQhIbuh5HuV1ShCHwV5/P2WAnZB2wKTgrgUHBn8T4MbrFtCabCmpx3hfPZb6rGsJ2WNbTpJb7vco5Vu/VRI4TAmkLYSeau0s/0fvtcyfxoJ4Hz2aQLoWaNx7DthW2EMAdLWpkgXUIgfsKT6/cePG/qDVYLYZtHXPQJa31FvomWzVJQOnySrb8wC2bQe+qgy9FkiVrjjMO7b2XRJYbwlkUajxRhPwGW8k5qhO5nNiPH2seENsyz6JtrE1dTr60hgdtlQm7WXGJKaPf0iSX7ZzdGwVH633vTvv2XGf6xcBMIFtXwAKbM0WfTLPCkDJYxI8JfNZFsvRLtw4JvdvxqGLzXXeK1vfKwmUBBYigQKgLESMtZMlkoBVgVbXkYi0yoXFPhlQSLBn4NWek0NORxAJTjoLOwhTBwu/SFSAKFa7EWjEULC6pA12Dvnd2qYkMI8Exul67nkZgphx/PooMnEUeVasmDVA15v8JLmZScr33ntv9OGHH+4P/rdFD1X2bstMewXaLFBJT6X8V1991Y0vv/yya8lz+/btrk0PMwlLk5skOuf9O3fu3MuLFy/uvv7667sXLlzYffr06YMnT548ePjw4ffPnj27u7Oz883Jkye/OXXq1Dfnzp374dy5cw8vXrz48+uvv/7zTz/9tPvw4cMXP/7444vHjx8/f/To0S/Pnz//5d69e4IaWtT5uGtR4JPfXsAhABRBKAcBoKRzRkUgOhynjRkAioPghNUyOH8FQJn3oVvv76VeNIiWrCa8VpfankegLIG3pCJOhgFe22YjE8G+HpTUFfCHnrZyFyCgDCcA8kiSCDyhqhfGFEcmWZIBhf2ik9Xf6HDZrdDP/J9VvsmGwvvochlTBBfOAD5JuyrpZtHDmYQh6ZLAk0zCYKv5fDOXTl7v53QZzi6D7O3r9nlu9Qq6Q9YTASXSnZtAdZ/53QSroIsEdgp+E9jC3Norud+WSSWByUPjC0O3O+xrxbOeeiOTC9kKR59PkBpzX3BX3WG7HhO7JjAEn6RusgVPVuxy3v6fNmWyOvGav1llWfrtsO+q2v9RSiD1JboobSxtLt5jZPGR7WctuECXoiNlgmJf6EJ1X6+dhf2jPWXLw2RA0aZixtfVFnKW2TOLMLCRsJumMKK0QDVBac74KugoAbi2lcD2ydiVTJ3qlmTrtS1sxa2O8o6u3yoJrLYE0u5Ef+LDykxlvFEmFPSvuhhbVEYr7VH1cMbqZ7F51JP5HdlvbUtIwSiDYoRkyMRn5D0LSrHfsm12FSus9n26yKMX/CoIhWLnj2MQT9fW4HnoA7sOOR5ZGFnf8UOIUxqzZHYQy7R9FNvOHywfclS1TUmgJFASmCKBWRbuEmZJYBUkwD2dgQKMWBZ6W+38fg+EwozRm8bwLAAUjFar3ljYRZpipApAEY0KUtpqORb/Qk2vwp20fsfYp+9JThiQY/Z50TjWMWTGWcxkKM6hVbXStHdSa9s9ADKxoh7Wk8uXL++Pd999t6u+t/KexKNV8wTeAJrQeodx8+bNfTAKoBQq7W3JQ+Jz3r/Tp0/vnj179sW5c+eeM549e3b/l19+uf/06dP7z58/v721tXXz5MmTX50+ffrmqVOnfoD5hHHp0qXHv/zyy0tAKE+ePHn54MGD3V9++QUQyvPvv//eZEb2n/UQ22tRiYD+izcUgJIMKPZ07wVH9fwMsjdAy0yAIUEn6cgRrM1tDcrOe+vV99ZXAnn/8dpkBnqzfQ34z/ZS6NhkPbHllElik86ZfDYJrT6emoyUcQoKeV7DZsKgepdZsAmJEit6nRO4IvsJyReGuhsgIYASACTodPU6Oh1d3QJV+J9tsvKXk2jZrcYkYhIQbILYJAr2GcEZE78JQAFQZsCRGVst6exLL6/v87ksZ5ZBdX0XAWWv2FVNRSjbkCh1ADxBjzhyX61ekA5d208/CF3D/mQyEVCSz0HL7MS+1Gke79DYwtDtjuJaoTeSCU0mEsEn2aYPfy77r2ei17Z8nfoKxksBKDIsCWBJwBvbtIwDCWQxIZxAGfc7zrYcJ7vSbUdxV9VvHLUE1CnoIvVStuYRwNsHQDExhA5NwLBgFGZBealT98/RNrTYRdhLAnuZL168uN/qlf9tW8uM7ZO2kYUWt27dGtGWVltogjBbwFuyMpko5b1k68UWwgay5Sg6CX1kvEp9KDOKsatKth71XV2/VxJYXQnoC6Mzs/iCWI2xeWdjjxSOZmwydTA259D4zjSppe+ILYVdp7+IrpQFhRk9KYMUSlkGiipGmiblzfo82dfwy2D3gXUfEAoz9zoxdQY+VwJcZ/GJjHGwPgNkT8BJxjB5zZouc6KA9c26KnW2JYGSwNJIYBZFtzQHXQdSEpggAQEoBhkwYmE6cQA8cWDoZqUxRsDQPxZwF3MWfpGniT7VABB5ipEg8rSCf0MlXdsdpgR4XjLZQCIi6QF9bjCgMZqzZzYOoUxDryRKTEaanKSCnqp6AnBUf9GG58qVK90MGAUQCqwoDL4j7TDJyKySB4Dy2WefdS15mGnfAG0xAyDKvH87OzsvTp48+ezUqVPPTpw48ezFixd3d3d37zx//pz51vb2Nu20vjh16hTjh9OnTz+6dOnSoz//+c8d6uXatWv7a+n9+/d3z507t/u3v/0NxzbBZvXMz36BjgqAkgkkgg4wVwkglA2FKgJ7qRqYLQDK7Nd0k76RNnbq2dSbtudJJipea5sAPLG1FLMMB9lCwyR0MhZMtO9txaOuJnGSCZEEmZhUEawieMWZC+r+EnCSLdJSp8uKkuwobTu1BJpMqf7l57PNBUFEe3TzXLMwQJ0MsxEzz7AMKCRfZKhjRp+rtyvJsklP6vGdK89sC0gzYapPkklVq+Wyz7i6I4EkyZTU7ofPBK0xJ3CFoP+k4H6uya39qBRXMbaA3mjBINkOB//NdR+dgj5x4AMmM1qyBLTguOzbLuOADCr83jhwciZ/87X66vju4PrlksDySYDnqI9dyvcBoODPCkQxAWpSKEHAJE2xsZhtS+a+Xzlz7SnexF6iHa1D/xcfmIILijJo+8oMq5zsb9hF169fH33++eejf/7znyNAKFPaD+YxCHpT77S6Av/GIRjXthPYR9mCMO0odF8yQS3fFa8jKgmUBJZZAlkgit1rvFHQSYJQiEPq69oqMvVwW+Ax73kn4Bf9ljYg+pDi0rZlq6C9bHVWSf15r8D6fY9723uWmTh6y75vm3viO21r+6ESkbWHmbWaGKXtosg/Ecc0lpk+St2rQyVc25UESgKHIoFVDBIdiiBqpysvgQzQJnUqRiz0Zw568fGamcBDthRpqw0nCWVS7z0Wfts32HuvbcOx8gKvE1gbCWRCgSAbSU6HDCgY0LzWUdQ5zAqz3M8rwqESjEp6Kuup/Pr973+/PwCgZHsetiEYR9COBCdVYQzaOtB6x6AcgTlYUeidbf/sTGyS8Bz6t729/WJ7e/v59vb2s52dHZ7VO1tbW3e3t7fvbG9vf3PixIkvGGfOnAGA8v2ZM2ce7u7u/vyXv/wFo3/0t7/9bX8t/d///d9xFaxDD6e2+1UCR0FQOVQAACAASURBVAlAEYRChYuOG7NOHTMBW50+A7J1vUoCQyTQBszy/7Z9RgYvCNJlq8BMjPhawArJkRboYsJlrH7m4G3L4yx4UJCJiZV29rsKQMYSW+fwfiZPBKLwnq/7tu0RaAvmyzYVWalrNZCJXqrZBJ8w23IHIAqvswVGBWaG3Mm1TZ8ErIhvwRt9fnY+i/gr4yo9W0BZUjULQBE8kmyO2arL73jMgkYS9JL6huMZ8tcCUY47ntAmEhIEMg78myBhW3WRVEAn8L9MI675AkUSgEIlrIlaixI6tRcj2VSSYUA6bPffRxG/r1r3XpR9OeTurG1KAr8C6TozpRGILQ+ZAaJkGx6SQgnKa8Eo2RpiLOtca0tZiGGLwyy8gHFOEC/HSbtZW8/ChiKzHLMscTLLTbCV1EO5ibYQyVV0ly14sIV4T6Y4GZpMsqauylZhfb9R915JoCRQEuiTQPqj+L34to5swUN8vvVvUw8nwHow8+eUS4JtlSx46EDblAnWk+3c4gUKFyxeSJ+0fV13w+ZIAJ8rGdQAVpFzYlAATQ4KAAoz936y4k6M0zQibJn4BZ9wj5KH+jJimQlAwY+pv5JASaAkcGwSOO6A0bGdeP3wWkkgA74EbBMlnQs/i7+oUxLqLPwGYaX0GyoYg4gs6jjsLPQu9iz8SdsnfanBzKG/UduVBI5KAq4FJEJIRuDoMbf0mFIHMpPkMHGBI9kmYPaP3QowgCUATGjD43j//fdfaclDZZiVYgTlaONgOweoiAnMOb755puuOowBGIUe2vbRJkg39G9ra2sXEMrW1lYHRDl58uS9kydP3j1z5sy906dPf3vy5Mkvz549++WlS5dow/Pd1tbWD4wrV6789P7777/829/+1iUFCnwyVOKDtztOAIr6PKsKCoAy+NLVho0E2oQtH2u7mITOZLSv0cW232HOIFzLfID+Tpsmg3S2GPQ3Xzm8cQATACjdge612GmZU/qusiCUtmo338/XggWnMJ20TAK2nmAmOSJtPHNW8WKfkVhhECi0hzcz72VLreGLRt3eJYFfJdBWdmZrwtbPbivz8Vey0lNQPDPPr89r2/qGz1pdYM9x9EILRMvr1bb9yXZe7HfaX57TLAHTafud9/MEm6ReaFno3L8gDrcFIIIeSPp1GSsTcGpyAr9PncKMPygdtiC2PkAMxyOTinO200mgTMq4BdDk/8WsN+9dU99bdwlM0k3JfgsNPvEgGT75P3Up/9t+1vY8ss6pZ3/DiNLaVPi+FGIw8G1hP2G8+eabXWEGhRq2OcSPhf2TNrM585piDFoW2rKn5yK2ILXcRICdsSvZULCHZIPLloUCUrKVNPoOvVWMKOv+BNX5lQQWK4H0P7E7LZ5gTh3Ma3UwcwKs0cdti7S0kw9yxNlqET2XTHeATozt89rPBCGn7Skrpy24D3JM9d3VkgC2QMZhALeSexJ0IhiFGZsj7+Vkq5yWo20BKABPkgGlACirdd/U0ZYENkYC05TbxgiiTnSlJZDB3qwKxGgFaJJtd2BxMKlu7z0rBGd5HkxyGIjsWnTsDVo2SGnKTABTY3Q4LcNKX5I6+BWUgEkUDGdZhKwKc5YRhRkH0cQozmG2lXjlWSKJaRsHwChQEDsAosCIAhMKM214qAxjEJizyouZNju03WEARrlx40ZXJcYMKIX3/AzQytC/ra2trlqBGRDK2bNn7587d+7+a6+9dv/8+fO3T548eePs2bM33nrrrRunTp0ChPDd+fPnuwTmlStX9oNwf/3rXysxMFTow7Y7agAKAYdkQMGB06Fj5jN7qxcDyrBrWFv9KoFxiVspWLOyVvAIiY42AZLJkQSnkMjOYEabWB4bpMvq26SRT8AJp5Hb9f3Pe+Po4scBUvI7E26WDO5hU8lGIOOJoJO+5IlVaiZTTDSzbZuwrvu1JDCrBAw4WsmWTCUyK2obaCfxzNt+C/vJivsE9QqM72slIc1zAoYTyNIHCM71NAEqqX9maUWqnGbxnWaV7bTtW2akrGBFT/QxJ3Uqp6l2xadLUInANPfX0l2rU5gtMmAbQWyZBM5jSH1jEjerZaedr58X8GSopGq7TZbAON1kCzJ0LHoTGyv92bSxki2F7RzobVnnWqapTuZpS9HW0GIMgCYUWtialjlfs61+M74vBRYOWs4mKGXMxR2nHxIAh85DfwnOTfaTZI5TL/K5ek9dVwnWTX666txLArNLQJ2crSDxVdOXRccmOMVWtLIzCwhktgBOO/kg9miC6tCV2WYHtihb8hDbB7xHTIgZfSkIWfCytmMVNsx+j6zyN7j/BPkzEysnZm783JwUbXmIrWchgayXyeozThaCpWzBIzsPscpkQCGOme30hgfHV/kq1LGXBEoCSyuBgyzSS3tSdWAbJ4EMzhJUSCMWxOmV6L+XCXUW/XmfAYAnUpSCgr62N67Dnho07ySrrXDTsN24C1QnvDISyAQlr+2RzQw9JoAukdzSZdpLuy/p8psTJ6hGJZiDCjCAJx999FE3rly5Mvr444+78cEH/NT//ZG8hA2F6i8HfbIZ165dG33xxRcdEwqsKAyqw+b5A4Ry4cKF715//fXvLl269N2FCxfunD59+uvz58/ffOONN27u7OzcOXXqFK157l68ePH+vXv3Xpw6derF+++//+Kvf/1rAczmEfr47xwFAIVrZku1BKD0MaAUAGWx17f29n8SSFYEXzsTmMtkSL62akwKY4JxGcywtQ8ztlH+zqrJPoFfBFBkoWOW5SSTKSZVeC9BKVLREpDhuZ9ULbxqMqrjPR4JYPvYRofnTPBYX1KSZ1CgGTPPrAnOZDgiKcq+WmCv/g77zueb18n+OMm3yXU19U1Wpx6PJGf/VcEdsp3kWi5ItKVD9zu2zGEm0UAiAWCxFa0tO5KtVNU56hWLDGy103cW4xhR9k3c2U+9vlESKAnMKYGMGwEiae2q/F9mFCv09Xlt4yyAT5a53kNKRhQKMpIRhYIMfOHf/e53+8wovoY5lEILBy15LLag4GLGP/UkM/rROBZzvsamUh864/+YcE2GqEqwzngRavOSQEmg80eTQSrbSfpaPYyNnHpXncws4988xaSTLgN6DT2nHWgbHlhQAKBk+zL8TOxC/VK/x3ertevm3ezpf3Hv2r6eAmiAJw5AKfh9glplvfwNo1qPCBOAwn2XLXhuBCu/ABRBKHU/bt79WGdcElgqCcybfF+qk6iD2XgJZCUfAVuTMSz69NgDgOJIij8CvPP+Eay0GoRgJcATQCjMVsrrrBdV6bxSru8dtQTaxISV91IUi+JmxqDGmBaIkm0kkjr+lXWGIBxVYATVGATeZDyB/UQQCkCUDz/8cJ+uGNpi/mA2cQA0gfnk5s2br7Tm4f8ffvihoyl2DBUkAJRz5879dO7cuR8vXrz445kzZ77b2dm5dfLkyVunTp26tbOzc3t7e/v2ixcvAKbc3draevLaa689feONN57813/917O//OUvXXJjj1Vl6M/Wdv0SKABK3RmbIAETv30zyZFMLkv9jkK0PY8JbJkUkrpYQArbJ9OBzAwt6LBlTjhMP0FQbssA0CaV+Z8ASyaXAZIwrOJN8ImJYRMqbsdsMNFKYO6vYhPYhKds+jm2TCN8Yxwoo2VelLmEmWc22Yzyl/meABUBKFbfM7cMKG07nwSRCXpJ8IuV/dOe29bWy/+nS2rxW7RMJZko9df6GOZkl5RZpH3WBYUwt6wkAlCsdKWYwBZdttWxijV/h+3RO+ogf2NakUELQinds/j7qPZYEhgigbR7sItaAJ92FrNxI2d8XpKhFDQJFJQ1tK8lT/dbbftC2+3gB9OCh/azDMEoMIACSsH3ffDgwf7At00GlCzKwDcex0C3J5TUswDnMmlqG0PeQ7cJxmMGhELClSQsQz2rXdbq7yHXoLYpCZQENlcCre+ZOjdf47uSpBeAAugE3evgM9k+mWdpYzJJ+oL0BB5jHwrAk/3EOD/+pzZh2obkCmxZpo1a/ubm3PPc48RlvHe5ZzMnRVGnrD7cx/iO6YdOklQCUPBlZOdhbhlQMl5SDCibc//VmZYEllIC0wJUS3nQdVAlgUYCybyA8ZmsDfTYY7H/eG9OdhQM3Hn/SGxIS4ohmgAUFn8ddj4rAMq8Uq7vHYcEMhFhRS3PCka0KG7BJ9nSKpOePIe9RjRBOKq/oBhmphf2pUuXukHADdCJjCi8pgosK8GeP38+clD9dffu3dG9e/dGVIUBPHFAVwxVsYG7GQT58vTp04/PnDnz+OzZs49PnTr149bW1u2tra07zABQdnZ2vj116tS3Z8+evbOzs/Pwrbfe+umTTz756T//8z+f3rhxY/fSpUu7//3f/01Sov4OJoECoBxMfvXt1ZBAm/zNpDfJkaSLz9fo56SEt2pM6mL7Zvu/32VuEyVpR/UlUQ5DkpnUNYkrGIXgn/TuzARQCOY5JzVyMqAQCDTYIttJVrEZTDR4cxjnVftcTQnwrCV7SYKx2jMSzCX7SVZvYv9kD3C/K3gkK+b5XrZ04Jnm+wLGxoHT2rY/yaoijfO0q9Cnd6Z957A+93kXxJHPvslNfrtNdFqlakuubMVFIkAd07KTsB+/Q/DWdqr6dVb4mzRIIEu2AOO7CZaZllxoQTCHJc/ab0mgJDBeAmljocMFkGQLWu0lgCckiZhJJGU1M36voEF0dgIPtaPU+/stDPGD8YEdsKEAQjl//vw+GEW/mPd2d3f329HCBJrFFfi/+MEMgCkAUBh8p+cv9Q86zbYRAu2ytaFgPBKvxLKo/AeEQvU/etJWhujcPqBf3X8lgZJASWCSBNK+Tf+01cP4ssl6QvGbBXDo5GT+RAcncHveK5A+KHZgFp7iZwrQQzeiC9NH5XOLVMkXJNtexQbnvSKr+T18PEEm3MPmpMhLQfOdAFcBKNoOk85Y3wR/hPuL9Vl2Hpj4vxiNRl/tMaEYL7EIZzUlWUddEigJrIUECoCyFpdx408ie+0RAEhkNAAUFnkBKNk3kiDvvH8YlhqfIKABoDBY8AGgWEnHNuWYzyvl+t5xScC1ISt1AaFY9YURbT9LENyJ4sbQJiBnQvM3vSxpw0MAjpnqL0AoBNmYabsD8OTy5cvdsDUPoBR6ZBNUM7j28OHD0U8//dQNKImhKL5x40Y3w4xCSx7b8swiyJMnTz47efLkc+adnR0M9nsvX768t7W1dX8PfHLr9OnTt15//XWAKA9o2fNv//ZvD/793//90e9+97vnZ8+effEf//EfWXE7y8/Xtr9KYFkAKOh0ma2yFUi1XKq7dZESSJvc17bgIKmsrWMCm2BFH22x75HYRh/LZJXsKej2BJ2YfG8T8GxzWL4CgRMTH7zO/tsZXOG1wTxmh7TxBPsy4JdsKSRU3Jdg4GQsWOT1q32ttgQMettGp2UfybPjOZHphOeqBbdbkWnrK75rsD0BKATO9Ut4bjMIny0d+sAi6oS2/eGQ/uHtlTqsZ3zIHUFSNAEngsOcWwBK20YiK/dTFxB0zX3les0+Tb7KaOJ3mdu2OvmbLetKe3xDz3nIdrVNSaAkcDgSSJ2aurR9LQAFW0rf1+IL9H62i0j9bSJUG27/LPR/nWEFhRGFARjl4sWLHRMKg9cCU5gp3MAPFpTy5ZdfjhwUXviZQJQe0SUIxRbR6l//R/8JxrPyPyussz0P+rK1sQ7nitVeSwIlgXWSQNqdrY+rXcv72MnZCo2YozFIAIEm+Jnb1pXzyivBztmqWXsTvciw3avgZ2ZBe+QA+DwLJtCt9bc5EiAebjEQ9sInkZciR0VcXYYUi4NmAaCw9gJAARhqaygAKLTecWSLvfn602/O9aozLQmUBA5ZAscZcDrkU6vdb5AE0mglEJytQX4fCz0gFAwBkdIs9LP8pdOOQSkVHxUhAE8cVodomGayY1p13CzHU9uWBA5bAlZuMfO86OQRkKP6ACcQBDez4BQAYBjbWZE7lt6dYJoteZjfeeed0fvvv98NgCiffvrp6A9/+EM3w5AiewqVY9mOh8ov2U8EoWRg7sWLF/sVZGMqw/ZlubOz83JnZ2d3e3v75fb29pOXL19+//Lly87ZPHHixG1a8Zw7d+7WhQsXaM1z97XXXrv7zjvv3P3www9/On/+/C937tx59j//8z8kN1JnHPa1Wsf9HycAxcoB+6oWAGUd77DlP6eWASGT4tg+2jRp28hGRbBDnW17Dyt2SZ4ni0NWAPuZYBTb9SxCWqkTs082rzMJLVOJgC9srgz2WX2bYBTfs72O4JM+hoKyxRZxNZdvH322xiRfN58vmUcAsidLUB8IK8EqPHtZJc//2R4HKY0DlPncksRs2/dIJd5KOfeVNpq/c5y+fZ/NM+1Z4/lMOmkZRgSn+fxmay7BarKXWH1qMsCgv3qEuW3hk2BSgrLqD4K1HI9sTH0MLAmWW76noI6oJFASmEUCk5imsKNsk0YSFN9XAIoA3wT5yhza2lFj/WCKMZIRBTYUCi6YAaG8/fbbHRMoM4Ua+MF8h/n69eujzz//fHTt2rXRt99+2zGEPnv2rJsTjDKBEaVllRIQKKgXvUi8CwCKg7iXAzBKgonbdmdch2lrwCzXqrYtCZQE1k8C6uC+NrDYxgkysfBNIIqFp8QhyQMkm2Ha3weRWvqk+JZZFJEJfsAm6EvblaEfBfMxY3emTXuQY6rvLr8EsAdkocVOIBcFCIUBAIV7N1vZZ0HBpLNr24JmizzilYJPiGUmMB8AlX+1Li///VNHWBJYOwkcZ5Bq7YRZJ3RsEshqQoxUAwPMAFCy3x6GKdvYt3foQeuQS8kHqlmkKXMiTTE6MUYNZuqMZxBz6O/WdiWB45RABuVIRprYxJjG0ctAXAK/cBQNwjGbwOllQ8nAGz2w7X0NGOXjjz/eH++++24XlKMijEFAzXY89MGGgpgKMAZgFIEoMKLAkgJjCuPx418B4PbLTiHvAU8An7zc2trC6fzp5cuXDxk7Ozv3Tpw4AfPJndOnT98GkEJ7njNnztw+d+4cQJVHDx48ePTVV19J/55JjOO8lqv623kPZpU5+v0Po9Ho0705q2Bw8vJ7k849K1u4MQgc4LAVAGVV75j1Ou5MWrRJEvSqLTtMnmPj8J7teUyeAArU9mEbEuzaTuj2TJj7mm1sp5aJ7nmDFmlH8dxlr2yevbY9jgliq3EJokj9bjuebLdjZVrup7W/ChS4Xs9HBpe9R7P9Xx+rUAsGkVnI54PZFjgC3Nln3vcCtph5njI4zv9JId4eQ7LD8XwlM1GyHE0DfvWBTxYVbJ/nLkmglwCNTG7msaVdxDOabbIAlchiZIubcftOAAq6wKSArbgySNvqrWRHkQVFHdLnt6XuKLtunjukvlMSWE4JaFupo3KNSJAvvgUJI6uW075KkC++MnpdW0o/uLc1LWASASWASmBBOXv2bDdgPXnrrbc6v5jB/7KlMMP+STtaBm1nf/755/1Bq54s1OgRfR+4zvfQp9po2F0Z87IVD+/hM6GvHdhtLfNvuw4s511QR1USKAkclwTamE0LDs8237bgMd6f8Ufik/rAzK3fPO/5pS2Jj9nne2o/ohMTEJCMUWwjYK/YUOa9GqvzPe7BLDSQlZ8ZAIr3MrNxGX3EabFLi3ZYc7MlFEBR45jMfkYRD7GT1j9bHWnWkZYESgIrL4ECoKz8JawTiJ7tJFFY5BMZzeIOAOWjvWGg1wDxUAGyWGMoGrAEZJJ0pC70N/accZ12ZgOn/Na8iZuhx1nblQQWKYFMfmIQSyvPTMWvVQc6f1YjUCWW7a6kIv4NraAUxFZ0STVM5RdgFFrv0IqHGUaU9957rxswpPBdASRUfBF8++GHH7pBJRgAFIfAFGY+7x7GvV7ZrcC2trYAnrB/5hcvX74kyfGUeWdn57vt7W1AKHd3dnYY325tbQFI+ZY2Pdvb2z8+e/bsh3v37pEIsa2EwbhFXptN2dc0AAogFIYAFO7LAqBsyt2xGefZVs7mM2EbEFuCZGKcQBx6WIp4AbgCUJKlKm2j3A6biiR8Jk5aJoGhV0GmA+naE6hLUETGg2zLIwglK3j4HraVCY9OP+/R0DILFB4XZCk7bOgVW43tEojBfZqg9HGJRd63SpJnyHZW2i3c9z4f3v9Kg/snGYPaFjwEHPPZ8nuZ1BSMm0wq9v/2Wevz0dv38vz4neP069s2Dj5/WRHv8eVn6IP0mUx8+l4+zwI/9Kt43jNRqk7B/kI/ZCI072bBcHnMyZxku55JjC5VVLAa+qGOsiQwTQKTgIrZTo0kaIINZT5xznZq2l4mTmWUE9S4f0xtSx6KMmQGBWSCL+zAN2bgKzOS3ZPiigcPHnSgFAbMoFl80SOEPltOvWaLMmb0KklVB8CTb/cGidZsMYE9lsxTyRZVtte0O7E+LwlsrgT6fF2k0RZJZOyR2A9AFAf6Of1e447ztKbMK5F6DLux9TvTByVHkCxRglGYtU2xT5ONYnOv+nqfOfYD/iR+IrGYLIqmSDrvXbZNZtpJkkkQfBbpECthbc68lGw8rN98nmyztSav9/1XZ1cSWDoJHGegaumEUQe0shLIQC+OPi1BHCzuDAAogFGyOphg79A/K/RMjLC402OPcXNvAD7hNQhTDFNHLe5DpVzbLbME7GMtMpuAmz1ZqQbLdjwguQEC8DnzRFQ3wbcuc7K1tR90O3XqVEc1/MEHH3RgE+YrV66Mrl692rXkYSZAJ3CF7xN8c8CG8vXXX++35fniiy+6PtnMfCb4pI8BxWPZuxgmPzqDfWtr64ft7e37W1tbAFHub29vf7O1tXVrZ2eHGefy/tOnT7uxlxS1aoK5/maXQB8AhXsPp032kwKgzC7X+sZqSqBNlJisTtpWExy2G3ROkAk6WdsJW6jdNhMpbJf7n5dFBB2YbS9sq4PNRFAuA3i8ziSGrXZkNjD453aCWmydwdWdFyizmnfG5h51gqO4TwVlMbfVj/m/QW1ZhJJhi0ChwBSBIXlP5Wd830p41qZkF2rb6LRVngmWyVY/s/jns2x7mHdJ20Yng5wCOjzWtt1WttIi2WlCk9du2yYy+b9lLsnvEeDPyvvWF0swS9p5qUPGyav8usO8k2rfJYHjlUDqVFmpmNHtWVzRvs41JIEqvCa5JFAYvf/Kn34wb8KGslcE0fm5MH86aMnjAJQiIIXP8Wcpvrh161Y337t3bx+MAjBlwF/qtWwfTaKUKmp2IgMwNP/Ewmw7LUMd26KXBfT1rQMDDqU2KQmUBDZYAqmDjT/q2xJbJO7IDADF+COxf8ApxB1ti5m+6zRWwWniTnsyfc7W9iXhj150oCdtX4YOtWUPdm/9rbcEZMkk/kKcxYJogCjkpWxjz9wyb06TjOs1a2y2geK+IyflECzK+6zfee/qm037rfq8JFASKAksRALLErRayMnUTjZOAt6/LO4OggEfxmBx53/npJYnEDD0zwo9K24xJAWcADoBiIIzzowTnhW8FagcKuXabtklYAUBM4hu+2ITdAMQIPsQABQrFJituLdqmPNsK3e7cwdQ4qDyi77X9r6GBQXwyaefftrNBN6gKAaoQpCOSjBb8hBsu3379v6gPza9shkE5pKamO8JROkBpKTDubu1tfUzIBSe8+3t7e9hP8GxZN7e3r798uXLO7u7u3eePXuGA4q+MKlKMrVoiGe/w7MiJgO6tuABfHI1GFDsyd4m+sb9Mtck6aOzBQ8VBOh1B59lAr0ct9mvZ31jsRJI9gdfm5DP1h7SwZtsT+YU26slCCUretnWwB/BvHkBKNhRyXJCIM6EBoG4BJWwXbbIyApbKYyz1U6yJCxWwrW3o5BA6vlxVZB5HLlNgjgElfS1j2p7y7NtUnVjx7jGAEAxWSiDm7/P/Z/Ad/wKWYb8XrbZ6TtubaAEkB00OL6o65SVdexznA+TeoDXPLMtMEzmSAKkGXNIYC7fs3WOrUt53gWiJIuJzCdZpZ8te5I9Bdtrkq5qwSkJcFmULGs/JYGSwGpLIP1emXaznbN2E7o/ASgkQG3Vw5wteVif+sCRrgv7EsMfxsd12IZWEIqteZjxg23HwwwLCr4w7KDMv/zyywi2UGZ85SmFGKkf0aWCBJmzBQ++LnYcgGIGujt9qgQSY9O1Onxee3K176o6+pJASWCoBNLPRR8be7QQLpnPAaQYf0Tvph2Pr9Dq3d/o3IEHlQC9lv2PJD/xIpknBJ8QS+J9dSV6swVYD/z52mxFJED8xNwTNoCF0eSleA3wxLyV7PzGZ4bem6ypyQTJPWaOipn7L+OY2QKq4pgrciPVYZYE1kUCBUBZlyu5eeeRyetMsuD8s6CzsAs6SWaGrIxsKxMnSZEAaVbWsZCTnBRdCqqUBZ6ZoGm269m8q1NnvK4SSMdNWkGAKAxAJ9mHNftaEpgjSCcNYQb0XlmH7IXNTDDt4sWL+4PWOx9//HHHhMJMX2x7YxOUywoy+mATcDP4BvsJ46uvvhp98803+5/xOT2yd3d3u2Acc89fBuKe7IFQSII+3GM9ubM3A0DpKh5evHihLlBvEJArKuL5ngzvO6taqHoBgALwxMG9Z/B3lhY8CUAhkSUA5cs9HV8AlPmuWX3raCSQtlAm2Hmd7T2yNY+AkkzctwmVrOxl+6wCnjdh0AJQWgaUBKdYoWNwLhMaPKeZwM5WOxVMOZr7btG/0oKnWmBVy/zjfd/e59glMh0yS7/t3DKgtAAUA9vYK9kygd9JIIaALGaej/xNW/Z4Dn2ySgDNpJY7i5bztP1xjpMAHxkQFaji9lKKGwj1eSZ5mQxw/kb2L8/kpjYT+2G0dlNbhZqtIpJFCT+Mvz4ATavD3Ge2TJ0mq/q8JFASWH8J5JqBbhfc6OwawhrA+uEagr9iMpRZoIp+cFuZn37xvlTxhWEEpSCDQdGF7XcowtAPZgakgj/LoMgCP/jhw4ddI84M7gAAIABJREFUGx4GLXkYtKGFLdT2Pfq/zaVMHYkuxed1kGCF5RN/SWYUGVDQ5ZkMY10QJCiwuE26upas/91UZ1gSKAnMKoEWNGLc0UI4440Zg+Q1Q/1sK7XUu31glKHHpq2Y9qmv0YH4t+hE9CP5AVlQOqbkaGeWrR/xe+tvvSSgjygQBbBJgk4yX0WsPO9X/a1p+VruuwTisy7L0i9TvzOgKBnKbFm8XhKvsykJlASWWgLTFNpSH3wd3MZKoDUYs/oEhz/b7gA+sb8eBmomUWapNmSR1pjEoIT1xAQlIBT7PTLjeCfl6MZeqDrxtZNArhkkZzKpSaUBVQfM9mT1+eO5lKKexGbrAO4LStphe2KfOXNm5IAJ5cMPPxxdvny5G7x2vP322x1ghd7ZDKq8CL49evSom2/evLk/aM2Tg20IxBGEY+75y0Dc862tLR1GDP7Okdza2sLgx7H8dnd3V2cTxxN9IeVmVkkUM9Jsjwf3ntWEAFBw4D7ZG4BQ+EwACvfYrAwoOm9cT3W7DCg4blxT9HsxoMx23Wrrw5dAH2ME7yXAxNcm1TMxz+sE8mJTEQixj3bLgMIZmbCd5exswWNi2iowZgJ2Cdy1UtaAXiaZ289aJoZZjqm2XQ4JZIu/9nVrq2eiznuXoF1fVXoy99jixueF+zoBKNzvJhB5BvrsFO+1fH4ywChYK4FhKeHW785ndxl8cp43wV88j+PAXRyrrENuj+8jgwlA/GxFamBd+bUMKGwvCCVZTEh4TqqYdz/JlpSsK8p+kr3VB0ZZjqeijqIkUBI4bgm0YMG0q7KoyfY8ssfhp5gYJQ6Ff+Iag33FfmTSErTo2veKTwwLCn4tM2AUfGLAKMyyhDLDisJ2+sKwnABEsTVtsoICQsFPljV0TDva1NcJEDbBmjZcAlBsByCLFTodYGHLXpdAlGpTe9x3ev1+SWB5JZB6OIsrAKEYe2RG52bcP5k9bXGi3s32nbPa3+kDtwBmQHcCqNGVxgRthSKDFHOC9Ygt1t96SSDzTty3soUzA0ZJRhRshLZYE2mM8yfTv8m2d8Ses3iOPJVF0xRHpm9W6+563W91NiWBpZfArIvt0p9QHeBGSCArH3ltwJgZ4zP767HAJx1fW1U5VGAYk1Z8MLOYf7GXqOQ1SUsGn+FgW81RSeahEq7tVk0CWbGMgS07hVVfAAQc6RxCcZ8BvIlAsGREIbj27rvvjmBCYWQ7HtrzCFShQow/AmsG2OiJDfMJ840bN0afffbZ6J///Gc3qAwzCMc85c9n20SNLSSYASjYiouZ/6Xh5PM2sTPtt+rzXyXA/ZZtnQSgfLwHQgGA4lowLwBlGgNKAVDqjlwlCaS9k4G2ZFwwmZ+JeBL5CUBJJghb8Mxj27QMKJnEIDnR9iVOpoOW8WSVrkMd63QJGKTTNsigXctWmG1r+Mz2NwmcksEnAVfsO4N5bQueZP0hqN3H1OZ93z5bY0G10099qbbArmmZS8a1ptEGssWCCUjbMchaZNIxgR4JxuX7CVwhIO93WZNlNUqd0+6rZUkpJpOluq3qYEoCayOBlmlO3c/6knYTAJRsDcH/+Mf4wCSaMonKWpT7GSsswSgCTWxRSxEGLChvvPFGNy5dujTCf9a3pe2OTKBffPHF6O7du6+05BnD/ulxpN+LbkWnJ8ika0vbFGr5HrMt1rDzsvo6wYJTne+1uYPqREoCJYGDSCB9AIB/6lZBfzKfkwPIdj3Y9Wxv8Vy2ypylKHXasSdYD3sW4IlM6bwmPmhblGw/iV6tv/WSQPqK2AjJ0kMc05wVQBTsgyyCaNvGjpMM63MW8AAMte0TM0V1Dv5P36wAKOt1v9XZlASWXgIFQFn6S1QH2COBtme6iW+cepDPLOYs5Ff2Fno+xyjl81no9jKgiVEIUtl+jqJJWdCpjrcKBEebgGkmTuoilgTWUQIJBOOZNHlDAI5nzgqEBIFhePMsSoWJE0jgrQWG7Vc6EECTFQXaYYJqDtrwOGBEAaBi8I0qsfyjF7a9sb/99tvR9evXR9euXetm3pemGLYUmVAm0BIn9XwG4QCg6WgyozMcANSyjQTBtgKqjX8y2vuLQIGVLcw4buh4B/ecrZ5IRPI3rWqAbaSuRMdzffpa8OjIof+rd+o6arP1PKfW3mkT6vl5slnZXk1GiWSRyCDdrCAUAh0ZJLHVhpWxfbTsWYE7LhG+nldvNc+qDZi17Dx5Vnn/yaiWwWF7twtAadcEfsukn7pfMIpzAlry2DiO9jeTQQVAVv5eHjf3ZB57C+46bt86/Y8EYox7XvO5wi5pgSMJFslz43uCTwSRCD7BJ7LKjv1p7yDHtJ8Ellktysz3kvGoZShxH86ZHM1zn1U/reYTV0ddEigJHKUE+uwqmUtsr8NaAsgkW/AIPhGAklT72FzpF8uw5Zq1f374xIBQBKLQphbfV/9X/xhfGJaU9KEBnTi+//77jiHUQdseQCoMCjeav3ZNkTFSv0mmk/SHBRUmEIXP23aK2TbNdm4FIDzKO7p+qySwWhJIX5ZgX4LHKUayJTj6N4tUs8UJ+jf9XvyBoQn/adJKRj70nUWqzMQEExxgCzNm9GMWYpQNO03Sy/952gus69yfxMGZAUpl0bS5KhnDhzL0cJ/kPceayz0G6IlYtOATCqd5n3Vb5p0Cfi7/PVRHWBJYKwkcd5BsrYRZJ3NkEjDobFIk2RVIdgM+cUFnMXchxwjlb0hSksU8K24xCqXOY6YFD3RmtmgggaIDTuA0A6NHJpj6oZLAEUogE0s8k9kHG2cwA28ivnk+eV6zf6uU9VY8vwJGyZY8gEoAodDnmpn2OzCf2I4HdhQHvbGhIXYAMHEAOLES7KuvvhoBSDEod+/evf2KMYJwPVVhSbtJkCyDaQTcsh0Xxr8OAE5nBucIuhlsKwT6qzeu95b3hHSpWU0IdaVgQ2b0e7YRmZT4zF/zGtrbnOuHXrcNTwYKCB7Ygsf2BEf4yNVPlQRmkkA+AxkEae0gPpMO3nYiJkSYMxkiAGWewJiMCdpWJjHQofYibtttpC2Vn80kiNr4SCTg2m1VYQI40t8UwJFMPLbQUYcTGDYhh/7Pe9Zk3zgAikwozLY28B5WEBwP77m2WI3ufS8wdpK/0CYiPf8jEfaYH0nAVgK60m5pn10CkD6TPIcJDOP/DGy2a6cAFNbFZDQSjG+1e9uCJ0Ev/Hb2L2df04LwLRtKCzyZRz8d53Wr3y4JlARWQwLj7CrWIwGUzKw/VuYn+EQASvrBvpZ+X0YU41z7krE9reygMH7iEzPj9wpAefPNN7v3ZQYFjJJtafGHf/zxx/2hf+w2PS15UscKxBcoKBDF1hOuISS5khmFNSLBhmzn/y0LXvnFq/E81FGWBI5aAml7oyP1GwT+oXcdmQMgNqmOZRZ0zowPsigmw4ztaRvLdEKRky15mGVJZgbALXDbGOFRy7Z+b7ESaGPlrP8OgFJZSEd8XJuB+3bo/SgARb+JNZfYs62eiGfK2g/7juuua+5iz7j2VhIoCZQEJkigACh1e6yiBDJojOFJUts+u1TF209POrPs/2gQe9J5G7jMyj6q+bK1BgwojqQzw3DM0pEKgq7iHVbHPFQCaVhnP2uCaaK8MaZlQwFAwLNqtQKgAZw+afKtQEjUd8eAwl9SD0M/DNjk/fff78YHH3wwunLlyuijjz7qBsG3DMwBJrGyi5Y7tOG5efPm/gCI4ntZCTamJU9W5GZyBmM+23EBVpNmE2cgKx0I2Jn0KQT6r3dce08lTTWgE8blmHnNoLIlKwjd4zQ7RzppqwEAoFgtABAle/dybXNdsDXA0OeltisJHIcE8hkY9zp1LjYWz50MFH2tSDyPWWycTDrLniBVccuQwP7bfWcS/TjkWL85WQICmWQdaZlB8noKAMnK8WQvMSCMfcC92FaR+b2WASXtfeyQtpI87//ch8ecLXumrR19z9K07xzmPdTaJdom2BmTmEEEVTKTQMyKdf7PZGOen+16/DwBKLwmgO7z7TGk3hBQlm1/ZEhKVpM+mfXphnl00mFej9p3SaAksL4SaEHurn8C51m7svqehJLgE1673qU/bLKUNc9h67h9SWZhhn4xMz4vvi8gFGZYUWBIee2117qRf/i5MoMyMx48eNCNH35gCRiNxoBQ+CgTrLZWVN+zZgjoZxaAQhyN132te1xzcs0ov3h9n506s5LAQSWg/sWOV1div6PoUs+qg9Gt6Fr+T8YU3+N7g9uDTzn4tLfRlQL0mGVKzqJWC9UAoRQ44KB3xnJ+Xx827z2KM2kjzgCIQnzcompAq9mKdlKLKAEoxpTxv2TtZxaAAgiFXJZrMPfab+jOllN8dVQlgZLAukjgOANl6yLDOo+jlwAGYtLm2esR8EkmKAGgmOA2mD3kaDUcrdwDVAIqGcAJzCfOtN7hfwzH7Pdo1cYsiZkhx1XblASWWQKZbAIIkME2W6cIQMnPSBgJMmBOBxDjuw3y7cuAftf0v2a89957o6tXr44++eSTbqYftsE3AnAG7PjykydPOtaT27dvdzPgE9rxMOiNLSUxlWCAVgjCjWnHw+5MqvK8E3gzyMYsAEUWDSsdADngAKTeyOTRMl/nwz62vN7cDwRxuZ/Q4eh0wCaCDNH5DpKNVrNnxfyk4zXJlRXfOGsyoOC0yWLD+wBQEnBUAJTDvhtq/0clgbaq18pb5mSBmNdv6GMoyNYe9Swd1ZUe9jtj193m6211VwKXJrVuSvAH6zx2QFYqWtGIXk8AStuCk98QdGIVeVY1JstKe+/KWNIy/PidYZI6nK1aho9pv+Ja5qxtgR9DgNHnr6+1gb4OMwFy/B2H7ETurwWgZEs6bBoSiQQ/GX1gzdbO8bis3DOxyfmWDzXtqtfnJYGSwDJJoG0NkdX2JJ7aanyTUSRMbRfNrN8jAJNz7AO8vHLusITahpYZIIr/4w8DUIERhRmfVuBJtqiFBRQQyosXL7rBdvq/+MJ7oJTU47wWOCgYhXXDSn4r/3Nt8DV+Mn4VSVlGMoomm3CuB7UuLNMdX8dSEjheCbRgduz/BLMnwC91sHFIdS//Z24hgX/z+r3GCBPEjc7L9tzJsku8KQHg6MA+8HjpwOO95+b9de6jLJIAbCL4hJkYOaAU29UPBURxP2Q8hZgmcWZizrYVv74HRCF35frLLACl7ql5r2p9ryRQEphJAgdZUGf6odq4JHBACeS9SjA6qyMFnThnUhIjNClRhx4GQVor4plxkG25AwAFBKlGI4t8Ot/Vu3aolGu7dZKAyRxmntGkwYcFxZY8GNwJQGl7sspi4ex+f9MLm4ouwCUMwCi044H9hBlAiuAUPiMwx6AlD8E0+l8TZGP++uuvX2nJw/tWg0FLDAsKDCrMYyrCfOZxFtEXAhpsx5MgBl9j+KtjZEPJJNI63RuznEtWuqO7k5o6e6UCRJFZh5lAbSY8J9k3bXVKOvxcn2zBwzXUkSNwkO0KymGb5crWtssugUxwjGOOmMdvaJPpmQxPVpRll8+mHF/LeDMJjJIAD6mwbceXzGbcT/lntbgBNuwAAOMm6GzJ0zKg5LEJYtEfYLaFji18cj3pA6Ck3TKJ6eeorn0fUCvfa4/DZyvZ1FijxrW3attY8f0E2wtAYa0DhJIMKFkph9xsqSV4JFspsJ9cK1uAWZvA5HPBJ57vUcm8fqckUBIoCSxCArnesP5lK8NMPOkfkxC1Yh/WUAY+stvqH+c6O3adghmU9rQM2vEwZD/RX3Zm28ePH+8XXNCOB3+YAQMKnzkoxMD/FZTSA0Ix+cWcbdlan9hW1VZgs8ZkCwrbWfM5a48+cRZ6VIxtEXdq7aMksB4SaG14bP/0CYghCQTUz5D1hNikepfXCWJnPxl/nFda6LBsKYluE+AtG4pMuzIlJyCvtaOTOXDeY6rvHY8EuJ+y9R73HswnglAs0iSmyWfZGnkaA0r6UPhi3kPMWVQHAIX7T0Zu2x+X33U890T9aklg4yQwTyB544RUJ7wUEsgKXBz6dM5tweAs2wILOAt9tgYZejIs5FbxSWVGNbyLOMwG9tZjEc9e61XJO1TKtd06SSCfUZ65DLyRVLIfK9Vd/C8IBUcwHcS2P6s9MK3E35cZPa3tb01QLdvx0JLH1jzMBuXoiW3gzeAaTCjZjufWrVsjBuwoAFGgKoY1hRnwSvOXiRQcRYx5kj/M6IZkPZFyE2cTUFtWhvHddCDW6d6Y5VwygEvy0QAtc1YKoO+tFGAmWPBK66YJP5pBTeSuo4ZTxrURbMjM9fNzrlebKJvl3GrbksCyS0C/wCRH6nWOfVa/oQ+k5XuZDC8w1/LcGdl3Ou+Dvuuf2wI8JcCrfY4NICOKrFSeJfvN4FofAMUq8LYFj/ek+j5B5vl7Q9h7WoDKJLDNUVyhDC67TiUrCMfQxyKi7UHCD9sjwSAk8jJB2H7fSnVmvgf4RAAK78n6JQBFGZkUdN/uR9aUBJe1z3cfKK0FxxyFvOs3SgIlgZLAoiSQ6wfrk6yMrEUCMwVXJiCFKnz8GOJXzPrIturJdVZwsPP+sW9vb3eFFvjGzDCd2IoW35diDAc+scwmzPjDtKel6IIhEAUwimygAFFkBW0YqhIgkmsNr5PVBGBitpjAt0o2ANcdZrYTWJkxtnY9XNS1q/2UBEoCqymBFviXLczwQ/QliDVmCxSS/OhcW59kux6+k3p3Xsm0IDr0YQLx2lY8Fj0xowOTzTB1awHx5r0ix/c97lPZPZm5/yisA4TCTCG1hXXYAW17+klHnv5Wy8ZN4bQ5LAAoCfpk2yoEOr57on65JLBxEpg1kLxxAqoTXhoJpHHJop19dWnHYGU8i7dMC8wYnhqQk9Cj7YmyGIsOFaFsDz1mHGapzXCU+yjylkZ4dSAlgSOUgM9qUgdmcikDawTd2n6sWQXN98Ya4ATbaK3DTMDtnXfe6VrvMC5fvjy6cuXK/kgaYgJx0gpLQ/zNN990oBNm2vA4AKfQkocAHKMHgJKiFZygk4huELwA4ATmJIctXXifgZOZwbYjvGRL9VOZXETXWxHPvfJJDAAoWblCwIG/IXZNOlvIPUFCLQCF62cPc4IBlTRfqtulDuaQJDDkOVrETxfwZBFSXOw+cu1OEEcLRuJXE0Ri6z3XcAK44xgI2VeCRVoASgJYsQHSB1DP+14m+TiePiDikPt5yDaLlfRv95ZrU5vIG8ckxPuAQ+wzb4BbED2gkj42EveX7RJY41zvAGQCZsnqzTzilsnI9gtWwLNtC3aZJr/SB9MkVJ+XBEoCqyCBXLMEo9huVnZH28VRmJGMjvo2zPhAuc5me8SWWazzh205C+OnYBRmijFgB2W8+eabr4BVYPmk0EJWlDt37owYd+/e3WdE8fMxTKBek6yk5nUmUG3zJvsnvi9V//hdzNk2gHUowY/J8mWr61W4D+oYSwIlgcOXQIL/EqSHfyAgBb8ii5rIE8A6ge5llhGFGYBg+kIH8Q/SDsY+TtC3rMgtEIX/seGxz7XtswW0OrBs5sO/txb1C9xDAlFZ+1n3zV8JQIHFXyaUbCs+LYeVeSjuL+4dmcZuRmEdABTuOe4vZhm49TcXda61n5JASaAk0CuBgyymJdKSwFFJoK12xCgkGWnfRgAookdZuGVawHHH6Ezq0knHnIs3Rp4AExxinOMEoOA0S6HHAj9rkPWoZFe/UxI4DgnwzPrc4QhicGdLnrYna/6fvbAJvGUiqk2G7Z8bgbbsfU2gjVY8tuUBlEJLHmZa9sCC4qDqi77X9+/f74JtX375ZQdAYQaUkrTEVH9JQ8zc/GVChtfoBpNAgFGk2cxgG0AUdIxVwzgOOKipj47jGh7Xb2bFPdUq3A/cBzhqV/cAKMwAULJnelthP+n4M5BJQNQAADMAIaoFHPZK5VriqG3qdTmu+6F+tyRQEphNAi2LR5+vl++ljS0wxF7orQ3dglAyQMY6r75mJsA2CYCS4FIrE+3dnr8/jsnEc8jWa9gbLVhlNuktZus2Cede9RU89hZUku08BXL4nvRrLYMQ75PkY30ysafdYau/ce1w2FeytrEP7RZmgbF9wckWeF8JwsXcO7WXkkBJYH0koK5nbXLNY13Vt2XdxMdJBhTa8AhCYS11Pcx10df6278BiO7s7HR+Lv4xI/3gS5cuvcIMCmjFwgza7eAPO2RBsRADsAr+L9vJosLl6gGm8HYmTVlPMvmKX4zfJQtK2/LU9nAye+Uss0Cutetz19SZlARKAvNIIO1/XieIJNs643OgYxP4h96VWRcgva080dXZBvwg+TPsZPQYdr0FUJlvEBiAXtR+l9FQfcjM95MZqvIQ89wtR/sd7ptsM8/aTg6LeCYzRdQMclncl/rP2Avcx5P+8vrLgqlPCOjEmCaviUET62Sm6EAfM9usHq1k6tdKAiWBjZHAQRbQjRFSneixS4D7NGnwCFBn38ZEj7JoJ8NCS9096WSk9bSHrUlJHGMWbNvvMOM0Z3VhG1w+dqHVAZQEjlECbUIrnTiCbW1P1qxI4Nk2+MZrE1IAWMa2WSHQBqUw7CbMgE2s9spWPLzmM6mJmQGVAEJh0Aebdjw3btzoZgAoWQkGG4rtePhez18yZBBowwEwqZNUw7xOR1NKTpwBKREzwHaMl/NIfzoBKC3YEOCJA4dNsBLzLACU7FGOrHHCHAJQqBhgCDwhAMD1LCf/SG+H+rGSQElgoAQSeNKuwZNAKOhcbGyBHLYIkLZ6LOV/VBZiawtAESAOAMXKQ9bu/NOuz9/M3tgZNLbKuwXWsL8Euwp69f3j8nFbIOok0GIL4rB9Xwaafd2yb2kf8H623cHeaAEoya7WJuysUDe5l0AWWwPKzJLXMNfCPJZqkTDwga3NSgIlgY2QgOtU27LO9THjWhnfkgEl2/e4Pkvln2v3K1XSsKHgGzsovqBdLbPD/2lnC0iF1j1sjy+sX6xv7P+wpMiGYksewCdjGEJbJi+Tr/hhrFMkXynqypnXFHnJziULgP60VdsCK6v19UY8RnWSJYGpEmj9IP0b9WQWtVHElKzptOIh8c/MZ9kmLdkVD+JboKsSEE4+QdZBW5IBxCNGyPvEBB0CzGVEEcSCTs2WPMWKMvU2OZYNLPBw3SdfRd5K0AlxTQb/w4KSbCkCUMbde3nNuS+S2ZK4JvFMclnOvGawBuM/6v8di2DqR0sCJYHNkcBBFtDNkVKd6XFLoEUwg0oWocycABQWbJPZtu8wGD3pPFi4DdBq0IkOZRaAAoIUAEqblGTfZfAd951Sv79MEshqLJNJVn9lMI2kkyATZsAn2ZMVJzATWr09WaneInBmpRfBNYAmDtrxfPTRR11LHuiHX3/99S4Ax8zf06dPOyAKM6ATBy15AKJ8/fXX3UxQjv7YVIIBRun5a6k21Sc4Axlkk3YYEArgBxxPHFEG+iWDdpukWxKAwv3gtScoC/jkD3uzABQBh1bJD3kGrMIzaacjlrNOGhfZij0RR5t0PYbIs7YpCZQEjl8CbeVfAkc8uvT7sjLbdjjMrskEX0lyuX67v7Sps6UA26qvZUDJ/aaEMiGHzhekKugl2+i0vmrf/3nuQ2z+w7xa2UbH1wI02t9NsArbZoA5W+pkn26/I9AjASgEqtmHABRm/m97x+dx2GJHYGaCX/jeENavFkhTa+Rh3mG175JASWDVJJBMJZkUZV3NtROfRiZfZtbSBGfiF2XRhixkrLWvtOSxFY9tebIdD8UasKA4BKcASKGIw0ILfGL8XZlAmQWk6AvLnAIIZUx7HpOjtql1Zm3C5wVswpw+Mu9Z+c+czFysa1lIUC15Vu1pqOMtCRyeBNJHyJiSIBR1JgFAQH6C/gCfyD5BLDL9Gb5j/HFaO5Rp+YbUh+g2ASYtIM94YOo+X1ushm/AGGqrH57Ua89DJJCsoazl2QJKAApsKNyH+OAWbA5tM24+KwsLiDMT3zSflSzP3GMJ9BxyDrVNSaAkUBKYWwIFQJlbdPXFI5QA92ku2BiESZkHAMUWPLxvT10W7d/0x+05bgOliSQm4WgFvDMLNq+ZCQwnNSi7rYDrEd4U9VMrJYGsSMBxE/1t1XS257ECQaM8qxPsySqQZewaRnANcAlteZj/8Ic/jK5evdoN2vIITHnrrbe6HtldxmprqwueJeMJAJTr1693LXmYoSSGjtggnMG2MdTD6WSiX2zbxUx1A86ADoG9r5lxCJKKf5OquwwWMHO9ASA5AJ84cNQIHhCsZZ5WHZAPjH3Icbpw4gUWMqeTxrWxJRLOHIm6+isJlARKAssmgQRgZPs7GUYSENotd3snIMA7aYGzJR4BMvahDd4GXgWOMPcBUDI51sosE3LZp30WNqtluw4CTZJxJAEp+gnKPz/jO/bslhEtE3ACTvrYRlinBJ8wZ/s/9mHCzyB1yi0/yzY6rHfl1yzbHVbHUxIoCayDBHINZv0VWML627aitUiDz/B3sg21NP3sYzAQH8YT/N8c+sWAUmQ0YYbx5MGDB6Pvvvuum/M1RRm04wGEwjwGhNJeL9cV1i2Srq57AFAoxmDO5CufC1TRj5YtjFnfrNardXgy6hxKAocjgWRM5HUWOaFTZaJIEApAFAZ6NpkZF3WE2QITWx39xxCUh360FXSC9ZIdBf0oW+E4sPuijrf2czAJJGMZMc5svUdc06Jq7kV9cWbuv7QZJh1Fy7Jje3Fb73w5Go0cCfTsrao82OnWt0sCJYGSwKsSKABK3RGrIAEpywxQYySSnHYkAwrJa4LgUpROA6AkWwEJRlGgGIEwnYgStRrehDHbWX1RQdpVuIvqGI9bApkgM6HFjFGdjCj2YJUFhVkDncBbtgfIyoZX1jNAJVRxMS5cuDC6fPny/vjggw+69jy26OFz2FNkUAFcIsjk7t27r7TkAZzCe/fu3euCcbCm0A/bntgIOcAoWd2cySUSRAR9VGYAAAAgAElEQVTYQKU7sj0PnxFUUx+pY5I6v6XRP+7ru6jfPwoAirJFvjju6HoHuj77owpAERC0qPOs/ZQESgIlgWkSaBlL+gJQvpfB0RbQ0a6VCUhhW5lHmE1yAe5rQZ8CUPzN/B2/ayKNhJjBtr7+1a1NcBjB3WnynfR5y/wxLrnVtqJhrZDSWODiuFYBWRHO9xI4IqBEEIrgkRbQIgNK26bA77GG5Xfac24ZWzaVfe0g90p9tyRQEigJzCoB11GKMWypwzqKr+tgPc5WEC1Dip9RdMWaO26tf8VHxt/NdjwUauTAh2YAVMGnhfHTgX8sEAUASrKl4AsLRgGQMuGPddO4m611SKo6SLwmqJJEGb6xI5kDbI/a16auQCmz3pW1fUlgPSXQAvXRtfgr6FD0rMWtbfyRGCT6VT8JPctfH/PirLk1i1+ZBeTJYJitudGFWcQmQMUWPpmXYF9dOHI9L+NKn5VMoqzTrPmy7zAnAKVleebeS2bQSULQr9TvtOU78WbyWIBPvtibWU9dS5nrryRQEigJHKoEZl0kD/VgauclgTESYMHNIDeLNOATEMoMACjQlTEwGjOQPgSAYpAZw8+ALcYfCzRJSWaq4klKmiwmuJxB2rp4JYGSwGQJtCwoUlmSdEpGFI1xqw6S7YjPEhGehvwrldknTpzogmeOd955Z/T222+PmGnBQzsemFCYqfYChCJghWovAm3MgFG+/fbbriWPM6wo/p9BOcAo/u2BUBIkgr6wlQuOIkE2nAJ7vYJQV7/wnlXMOKDs2KqGnNcRhNIHQAF0yLWX/YRWPDhnsp8wz8KAwnWwvQG6Xj2ful59b3VdAVBKw5UESgJHLYEMcI57bSDUSmjb4mSvc9fKZB1xfzKRCd428TUJgKIckh3F9j2yEEpZbdAsZdcCabIlwUHorRd1fdrWOC3IpP2dXJddX7JPu4D1NiOXTClsY6WjVeEtA8o4O8DgtTaGVZUCKPN7k4492VXW0b5Y1P1R+ykJlARKAgeVgOsg63P6wUm972vXVfwh/WNm25Ayy/zreura67q/f7w7Ozujs2fPdgAThv6vM34xDKIM/OhkOQF0YksewCi06KEdDwMwikUZzGPYQT0OEmTZKiBBJfjArKG2pYMVoGUKlRGgZfma1vruoNetvl8SKAmspgTSj9L3wVcid5CMy7wm/igrM36RTFTo4la3ut9Z/RdzCehC7HjBeO2MjgN0IjuKQLx7e6C8bMkjII8rVCCU5bpPEyDKfcd6ztotA4+M/sQ4sxWfa7ux80ln1bJasm4SYybmTGwT8ImD+8d4M3P9lQRKAiWBQ5VAAVAOVby18wVJIFt2EGBnQYaazMEiLQAFgzGD7tMMwaxwtG+6VJ/XY4EGgJIMBRiJbXXkgk63dlMSWGsJtBUDPKO2CcCwxhCn5YpAlGQ74vlOg9zvMb/yrNPz2kGgzcougmkAUWjJY1ued999twOhvPnmm12wjUAb4/nz5x0QBbYTWU9u3rw5+vLLL0dfffVVx4wiUwozgbfO23u1D3YmrnAwHbKg6DyKTMc5wFHISgd2LP1+W628bs7lJAAKwJO+FjzzAlBw8AUbWg0AAwryF4BCcHRc8nCtH9Q6uZJASeDYJZCAkdSNfVXOAkhkCbOiui8plcHSFjiSABRb8MhO0trUBsOYAZxkSx7ea9f7PoEmGCWZWY5T+AIxct2dZPPndqwr2UpHNhTmto1b2gSsNVkBzj7GAVBsy+f63ybysoXftPYEaUO0LGvHeQ3qt0sCJYGSwCZIgHUvCypMiDonsy/+cVbo/240GjlsR5rrtWv0K2s3LWfxjR2ygMp6AlMoxRowheI/nzx5cn8AOJEpVDYU/ocVhc/whWVFmQJAYb3JtTPZKbNQgKINEq8m0ZgTjIIf51rK2uc+nTfhHqpzLAmUBIZJIIF/6kr8oIwvAu7L+COfoXsBClAIl/p6bDHcgMNJvwJ9lYC8bDPGa1uUoQuJHRI3RBcyAOO1QIICkQ+4AEe8Sfq73HMyhjKT1xKAQl6rrwW99+ukHG4ya3JPca+wXjK4Z8hvmePiPZk3meuvJFASKAkcqgQKgHKo4q2dL0gCOM3Znx5HG9AJCzVzvrZPo5Wg0wAoSdeJ4SaVHcadCzQzABQWcEcbRF7QqdZuSgIbJ4G2qhsjXGYLnD0qEHQCbcdjSx6ec6vGSH7595u17dy5c12FFzNAk6tXr3bjk08+GRFoA4TCgCGFgBzgFWZAKFnpJQAFEMqNGzc6cArj/v37XfWXwBWph5vgm/qGmYAa+saBUwDoQQCKwBRmElpWSmfCKnu+cu7rAEZpASj2QudeEHzCjP7Pyr95GFBI7uFwZTUAul4mGpx6k4YGNTfuAa0TLgmUBBYigaE+V26XAA+DnJlQEqDCewBNciRtvyDNDJT63aT/J9FlCx6p/xMg2trUSQksCIW1mDHN/l6IUAfsZOi6mGBRe2gL5Mj2N+3+TKJZyciakkCS7PEuNbbrteu6IEcZUOzvnm11JlV15360CzKxN0BMtUlJoCRQEigJLIEEBHPq32ZhFT5RtqbN1/hEfEfWYOZseTsWECoQBfZQwCj4xY633nqr850dsH3K/gnghHa0gE+Yf/rppw6E4qAdD8PCjCmAlEy+8joTsMTlLARLIIrJ1/yu67ZzFYwtwU1dh1ASWDIJJMDfAjhAfOhRcg0ZfyS/YGEcOjhbhravW4bHoaetL2HrFNvzqNuyMA3ggIVSzIBTjCfiPyQIQcD60OOo7Y5GAqzP+OyynCUABXb/BJrij+tbc79NiiekT8q1F7BEPJn1kpinOS7uo/RX1yWWfDRXsH6lJFASmFkCQ4OhM++4vlASWKAEMAqzohMjEGSozCfZjgeDMdv1TAuAp1NKBYU9FTHkru0t0Mz0zGMBF31sMHqBp1m7KglsrAQyKMazbhINgxuwiYATjXFpMTXax/W+3hdotuO5ePFiV9VFcI35ww8/HF2+fLkbvActsYMqMQJtBNOY79y5M7IFT7bloT0PQBXa9jCo/jLo1lnzL7ucVeobklLZd7MNrGWva8BxbG8ltUE5/096/aHJtmW92Y4SgCIDigAUWvAkA0oBUJb1LqnjKgmsjgRahg+OfJz/le/zOmn5M/hke5tsZZeAE1/b37wFoOSay76ydaXrL/uw73S28EnJtwwtyUq2DD5mrrkt00d7B2X7mWyZxzpLIDhpjfPcWrCKLIoC2jOJRmA5gS7ZypPfYK13sD657jMnYL4NEraUy20rndV5WupISwIlgZLAZksgE5qu+wJLSJAm60lWSZMYTbBK+7ptzbMv5WQMBYRCoYYDBpTXXnuta1XLDFgF35iBb0tLnhywojgAq9CKh2IOhv7wGCBKFlgIykxwZhaCZQtbYnfZ4tbXrr2us4I4N/vuqrMvCZQE9MOSDTLBAIBQjD0yq3MBoaBns+VpFsnyvuyPxrOGSrv1QbLwDD0oUwX5CnISFksxqxvNUwhawXeonMXQK3C027G221qPuQWg2IKe2DfrfgJKpwFQEoCEL8r9IoiTWKdxTxm3/Txj1Ucrjfq1kkBJYCMksAzBwY0QdJ3kgSSAIZeBdRZiW+4wu0AzUyWvs8487R5vASiCTDDkWgCK4BRm+7iverL3QBemvlwSWJAEMkGXlV8Y5BlosxcroDOed3tn4iiiIzK49sqzT0DNQb9rW+4wAzyBCeXjjz/uBgAVW/YAXDF4xkyVl6wngFFgRIEJhZn/MwgHC0pT9dW248nkEk5jBtcSgIKzaSU0c9LyZ3uedXAyjwOAks5YMqDg1BcDyoIe8tpNSWBDJZABTl8b/GxF0n4OAMRBkFNACkFOk1TavPYnd2ZN9LXAkOxb7hrJZ7KJ2UJHQAr/5/FPOt6+nujHecm175N5zOPps91bMEiuswRzMxic14/9G+wlSCyYXZ+hZUBpmVZkKiH5BujEtT7Xnha40p5HnqvnW4HE47z76rdLAiWBksB8EnAtbVnPjIfZCoIZH5nCLAb/Z+u9BJPy2gSW9sD+0QkoEYiSjCcAT/CJ9Y0TjII/nUUaAE/wkWFDgRnUggyKMgCj6BNToNHzJ0AkW+i4LgPMTAYAAShUcPM+aydrNjPb5votiEVmgfmuSn2rJFASWDcJJBhfUAkzvpOMJ+hYX9uKx8LYLJpT3yZz5bRC2FaeCTRv9WHqOEAFtt9xRifanoxtHfgn+gPrdv1W+XxYh12vmT8YjUYwn9CGh/yW7N/EuwWg6O8PAaB4/+CTyo5DnJmYp0Pwki3txhVtrLKc69hLAiWBJZLAtOT8Eh1qHcoGS4AFGiYEBwsxCzSLsxRlsiSQkMbwG9IjL4OzLLhQkJkEZiH+fA+EAhAFerukKCsAygbfkHXqhyqBpPTH0Cag5gCAIuMRs5VfOIc++z7/r6xvBNf4s+91spz8/ve/H/3pT38a/fGPf+zG22+/3Y3f/e53XbWXgTlmmFCs7CLA9sUXX4yuXbvWzV9//XUXcLMlD4AVgm3JhBKSax3LDKwl+ITX0vFT/UBgTZp+nAqCbFk1tuqguKMGoGQLHhlQsqqkACiH+rjXzksCay8BWUJa8EefD5bBULZP8DUBqqxoTqp9XqedzOsEpNgSx4RWtxzuSd41M8HbMgna2mzSRWrPYxl8S9fBdp2dFIR1HSVZhd5nfXUA9MwkVsqD30gwKesz6zmAdoJ+WY0tkCSDfAac8Sv6wCoJKBl3HfraAq39g1UnWBIoCZQE1lQCWZjhKfIeCU+SUY4s0sBXlvWMGTvAlrZsn4xqvWu7vjJAFF4z4y9TrOGgXe17773XDVhSnj59uj9gAr19+/b+yJY8gFHSJx7DgpIATc+b92SsZE1mjSWRZtKMtRbfGH9OlgBjdmyfDKLVQntNH5g6rZLAASSgn6aPhL9FXNHRAlCSZRJdqz62VYp5CPY3z18fY2P6Geg5W5EBPCFPAVu7bXkyTsj3+vTqPMdV31mcBLhHssikBaDwvyAU1vGhBdZt8YVtYWXO+WoPgHJj755JAFMWbKx6PHlxV6r2VBIoCSxMAssQJFzYydSO1koCSeuNw8zCqxHIYiz4BABKGoUYflkxMg0hmq0rCBhbUcFibH88ZhKSOrXMBUBZq9utTmaJJJAV4C34jGc9GY94LUUmn1m9TZJOCkxO7RU9QECNHtcnT57sZoJpV65cGX300UfdnL2vCa5l+x4Cbfa+fvjw4T77CSwotOYh8EY7Hma2o+KL7zDvR9J+244Hgz+DZyawBKXgNOTnJLXys6QeTt20is5DAVCW6GGsQykJlARekUBfUmiciBLgkYGjBFn2gTeSyUsgCTPVdRmsEoAiWCQTT9mejkCqLXjUr/m7/l62z/H1vMHTRdw284AqksK6bY3Tgj84xvyN7LfOmmoLHUEkAlBYzFN+MqDYEs8WPCbAZEeRRcXgoL+fwUK28TiS0WwV1/JF3AO1j5JASaAkUBL4VQL4uVbaM8uGIiNoJkZJivK+2yQ7CvZD2gNjbRv8ZNhPHG+99dbonXfe6Yo08JGzSAN/FxAKhRrMsIJatIHPTBseWUVlCR1TpNFec9vWymwiyJOZtdYCDXzl9JF57Xdsa5exv0rM1tNVEigJGCtUJ8qCIpCfPAR61HyEDJPM6lnzFC1rZRYWHETS2ZYMXWaxmu14BKGQszBGyGfoPxkc+5iSy784yFWZ/7sCUIhZc88IQCG3xRCAwiyAdCgDShY5JCsY6yHAE4egJe4dRhY09tKUzX+69c2SQEmgJDC9PUnJqCRwXBJI+joW5gSZsBAnAAVj0IEz3kcx3nceLM5J86kBB/gE483+eFTFA0zRudWQa4PXxyWr+t2SwLpJICn/k+bSnqwyHiUYBfrhdAgzuPYKBSbBMtvx0Mv6jTfe2Gc8IagGEIVWPIBRAKfAguIgUEbwjAGl8N27d7vWOwyAJ7Cg0I6HmaAb1V8E4ACjNO142uQTCS+o95lxFrJ6IQNrBNdkamLGybTqi5kEVl/LgVW5RwqAsipXqo6zJLBZEsgg4iRwcxtsZC1K5pIEd7T0zPyfQBCCToBPmAmEGtgkkdQylthLWqBK/mbq1T7Qi8Dtlvp/VvroRd0RbVIoQRuTfiPb5BBIYz2UVYTgrYwoGZxzLc7qQtZgKYtZY1mbxwFQ2JfAEbbBRxAwytwG9Madmz6J2xv8q+Dwou6q2k9JoCRQElhtCdim1nYRyXyGjZDgFMEnxNAYyZyCvZCxtrH2Df5ysoYKRLEtD+16zp8/3w0KPPSRAZvQthZmUBhDAaTgNzvYDhCKY8plkZnMdVp2Mv1fQSYCUDI5mwzGrO1tMra1B1b7DqmjLwmUBOaRQOrAFhwgo5T6NtkpiU22xbACV9DHyYJ5kOLv1FvowYwTkqcgdwGIwDY8tvWWBYr4omwo45im5pFbfWc+CUwCoJDnIt8lCEUGFAtPpt1H6TNnfJl7gVbjN/cGr3NYMCH783xnVt8qCZQESgJjJDBNeZXgSgLHJQEWZYPrOMkmnGnBkQAUFujsd09wfijSmMXZQC9GHVSeIkBBhEJR5uAze8syV2D4uO6M+t1NkYDPsT2rmXnWpRvG2ZOakBkwSlZ6yYJidfe+3Npe1/SwNoBGr+tPP/20a8XDfPny5RHVXg4CcdIGEzSzsguQCawnX3755f4AlGJLHgJvCUDZ20cmljJJhQNgD2vm7GfNa/RR9r8GPOfA0Uhg3ardL30AFK4r1/sPMT4M4CGOmXTSQ+waQT4EIvta8OC8S2OaiUXZZVZNpnW8JYGSwMElMA7E0adzclsSRclIom0r0CSPjIRQrnlWNQtEyX7RbifVc1bd8ZstXW+yi+VvtomnoUCbg0t0/B4yIdS+nvS76OgMoAEcYaDr0fvZkqfdbwbpWGcBngBCYW0VgOK+85q3voS/Z//1caAXzyPtgGnbHqbMa98lgZJASaAksNwSaBnLBJ6mbeBrKvbxmSnQyFY9vMafTltjLEgVUIlFG8z4zA5AJzChOCjWkF0U5hR8YIs0eA0LigO2FNlQmKf8sTZmApb11bica60za7bJV/xlizZ4D58vmQSq5cA0ydfnJYHNkYC2vcUA+lfo1PTjfM2Mn4aOtS048Sp0L7PM7IL9hsSoxklbXYXPgA5LvYdus4DWlirOsqCoL/vYFYeC/DfnTjj8Mx0HQCG3lQCUZECZBYDiGWTxBPcAOS5AJ8wAUZIRRZ+Z+Vfq7sOXRf1CSaAksCESOMgiuCEiqtM8JgmwwBJAZ8a4y0QziUcW5st7FGUyJGAcsv3QPwy5dEJJ6IoKZWZBdmHGec1FuQy1oVKu7UoCB5NAJsPanqzoheyRKVCNmaoDHUfmsesdgBSYUAyy/elPfxr9y7/8SzdgQnn//fe7Qb9rqsAIrhGE4ztUctHXWjaU69evjxy05GHcunWrY0rJSq8xva+VFLop9U0G2nAe0rmk4gHdZS9YPk8wy6pVTx81AIVqAFiuYLxiRucLQGGmCoB1Qpke7G6ub5cESgKrJIFcN9r2juMo67PaDX3GuiWLCTN2qkEkgXPKhP/9jFlKZ0B2fLcFoHBMAlm0mZl97zcAzBURfiaF2tfjTkEgiC3pmAVwMrOOmsQSpJkglASOCECR5t9gnO1xWgCK+2W2QttqwxUReR1mSaAkUBIoCayYBGRCyRa0glGxH/SLSZDKGkoxF59pi/DdtG9kPuv1m/GV9ZkBonz44Yf7AyAKzCiyo8B8QnEG4969e6+05MF3BoTi0C+e4h97eZKxjNf6zKy7xOwAnliskYlZQKX53SzYqOKyFbv563BLAkckAXRktkBN4B+6FJ2KfmVmoHf5HyBKFtUuilXS1p+C4gGZWJjGbGsVZsApxLpkTGn9nwS2rFrM8Igu/6H8DPeF7Xe4t4hpCz5pASjEAFyvmWfJ4eYaxzppsTUzuS5in45kEmOdrL+SQEmgJLBQCcyivBb6w7WzksAUCeSCTNBdGjLAJwz+93XSjFPNMe1P44qEYlY8ksgVcMKM0eYgCG1/d4y9AqBMk3J9XhJYjAQyyWclOZVbANN09DKo5ntUjKezOLaqGwAKATWBKLCeEFBjbgdBNVhSqPoCjJJUw7ChADZx2I6Hljy05/n555+7VjzMVnuNCbSlY5mBMhNaOJc50F0G2HAyTaQxz1I9vpgrdrC9tAAUe5dTSXI1GFAAIHKNbb82DwMKjpYMKIJQAB8iT0cxoBzseta3SwLLIoH0eYb4P64ZtqXBvhQcYrJGsEmeI+8l+BEwJHpKfSVQhH0lAIXvCSiRvSRb8LAf7F0TTW3CKJlVBF167Md1Ddpg5tDgZoL+kqmQ15Na2KCvWyBJUvQTiHNk0BX5CFzx+1L8E7SVjrgFInLNOB6ZS5ht/SPA/bhkX79bEigJlARKAustgWQ6ywQVr7EfYDuxPYT+sQAU42f4yu13tR30yfalqL/MTEEGoBNZQi9durQPPqFVD74uABPb7sB+QmtaZ147KNKgza1jCiAlC8gEhhqnk7lM5hMLNJhtqSdgxSIDfb0Ekw61V9b7DquzKwmUBPT/EuivP4Z/lwwoAlGYeT8LZdnPUKb2SVLX18DfQP/hr6DbBM1nHAsACjrRVmRZWNX6WgXCO7p7HR/eNZj7ivvl/7P3pk2OHFfWJl61TJS4Sdx3VhVJvWM2u83Y/P+/0P2lu9Um1kIWySJZXEWJEtUtjT3R+aROegWAQK5A5oGZ28USCEScCLj7vX7uucQ2Wd/SutYFySn9/yUxDM8kEy/wc703GA8hoJCAZxJeJm2wbR9FoAgUgXNFYJfO61x/uDsrAlsQkFnMIjMONAOxDfIJg7SqKJnBMWaTjj+TxBGcTWu1M+DCBLXkDgPyuKh7yKoCveGKwCEj4FglW9wFOBw7nT6yDSzFY9ZBZp2vDaZZkgeACKgRQPvNb34z2ddee21SQbG98sor0/svvvjiFGTLABnZXNS7JuMLC/Hk448/nkryQEbhfWths+2G4Noo6a+DqMWZJLMLm3Vf6bPIgsi6sDLfXWzb9/tgjoCilKkEFCzjQS7q7kpAUYp0nQKKDpoLj2DfEjz7fvf0+IrAPAKjWsm6cjT5bccMSSG5WEMQMT8fv2ewUhW/VDIxiKRSSfpio+wzc2AJl8yLx0w6CTCSV5R5th9dcp4Xec/knDsXc7Yt7IzZzS4wjQTwkfyR5evo4yWRQEJhnp8S/jkmsh++m+olmQlm/y/RZMQsySwGhiW6XCS+3XcRKAJFoAjcXAQc87WSX3nN3MG5B35UlrPmfUitNJXVXChljpIk2hNZ+/rMJm2QlGFiBiV4IJ7YslwPyqEkYdgoTYtPbMuEjv/8z/88UbZ25vImmdRxnTgdzxn3WXB1QdaEDQkoOban2igLbrkg62Lszb27euZFoAiAgH6g6pLryoND+HONAkufyzpGJiBkPPK06OKzpLKFJaUl3KdSMkQ8S4pKwEulyFERaiT5n/YY+73NCHBPJaGJe8WEaywqKJJRIJGaVMl4vcsa7khAyQRGCSh3j0go+srYElB6BxeBInDuCOzSeZ37j3eHRWADAgTdWTzGecZpZhB+98iyyKy8HTYngQzmmx4Gw5XJlg2MJfNdCTKIKEp3Yglc53d78YpAEbh8BHLBj/+69a2ZmEtAkZjGa2te83kuzM1KYBJM40HdarK6aBBNPvjgg+OGMgqleGivvvrqJENsI3sLYgnBNSwElPv3708leSChWJIHMgrZXxBQbDNQjpKYWYYAkgkOpTLDkOeU28SxsPY1n48Z35d/1Xb7xZGAkrV0k4CCU3ZaAooZ7i5QZgmeVECxBI8ZJiWg7HYtu3UR2AcE1pFPtvlAGXBknpk1v1UvcVzJ86QPy0wl5rKMVao5EUSSRJmqfVm6x/2mzDPfGYmU285t2zle5PVJ9S1+Z2lQk+2ytjn9NQFSFcDGsTEVTdjGACxWMiaWeXwSycfFpayTDRklFRL5nuewjjyT5zee+0Xi3H0XgSJQBIrAzURgVPdM5TbmD6miluV48K0kuBJry8b7WQrwidia/jIWYollaVEGlXwCGYUkDhuJHSqhoIoC8QTFUEvVWornp59+mpRTUELBR8bOPEZ1z4zRMX+QfAoRJeN5+M98xvxAm1nflrTA1ue7mf+pnnURGBHIfjbjVLwPic9EKfpVCSgmzBqLJGGOPjlJg2dBOvtA1R/xW+j/ss8jFki/R4OAYn8nES/9Lfygbb7OWY653/0HAtwHmayS5KWxHA+fSRbF7lLKKVW9uD9MYuQeQfEf8olN/5mxsQSU3q1FoAicOwJXGZg895PpDg8egZzcZWkFBl3IJzZIJ07msJn1sW1ANnuRSRtBbSdk2KyDBwHFCRuWyVkfRaAI7AcCjl3ZT+D8ST6RpJa1WFNeeCx7sPasCKDduXPnWAHlnXfeWdEozfPGG29MZXhoZHlBRCFry0ZgDRLKRx99NCmhYG0opBBks03e3t+3JYUfHyaLacpp0j9ZzzNlFZUcNpjGAh7BtKWLgFdxpTNwynMWblM+GgLKnaNSPDj2ZpVgd1FAoT/HAcf5BsuRgAKJx+yRLL3QYORV3BX9zSKwHoE5PyY70uxTkrxh+Zrc87gvpe0dOyRFY8cMYb/Lb0tAUTFFIrWZyBBJbGPZyAxs8hyyivtx26tWNTE4ue2+zKCXY4+KJeN3x8WkXBCin84s5dyXWYCSUEYCiotMBNPYz6iAkseRWdQQTrLsZjOht13tfl4EikARKAL7hABzhyTO6k+xSMp8JOc06U+NJWwtG/FEOZ7xZEngUA0Fi59M4sabb745leqBTGKpHUrvfPnll6vHjx9PlvK0JGdgSeLAl2ZbrCSUhX4y8wAXV5kDmLDBwhsLsDkvMBFNwgr+oUkKLMY6Z1nsoO/TDdBjKQJF4MIRoJ81IYq+M1XaLcdDPIAOmugAACAASURBVJLnkvtUvhiTCE57sFn6E98l1zcknqgIJfEuyfo+p+/Un5J4f9pj6vc2I6DiqYnUJlNCFOV+MfGaJGzekyTKuJ1j8bb13JGAYmk6xkPWviCffHhkk5jJONhHESgCReBcEdjWYZ3rj3VnRWADAikfzqCaTGIYw0lA4TUTPYP5uaiwjYAyytXB/rTBAlUBhecs8NrKAu3tWwT2CwH6jMwOx+nL+tY6ezp/BuFgjuP4ZemCtWcGuQSlExvEk3fffXcioRBUs1QPFhJKqppAMiGoRvviiy9OEFB4/d13362QIKZtUUMZj48AmcE1HEnJEpbjSSKKZcaw9GP7rOSUCgD05VlXF+fr9lGDhALJCGcMR4xmht6SeY3EExwtHHL7fSxKMpk5AoFHWecSUParD+jR3DwExv/3EgJKStKnYh7vJ5ljfA7xRCUTiCCZSZzlcNwPV0MCCt81wGgpSb+vegrHkpnFc5nMYxbyeQUrd71zxsWXJYsxWTaHfjSDYBI6PB/J4QY+x9I5maHnPH4sv6OyoWPjaAmmbSpJl/5BklFchNoVs25fBIpAESgCReCqEGCOkaUDTdqQbMLcxJZxNZ7rW+FnMf/JedRaPwsllCy7Q8nal156aWqUrX3qqacmlVEsfi9KJyZiUKbWhn+sWgpW0soG1dDE2HJ6lpkwYQObqif4gBnr83PnH8wZUjXtqq5jf7cIFIH9RQA/LeORrFNkPJI4pI2+lTikMUnXMM6aWJCkEXyWJBLQn6Xie/pXJrRZogfyv2qTxgz3F/nDPrJc+yIWwL0BCYU2l3zN5zbG46WlnEpAOez7pEdfBK4VAksWaq7VCfdk9hYBBlEXBhhUmbzRWHRk0pYleBiUUyp0l1r3mf3IJIuFWhZvsbBAUT6hQUCRDcx2sIn7KAJFYL8QMDOdvgOHzn5D5w+SgpkIENacuOP4LXL6KMOT2Vxkcd26dWtqkFAsx4PEMGopP/vZzyYlFCyleMjmIssLkkmqoFCGB4UUG8G1HUgoBNdc3GORLeUU6c9SESXrvrKtC32WMdinK6ozxrXBGeOaSSDC3opmJgljAddzFwKKQUewITMkS6+BnSWMsODsuNEs+H26W3osNw2B9Fk2ETGSHOHcMhWwLH/De0n6GOeSLNyw8EJgkZbBH8YbFVLMDuZ6SEDJz/iuUvf2VfZxc6Tp8ZiyfBy/cdm+25xq1iYCip8xTplNPC7kZF/K+YyEj1T5or9OMgkLQkk+yef01/mb/K6LUJJg1pXHyUznHCf3cay8af/9nm8RKAJFoAjshsCmMoKZlMF8Bn/L5C9LBvqabSXUOm9yvnNiToLvi99sWZ6nn3569cwzz6yw+NKQUEjYwPo+iR58rj9MSR4SN/CfbZbkQQllTUmeRGacT6h4OWdVBUjFABWQjf+phubcJhXvdrsi3boIFIHrhgD9bCYLSCAwJpnqzKxhjEm0KnJuS6LdhFv6QfR/+j6qOaXqiQQUiSkZ84KEpwIlvteSZIPrdj0v63xGhVbimZJEGXsz+Zp7SHIKlvttaSmnJQQUS/BkeboqoFzWndDfKQI3CIHLDmLeIGh7qjsi4ORNB1f1AgZcSi1AQLHhJLsggN3lPs5MBgZZst0/OWoQUCSh8N4ow7njKXXzIlAELhiBXIRkMp6T86zBakkeSW1M8HNRb20fQn1rG4E1CCeU5IGAcvv27WMyCq9ffPHFKbOLRgCOIJnleJATzhI89+/fX3344Yeru3fvTlaJ4YXZXbkgqNSmATPIdPRrECmwqKLQUPVgUc8siSzHc8GXafHuMxsAIiIOGP2/TTlKLGNE1kPdhYACDgQblaGEgALxEAt+BiL5PNVPSkBZfCm7YRE4VwRGwskSAgr9JP2CKiZJKIFYQhtreScx0Yw2+hkCQ6ru0S/xXpJa8mTtx8wYZl5rX7Vkzjo3Hu0yzz1X4EM1KwOR64KSOTZlORwCmpBDbPSreU68TsUUF4WwBsRU87JPzpKa/i77YEyUdOI+saOc9JLA6pJtzhvv7q8IFIEiUASKwHkgkHMl1VBGci3zEuY3Wd46M/hZMHXOhJ0jYByP5/jMPLCZlAHRhGQNEzcoz8NzLO3Bgwere/fuTY0kDRVCsX/5y18mFRTbAmAcu1VGM6ufRTXmEqqq6QvqD+IDWoaVxVgXcLHsc5yLdY6w4GJ0kyJwzRFIBZMk89GnupZBLIt+leRaG36iRMGzEFCE1/5IP8lyopLv6PskoEj0NxEXa5kyfbDGvS7nxuX+YRw2qY44NUl3klC4d/K+YQzPxO1NR1kCyuVcw/5KESgCCxC4yoDmgsPrJjcIgZQJZVB1svbW0eIjlvb2ETs0JUW3wTQu1hKcpuFYonSSTTIKi7duh20dxG0o9/MicLUI4MQhGWyZA8gmKXuZdVhZQHRRksVBnL9NC5rHZ4aMcAbNKMcD+QRLmR5UUGwE3nyQvfX5559PpXgePXq0evjw4XGgDRIKKinUvbb29bEn+fetsS0W1jKbAaKJJXhUeNK5xKFMac0koWz9oQu8vGIPYLmoyzW039cyBtBw6jOYuqk2+ViqARwsvQY2qX5F4FGpUsaILNlQR/wCb4LuughsQCAzfcayi5uUURgXJCyzcAIRxMb7c/uyL0n1E75jjW8XY7Kcz3joSXDMUj70Wfv+yDkzzyVuZ+kbVUTyXOxn3Y4FHvpSs+xQILGNc2q+IzmFbUYFFBeLVFLJPp1jyKBrElkyCNsSavt+5/X4ikARKAJF4KIQSNVQfF/V4LDMa1Q+IZnDRDAsC6o5b2Luo4qb/nOSd4+PPxM4SMzAh3755Zcn+8orrxyXt4WYAtGE0rU0SvB8//33k2+M1T/WpmLolsQN5gY5t2B+IUEVa0ICfiEklFyM5b0sY5sJHPrPSYS9qOvW/RaBInA4CKAYZQkz+tV1sUjezzjWqMp5ljPO2BX9X6pBqnCCtYy3cUNiY5LxVAGWwF8f6ixXZPt3M0bB/ZMKKMRAc0zmvlF1hzjHpkeWuM2kRa4za2D3jhoqKPrexD/xu/soAkWgCJwrAiWgnCuc3dkZEBjrJybhhOcpXwc7VMcZu+mRUts8ZzA184GsBxcesaoGuGjrhAvbhcczXNx+tQhcAgIEwTJDi0CabHEn7aqiWMbLsgiWUNhEYphOAQlh5INp1LZ+++23p1I8NIgpBNRsKKFQjofGg4AajSAbZJRUROG1BBWCbzuU41FqE+eSRr+m6glWpxJSHc5GynCyOHfVwbMk/uBEeQ1ZHOb6pfoVGQCSE7m+WeZiU+YI52iGPRaneiy/pgIWn6VzPpdlfwm3c3+iCFx7BJb4IBILUt5Y4odZY5l5Bmi5EML3lJrH2phHsqCSiyhjCR7mlzmmZOlHiYsSTfJijbK6bJN91b5c2E0qJknwkIzNwk2OGeO8WLKKc2f6UYJYtiR1s00+Rsn8lAFm3i5xkn248DOSYJIAI2kmM786j9+XO6/HUQSKQBEoApeNQGbb8zznJcxvLDMI4SQVUPC3zMzOGFwugLnvE76YBBROlLI8+NAkaViOBz8a9VCs5WuxKIiiHEopWyx+8ePHj6f21VdfnVBDyZI8+M4zjySi6gtKSrEkqwtvmbiBP205bqyleLDOc1KR7bKvZ3+vCBSB/UNAhSn8R3xOYlkqMI9kFPpTyAbYTIoY/dpdz9LSofpAqQaJP6XKO2si2edl/JDnWdKUfq+Pi0OA+8aEGe4bCSjEQce1MAkojMFLCSjcC/jxjGuWICfx+v4RAQWbpejw4fsoAkWgCJwrAkuCv+f6g91ZEViDAMF8g/sMumS4u/DIcyZvOsN8jtOs47sJVAPS2gxqw/Kl7IKNBVplN1mEzBrwV6kO0JumCBSB7QgwnlnyAIsSCkQTnL6UwLQcT9a4pv/JTPi1v0YG11NPPTU1ala/+eabEwlFCxEFNRQsn0NCYVsCakgI0/785z+vvv766xV1rpEZpqGCguwwlvcloCyodZ0Z6gTCCKJlPVeJdfZvlurBycCZzAW67Sif/xY62Vj69Qxy4qinBKUqNljLKM1m3Q2HyYJlBg7p53G6wIaWKljgkrVzk8R4/mffPRaBm4fAkhIzqcIBQgb0zBZz4YR5YC54ZBkviB/OLc1Gy2AfzyWQMGa4H48vic4Ghiylk5lq68hvIxHFvmofrvimOW3OfRlTVB/BEsQ0s27MhlPqXpUT5tsGugh2ZQYe+8ljGDOLJQESHOV7SQhP4sl4HuOcfySh7wP2PYYiUASKQBEoApeNQJYcHNXfmNs4T8ImAQVFFBVG8b1SVY5F1iQIPzEfsiQPqqD40DR8Y0rySEbBmryBmigEFZRDf/rpp8miHvrxxx9PDQVRytbyPpayPBJP1hBQcjE25zc8Z44hyQT/GQUUG/6yipjYLM3tvMT5Tgmul3039/eKwH4iYHIEfiW+Y5Y2Yz0jk2rpW4lH2seOylKnPcNRyTL9NkuV0nfRj9nfZdKayWuqWOLPVRHjtFdj2fdMeuGeYa0rE/BYC8uS5I67S9bCMpGOa05SCD45lhgo5cchn9CMH7NGxrjYRxEoAkXgXBEoAeVc4ezOToGA9yADKU4tjQwMBlqYnyw+wvrMhWQc31xo3vSzmcXJ5CsHXSZcDrpYax8y+BI076MIFIHDRYBgmiQTsrmcuOv4SWrDZp+S5Xg2nj2kEmtZYyGdvPfee6sPPvhgss8///zqmWeemdovf/mPygsEyH744YdJ8cT27//+76t/+7d/m9r9+/dPBNckoawJrI3HyMKdtVvpx5KAMmY55MKeJREum2zHGGBQFEfKMQBL388YcPuoQSYyi4TF46UPzi1JJZBxxtJrvIaUwhiRJRwuG4+l59TtisChIZBks7Hk2eiPjP+7sXROkkNSuSqJiPTldLzOLS3PlmQUA4XYUQEric6W0ZEAsy3jaB+vTWKaRI3xWJMMQrCKIBTjihnAmU2c3yXIpbQ9hD+l7SU98pn9MPvl4THlopCqXi72jETJ9sn7eHf1mIpAESgCReBQEUj5f/wrfS0si6Oqo2BTDY65WZaRYG60qKQtRBR8Y9udO3cm3/n9999fUZInlUAhoOAb0x48eHAioQMiCn6ybaGv7HViTqI6MvOcVACQQKuKm0QVCbJZyid96M5RDvVf0OMuAueLAP0hMUjbSEBJoh/b5PpGqnJyVOe1bpeKk/hXkA3o97CshZicpXKyqhiQUCT1l3B3vvcJe8tyvYyrJmNbehxrhQDi1mxPLIRYxaZHroVl2XZ8dK4xidisg9FMxOY+4HP99I5p53+9u8cicCMROK+B7EaC15M+MwIG/Jlg5WIxjq4EFEgoLBw7cWNBGUc3GcLbBt1k/So5hmUxVsYnlkHXSRbOZh9FoAgcLgL0E6mmkWV4so4mz1mQJPjGhJ7vzS2UPoEE2VzIBtsImN26dWtSQKGRzYW0MLWuf/3rX0/yw5BWsKigUIrHmteon3z44YeTAgrBNd/Hsu0OiigE07KETJJOzGiwxjXBNINv2KvIFs+MPJwpgpv09xIRIZ/cOSKgMDZARsSSHbD0YRa/56rDhdMF8URnG4uDzeKo8sx1upai3O2KwGYEMitMxZExwOYeJKb5uQse9NXbFjySVJLqeo4HluGhv3cemsRDfaPxeOmfzDb677pqh/MYlUEsUSPZJPt++z76QYkk9Is0+lC/O5bRUd5XtSm2d+GGObeZwpbyyb7VDGWPM8v1bCr7czhXoEdaBIpAESgCRWA/EUiSLf4w8TZjb/hjEnlTJcXnlrPF4kPn3Gnt2eIPo4RCg4xCIgelbGn4ziqlYFEPJXGD9oc//OG4nC1lbXkPP1mF0R2TNpiPWOLPMrYmcTB/SQUU50FZynYk5zo/2s+r3KMqAkXgMhGgL8zyr8SvknTCcxPi6HMzucJys5JSFsUmF5ycysf4f/hxWSoVEgoxMhtJubyHHf24klAWgL3DJsYYuAeITyThZCShZByE7216pH/P+ITql414MCXIiYdi89pzvTPhpPHQHS5mNy0CRWAegRJQemdcFQJmqeqk4sRmdrusTwgoKBakw6vkugsUm85hzKo0ExPLYuy9aEyuVEjBueyjCBSBw0UAx01HjoBY1mA1A4FSLvQvBNkMrrFImdLEa8dJZIUps2MjYEYpHhoBtLfeemt6jkVSmCwvy/cQIKO2tY2yO8gKKy+cUsME25AY5jvYLQ+lNVnAI6hmVoMZDjoX9H84FwbXIKNkOZ7LcjSSgML14loY+ER+EvKJLQOiOF9LH2CSZSRQOpHtj9MlMQdL3+8CLI7XZeGw9Fy6XRE4RASc8/Efpz/GJvlD2Xb/b1kax5Jq2UdLGMSacZukFUnKzBfpKwwA5vd4ngpMY1/vPhwP+B2Pa13ZnX29NhlwzJJkkkGy75f8YZ1wF2GwluFRJSrPl2uX5D0WZpRvxmYgaxzIRvKjizh+Jz/fV4x7XEWgCBSBIlAEDhEBFzlVfkuVkyQA8zyVKjNpAP+N+Za+t6UKZ/EgicOkDCyJGjYVRCnFg4oo5Xr0nyGsoB766NGjyT5+/PiYmIK/TFkeHiZubLkYOddQ8U2lE6ykE57rLzsnSqIKC3r63dg+ikARKAL4ikkqob+0NDixSMknEFEgp+ijmhCnvzyWCj/LGt6oDp+EBBJxMyYGQUFVDNZJVIviO6o+9SqfDwKOvZbiyZI7KJ8QE3V9jJgG9wqN7Tc9shyT/r/qXVxTEvEgn5iQR4yUxmdZvryEo/O5zt1LEbjRCJxl8LrRwPXkz4wA917WjGVCxmKwC8IOsAy2vIdDy2QMq9TYkvt3rGUP8YQBFUu2+90jAgqW99LRPPNJdgdFoAhcGQL0D6mypHIGVgIKk3sIKLy2Riskh1xk3LjQSNDMRqAMool1rFNOGEUUy/Fg+Y61qyGVEEBDYpj2ySefTKV4LMvz9ddfT9vatiA6R7qz34OEkiV5cCqt94nTmaUXLsvRcHGX64WjbS1cLATE944aJBSz8LA4XUsfLJamg42TpfqVkpM43OBBkHFdhv/S3+t2RaAI/AMB52rM+ZzHMZeT0KEaSmJGH5xzxJQwZvEj54R+f1RNoW9hvshv2jKYNy6OzM0px4wzXx/a9VVyWXKd5XDI+GXRxc+z/I2BxlQOpB9VySQXWcCFIBf7t//k+7mQkyosYzmgxHMko2Tw7NBw7/EWgSJQBIpAEdh3BJzb6JO5uMWcKUm8EFAsx2PCgAlkWOZnzLdcSN2YxEEihw2lE1VPIJyQ1EFDZRR1FJI5aDxHKdSSPCRw4CfbfvrppxPle7YAnyUl8HuzXKtzGFVFs4w3PjM+tY34IfMj5037fr17fEWgCFw8AmNiBMQBiCY21VCMQ6aaFM8tP6tiZ8Y1z3L0Wf401Skh2UE6saUiBjGyTEiwlOpZjqPf/QcCxCskoTDuWjIeKwGFdTEa47DxlH/UeN+MpmMdPrq+uuthkk4goti43ibvMS5uzYDsxSwCRaAIbENgyQL+tn308yJwGgS49zJDgsVGFoMZYLFKjTHIMjljcNUZ3kX6PLM6GXDTWWQhFgUUSSg4kwbLcSL7KAJF4PogkPWr6W9yYp8SmATQlL3EprOnWgeoPDF+onDym9/8ZgqWYSnHYz1rCCi+j2VbSChmgH3//ffHJXnI6EoCCq//+Mc/ThleWJRQsjb2hkuEs4EzqcOIo4EzCdkCm04mfaMlF8YSCRepApJqM4wJ6ZhLQHn/iISCEhbBTUsmLb07JaAQRKRvx7mi74eEIgHFDA+2yYy4pb/R7YrAdUYg+7t1ClFzPkUqHFkWzWxaCCCQR+xnEz8JKErSJgHFMjwucCQBZVQ04TN+V+KJpBYDPYd2zbJUzVzJtLGv9rWKJfbxSciDSJIBKUuVJQFFEso6BRQJKCqWEKhSQcUAVokkh3a39XiLQBEoAkXgpiEwJokxf5LEy7wLP8xSqVgSxVxIxb9O9ZT0oTfGnZOMgtpJlriFeGJ523feeWdSP1EB5csvv1x98803x+3HH3+cyvHQIKPs6DOr4mZpnpwP6U9LRLGcLZY5UpboyWSQi/Shb9q92fMtAoeMgP2nCVWS90ySo+/Ex52z+sP6zpkgcVpM6Jsy+YwYmIlpxgyJF7JmQuyQtRLep0lK8PunPYZ+778RSBUy4qHGpiEnsTZGTFQCCvePZCXG5qX3Ql5vxijGrSQZERNFGRrL9TZuii0BpXdqESgCZ0agBJQzQ9gdnBIBs92VY8dhtdbdaBl4XTywtuzSn03ZcQLjueDKZMoseCyDsFkOJaAsRbjbFYHDQCAz5gmeZQ3WlMDEGcwFS/ooFyuxLqg+kQlP5laqnFCG5+23354awbPXXnvtuCEvDAnFRsAMcgmNQBqZXWZ4oYhioA2LYgoNRRRrXW+4BJmRZWaDZAuDZ6p/pKPBomTKdF7UVS4B5aKQ7X6LwPkgMKqAJEFv7A/Tr+C5ARUsQRLL6GDHYFoeLYsW2e+m5DuBuXFOOAZffJ37MWhn6cddyMzng+TZ9jIGCpPssa6kjYQVpeEJGNLo6yFcY3ktAQWiiuooYwkexg/ey1I6nJHXPMcLfleyiyV9PPsuxpztPui3i0ARKAJFoAhcJAISg5m7OVfDH+a5i6MslKaCMUQUkgiSMCzp17ng2mOWgMIG+NOW38G+9NJLk/+symiqgkI0oZytPvR33303+dHffvvtiuduaynbDaAxN8n5TZa0tTwPJBPmTpBQ8J31o1m0TbW4LEfYhbuLvFO77yJwOAhYFlZCn6WlsfSlSd7TX5askooo+MCLyoUvgIb+ScIc/iB9nOVTLcdj0prlvLH0g/qW+IZ9nA0BrqfKsIy/JuRBTmJslYCC9X7xnll6L+ine80Zx3JtLNfFuOYZK2jJpbNd3367CBSBuQzuolIELgkBBkoXebEMsrI6sSqhYFkQZsKmYsrGkhjD8TOh0pnEkTTzH0sZBlmeMD0ZhM0KJWOzjyJQBK4PAlnOAccP0omZB0lA4bmyhlm2QRUms7nMtD9GCEUT5YOpUU3AzHI8BM7I2jKDi/efe+6540aAjEwtGoE0VE9sEFF+//vfrz788MPJss1f//rXqVnresNlyiAYjgROI4EyLE6HzHf6xJQXpg/MrIiLuhNKQLkoZLvfInA+CKSqCP2fczH6xLH8zaiUkiQTgme5MJHlcCyt6BFLEnHRIjPCIBNmf55zQn8/rSXVRjWrXeaS54Pk2fbCfNYSOnOWvafKiAHFLKvjHNdMXYKMluFxnwYUsXyWZXSSmDhHJMkyO5b1cQ5e4snZrn+/XQSKQBEoAkXgMhBgfuScKedQPM+SPMzNUBS1jLa+NYtm+Nhk/KcC3cZjh4TCA38aPxolFCwkFBI3fv3rX08WlVGe00jkSJ8YRRTK8tBI2tC3xkJC2fLIxdiMIfK+8yd8aeZQLs5KRMG3trStpXxYmG2pim2o9/MicDMQyPKy+L0q+6rui5+ssgXkAsuc6Tv73ljG9ixJ5VmGDD9Q1Scs/Zn9nEQF+zsIdyYy0CfWxzvbPZyxFmIfqdxN0iTEE0kojK0SVNguSxpvuhfGRBFiAFkdAHVoqwOQqM31lXRZAsrZrm+/XQSKQAkovQeuEAEJKJbVYSB1YMUiNYZDi8WJXbfYsO0UXEA1u5MadwyoNAgolGKAhEJjEM5ad9v23c+LQBE4LASclFvqRcnLJKAwyc8MBJ5nsM0FVwNzJxAweMabEEwMmEFG+eCDD1a//e1vJ4siCrWteR/L9yyrA6mEkjw2iCf//M//vPqXf/mXyf75z3+epIWxBN0WPHQKCYQpn4nFibQ/hIiCo2l2A06HpWjoRy/KsSwBZcEF7CZF4AoRyP8o/V4S9Jib+bmKIvazvJZozFyPQBtZOwZNXJhwcSJP0cUPgyoG5bB8bwy2bOqfRlUWfucswbqruhT0w6qJjJYFjiSfjGopLJxIJCGYlHW8+SxrgPtcNZRcdDEAtQS/8XiuCrf+bhEoAkWgCBSBIrAbAuvGecsfMhdkTpYlbSWiaMes/cVHQIlaVVEyuQPCyfvvv39c4hZVFLfFohpq0sbdu3cnX9m2IGmD41s3n1QVTmKuSW1Z2tb3VBRl/lR1gMVXvRsWgWuPQParxhczzmifqb9MrFJCnwQ/CCsQWFwfWeKTLQHWRAfjfyarST4hZmhJHj6DhGK7qDjhkuO+btsQA8lYNNedBG3XyhhfeY/GfTIqda/DI8lGXGviApRTgjyJvXvUPlytVqyZqYSDLQHlut1lPZ8icAUInNdgdQWH3p88cAQYWFUXUI2AQfXW0eBqNgWWxYqlA2s6jgyy1r03oxPSCQPqnMVZxEkc5cIPHOoefhEoAgMCmXXAoih9jA4ediSgsI1tLM8zlqc4/qlf/epXq6effnoqy0OWFuonqKDcunVr9eabb05SwpblIcvLTC8CaKig2B4+fLj63e9+t/qP//iPyX799dfHta7/8Ic/TCooluSBxLLhQX9o5jtOh5kNWcdaJ5MFSjO4sJZy0Hk5r5uqBJTzQrL7KQKbEchyOaNc6yaSRtYlJtiVZBDLIqpYwhG4L37DMotY+tDM5lJJxQBaHn2SWnguWRnL91LNZFdfZtftz/u+sjSkCiX2qXOdd/a7Y2aa5XSYt9JyP/kbEFcgV1ti0owmxwL2w74NOPpcRZQcB9jXrvg1KHned1D3VwSKQBEoAkXg4hHIEnv+mqrEzP+I4ZFE5gIpSRyST4jhqV5nMofk4lFN9AlFOhM6sCii/PznP59URmmWtsWSyIFKCo3Pfvjhh8lP1lcmmQNfGYtfTQIHaihYfeYZ39l5S853LCuIZU6VmeP406komr42JJRxTnYZJW4v/u7oLxSBInAWBFRXHi2+LiQTEzawWTocX9p1FJMyUkHjtMeUypn4e8QCSVgzeU3yCZb+HgIVDgAAIABJREFUD9ICjc+zLOxcf3faY7qJ32M8hJRkY4yVgIJ1nYx7YpdE7ZGAQlzA64uVgIJlvQxyEfcAbVHG4028WD3nIlAEliOwaxBx+Z67ZRHYvhAiwxcLg1MCCiQUJ1k4sTI7WQRh4XibbHoG4c1WwFHEAUTxROUTrM4ijF6D8Abfew2LQBG4ngiYxe+iJk5eloZQ/tI61ymDyHt+jmOQwbQTY6oBMYglEFEkm2DfeOONiYSCEgoNpRQaqilkdxkcwz5+/HgFCYX28ccfT9ldPMciNZyKKH/7Gz7f2oelGFxQxGlM1ZOUE+YzZRexOJY6pht/ZMdbpgSUHQHr5kXgFAgYmDLoL6lEJRGJdOx6JNVlCUSCZEnIIwCW+5orwQNhROJK9qW8l9/N08pAGn1ElvJRhUpCzS5w7IPfkwQP+1Vl30eyRgbxIEdLIjG7NlX7ktCSfTXP6fNVMlENxdrO7Nff8ThSPdAyblj7/l1wLAFllzu02xaBIlAEikAR2F8EjMdhmd+l/8xiWKqg5JwP3zkVjZ3/JYH5+KxTUZTEDEgoNtVDsSR44GPb2EZFFHb21VdfHbdvvvlmIqNISCF5YwMJZbwCknSxzJtcnMOyGKsPTWzRRTssc60sh+sc0DKF+3ule2RFoAhcJAKpYmLf6HuZtMFaSParEBL0xYlhqkZqubTTHnMS43ieiQuoYKj2RF9nuTHUM2j0iSb+pt/Ie+cZNzztuR3S9/CxM1EbAhLEE5uVAiCisIZmjIR7RzXadeebsQKub6rYZAkeCCipml0CyiHdQT3WIrCnCOwSQNzTU+hhHSgCDI6jtBjEExVQIKAoLYZjy4Cqo7qJgJLMTp4TnM9sT0rtWHYHAorZ/liD8A7MBwptD7sIFIEtCDD2ZZ8CkSQXVSWYYHHscPxsmcFv3c3ZvikDZmRlUbPa9vrrr0+KKKih0F555ZWpvfzyy1MwjaCYzWwuAmdkdKGEYoOQ8sc//vG4bZEXpk/MsjoExpRdxM5lNuh84Ey6KLm1iPYOd2AJKDuA1U2LwCkRoM9LsocBrpTvTeKJ5I4sl2jpHfo9SXu8l0GzUUklf4dtrXONlQyDHf2RPBZO2aBaBteSNHNKWK7ka6rsQZDOfpW+eSRr5IIH26cc7khGGUknBhKxScaWkK0lqJTE7fxes9iu5BbpjxaBIlAEikAR2EsE9NucV2Y8b1woTf+ZeV9m+ueiGc9nH6mEIrEEsokqo88+++xxyVsSOfCj9anxuT/77LPVo0ePJvvFF19MiRskdtAoY2v52y0KohybinRY5maSeLEkbWQSRy7cMW9TqU6l5Vyg3cuL3IMqAkXgwhFIPzjjYTwnBpnkvix1xjpJqqPQr2Zc8ywHnv6gqk/0WyQv0MepmpwJbBDwVOUc1Tn57nnGDc9ybofyXcbWHCsZRyGfvB0NEspbR0nbJgphlxBQ9PO5pkmWvL9arWgQUVgnk1yE5V7oowgUgSJwJgRKQDkTfP3yKRDwnmMhhAVfnFEarN5UQFHOk0yKcZF3032bzF0cRJmdDK4wPB+sVitIKFiYnUyYGFSxZXae4oL2K0XgQBGwH8GSwYWj5wJr1mTNEj04e/RN1mDltdn9ZvMDxxN9FEGzzNAiOHb79u2JfIJFBQVFFBrBM7a3ESBDNvjHH3+c7L/+678eN+pbf/vtt8cNxRRUUGgLgmmQ88zgIlimIpQZDjiXNAl6lmSwr8xyPKfNct9EQMHZen+1Wr13ZB0zsKjXLH1wvDhZqgZAQsS5wsliLMjzZJtc9F36G92uCFwWAiPxYt2caE6NREKIpXEIcPB8VBzxteVvsj41czKDYvSbm+pQGxDD8p9Ncl+WBJrDbiSzZJ99WVhv+p11pXPW9YW+n6olBOrob8yIHbPE7HPZhm1TDpf+m2a/tqm0j2Uos5wOQUF/P7H1ONfZfcC+x1AEikARKAJFoAhcLQJjiUTmh5lERhzPhVLLRjCfxN9mTmhZW+yovrf2zFINBdVQiCYkb2ApdXvnzp2p4VtDPqF9/vnnx5bnNBRELWFLAseOZBTnUFjmZvrL+MwQUkzwIAaJDyrp13nYXPnE0/rSV3sX9NeLQBE4LQLr/C+TNlwrSQKKyhcqxtOnJgnhvPzlVMPEjxxJJ8bPWEfRF021TZ9nokPVULbfKcamLVUMAQWyCQQUbJJRuAeM5ViieNMvZGlfxiRUrk1uMS6KhYDi9cVy/Xmcdyn27Wh0iyJQBK4NAiWgXJtLeRAnkguNLEZkVkQSUCCi8JlKA2RWbMqUzZNnUEwJcQbVzPCHfGKj7A4Oo7XvCPD3UQSKwM1BwDEQpy2DYLk4y4IpwTP7K8gnOnyQUbJGpxKY9nXHSJLBRSke2wsvvDCV4UEJBWs9a4JlvAdZ5Zlnnpksj6xZff/+/ZUNBRSDa1jUUtjWtuVSEgRLeU0cDGU1Ux2K5zgpBstwQqz1agmJdYux2+6mOQIKWIM5Y4EEFEgoqZ5QAso2ZPv5dUTA/4tzosxEnVMRkeQB6Tf7OIP/Srzm/3Ako/C9JOcZDGOhgfeVT+c3+K4BdJ77GZZ+1bJn2E0Bsrlz4Xrui98i2cN+cFQQ2TQvzT6XfpWsIlsG5lKxSgIKQSIDRWMZnlQuGftjgn/02/lbvmbOPBcANdCU9jr+p3pORaAIFIEiUASKwO4IuFCmmgkxu4zh5XPmjElmxr/OloTljVncmaRBuVtUUPCZaZS5NaHj1VdfPeE/oxhK0sZ33303Wcvx4DvzGQkfEFGwW0raMsfK+RRkYOKJGVc0vigBxTlbzgFNepBsXKWA3e/BfqMIHDICo1+rD43PLFkPqzK8MUgs6ydY/HL6UmOSo09/WnxU1qRfoo9KtQz6NxUyINyN/RtrMDbijemD1q/cfEVyXOU+YOyEeKLqCUQUy/FwD2R8h1jMpkfGByztK1Eo18kgoGRZORNWWjrutP+mfq8IFIG9CeT2UtwMBJROt2Ysi7c2BlQGUhYcaQy0lsRgMpULItsUUBwYsWYkmJVg+R0GWAbVZH2WgHIz7sOeZRFIBFwkJfBls741r1lgzbI7OIDWYcXpsxxFLsba1x33VRBQfv7znx83gmUvvvjicYOAQtaWRBTqWlvjmvI9BMRoZGohIWxDUhgyyoMHD6ZGrWsCaQTVsFseLkqaHU8Gg80+U7lNgms6KC6a6kxaOuI05cs2EVBUQJGEUgLKtivaz687AllGh+dZmmacGyVxl74syXK5CMBz/ofuK5VJ2KcysJBG6A+zXBmf+d258oj5GcdruR7sqHCy5NrtCwGF+WUuPvA6CSB5Ls5JVTlx3gmRhH7V/hebiw8SqlVk4vMM6EkKNJvWgN6cconHkOpOkme2ZaM1I3fJndltikARKAJFoAjcLASSaMwcj3liluTBN7bhw+VnvM7PXURjH8xZ1z7wqWmWukUFxQQPVFDSh071Ub6D6okNn5mSPDSe52cLStpmvJF5mKp0WJWXXbDNcj3M/fyc56lMVzXmm/X/6dkWARDQt01/S59ZZRMSs1SUIhaJCgrxSCxEv+xnjQ9g53zzpahLVjDpIuOA9F0S7rBZFhZflfdsxhAlqfj79S/nrwT3g6ROLNeWtTJVcCSfYHnPpCLGziUEFOMFjDdZHo51MognWCoF0EjYxnLtMu7Ra7f0X9TtikAROEZgXwK5vSQ3A4Fc1GWAdBEXq5wY5BMGUxxUF0sy033bPTtmjMLIzbISEE8YVGlk9WdZhmYd3Iz7sGdZBEYEXHAdMwZcfIWAYtkJSCcpg4kzaKPfShLLif7KgJlqKGZsYSGevPvuu8cNJRQbwbOUBSZLC3IJjaDZ7373u+MGIeXrr7+e2jff4PdtfEgY0bGkv6SR1QARJetZEyxz8RNHMmu94sCk8tS2383PRwKK6ifYVECBhJJl26qAsgvK3fa6IGC5GwMTzqvmgkyj+gj/H/ooCSQ+V2XO7UcCCr+lVPpYRofMnAyeJc4pp877o3qL226b1+3jtTNoYz+Y/d9I6OCzzPwyIEc/Oy4+SGQxOJTyxwR+LLmDJWg0ZpStC+qN5SlHtZR9xLjHVASKQBEoAkWgCOw3AjnXs9yianfML1XNS/Iyz/Hz0oc2gx8LGWXjA196mnweJXhYlgefGb+a9vzzzx+roeBT8zr9aZRDP/rooxVqop988smkgqJ/jQrKlkdmkueckLmZanUq1qX/nMoBKAikIoplDrb9dj8vAkXgeiMwqpFa+hZLvykhAWtpcPvTTKrbqCa1AEKJBvi2WYqbNRRig/Z16Z/ynmXI6OPo81I9ZUyUWHAYN2oTCSjGfBhDXTcjBi0BhTgp1181W9bOthFQEkhLAHtdJZtAOIGIIhmFdTPGMGIeJr8Yp7hRF6YnWwSKwNkQOMSg79nOuN++SgRk8Copx4Bps64dkmK0ZHK6wLHp2HNyJDsTJ45JjwzOHEwZUPkssw62ZYFeJXb97SJQBC4WAQNoUzwrfop+KxdqRwUUpTB5H5JKyiCOC7nHu0UNxYwtLGV3knQCGQVFFCx1rZEYJrsLm+V4IJn8/ve/X3344YeTJYCGOgq1rbEpJ4x6ypqHi5E4FxJNcByz9qfv62hmjVeCbfa7ODFZX3QbQz4JKGBnrXCcaBwsSu/YVEAhcHkaAoqEQ/r/e0ftQZwnpETlkFUKuNi7rnu/iQhksN7MpG3laPxOZogyN8oMmTHIpFqK5W/G4H9moqaSiv2WfSEBEOsQYw10YDdmqc6onIyklKu4/hn4miudM9dnJWGD/o3+zj7QPsNs2HEuSV8iUQSbGWP0p5l9NBJQJAcqf0zgh99VhSqDgePYldiOJXka/LuKO6+/WQSKQBEoAkXg+iLAXDLnpWPJHeedElAsK4E1yQDL/DKTQ9YqIWdyB4oo+Mn41TTIKCR42Ch/i6qojWQN/GUaCR3ff//91FAR/dOf/jT50DaIKzy0wyVUFY85GfPDVAPIhVneT/+aZI8kqzC304ce7TZ/+vreVT2zInCzEaD/S58d8l6qMVuKh5gk6vLECiwnjp8+9p+bYg7bYoUmRuC72repbKJfTDyRdRZVlbNUD89TPaoJwE8izvXJBCPGxBwrrRqAZQ0N0qb3RyrMblvrZYxRDZXrYNI2RBQaMVLL8hC7SAUcj7rj0s3um3r2RWAnBLZ1SjvtrBsXgS0IKOOOU8kgKekEa1072bwsLubEadOuM5DOICo7E8sCquxNrAMqAyxs3EqJ9bYtAkUgF+7GcVFJYbO5IEjg3JltkEpOOIQ6ADgDSmBKsjhGmkytDIJRjueVV15ZvfzyyytqVluOB8v7SArTCJ5ZnxpLphakk08//XSyPuc1zVI8WIgrGx44Ibm4ifOoGgrWLC4tTifb6HzyXb+vc6oqwKbfHQkoWZoNZv+daKnesDU7Ln6UgGASZmDyQ0C5f+RcQTyx5FAJKO0PLhoBy9Jk/7COmKG8ud8Zy+g4T8IS+E8iXZY9HIl09E82S/BksD/7xFSvG8koSzNtxmDXVfkfI+Ekg2AG+6c1hqObYJxfWkYn5dbpByWCjMQ1zpP3cq6Z0uyW4OFzOmjJK0mq9rjYj2QVtlV5yv522307d07bvtPPi0ARKAJFoAgUgSKwBAHmkVkqMknT+NE5h8Vnxpc2kSPVRvH3cj+p6PdERn+SUEjwwL82cQMf2oYf/atf/WoipmDxoym7g3/8448/rr777rvjJhEF/5lGEkeqpwxg5EKesUjma8Yk00cm/qjPieW1xOTRB+1C7ZK7rtsUgeuPgHFILISEjJclAYX+lLUW+1riA9mXjmrPuyCXysn4raqAZiIFz+nHsqw3z01q47kJwCawpd+9y/Fc520zMYh4jQl62JGAMpayy2u8LfZroguWeKil1yWgECulMU4lsdL9loByne/CnlsROGcErioAfM6n0d0dCAJMhpTXJJM9B0/rGLqYy2RJ2bFtCxxZn5CAfNZZZRC17A7WgZX3WUjNhdIOoAdyI/Uwi8AFITA3JjKJTylL+q5U6chyPDiDSmQSWON7qUJwfNgEyyChWL/6ueeeW9GQB4aMghqKGVs8f/PNN1dvvPHG9P7f/va3qREMI2iGCooldyCgICdse/z48coGWWXDg/4vF0kJlmVW1igjbA3rcRteZ1Z+ZjaIb/a16SThVOM4G5BkjLgdLbM/zkJAmVNAkYTCgrCLyNg+isB5I0BQwfkNltf5Pxj/H5kFM5bQ4T+jYhzbjeoqBjAgoJgh4zwslUxGAkz2hRkEcRHAfm1bbem5PvUqfY85JRMzVkf1kZGsAunDNkoPZykc+w3PMyVu6WPtMyGiuNhgnzmqp+QxqILi/iT4eU7cp+uwHee3ne+e97+6+ysCRaAIFIEicLMRMNPeOW36z5ZzdCEVfxmfz8XT9K3xtVVOVlEl93UC5SzHg1+tbw0ZBb/ahqJovoaEohop2+JPf/vtt1P76quvJlUUG2QV/e8ZFRTnYRKGmes5r2N+mAu0LOQZj2RRVnUALPPDVHJ2fuq+bvbd1bMvAjcXgSzxDbmEOKNlq+1H7UszVoCvn4qpluw19rALoqNPaj+HTV+XGKKkE2yuv/A8k9joG6vK+eRVyKQgxkxLwWOpFkCSHo0kbsZOlKOxXO+M22yL/SapKElDEFAgntw9StojGdHrRuyi12yXf063LQJFYELgKoPAvQQ3DwEWPZSAx+lk0Lx11FjEVVqMRdy1C7czsKVEJRMgawzixMneVEIMR88JEYMojwbib9692DMuArsgkNn7OHU6AfRjqDap4CR5wr5Mh8/+bO1vUl6HRiCMutVZjuf27durDz74YPX+++9P1kAbO4OEQvaWDQLK3bt3j9vDhw8nVRQsAbUtjyydQ8DMkjWS+qxhjc0yEjgl1nrFjiV55uYb9ru58I7TlIoyElAcJ1K14TQEFBVaVEBBBcUSPCWgbLs7+vl5IUDwR+US7uOx/E3OS0Y58+x7CNAThDLTaZTZ9b8l4SUVT/iOqnTb/kuSU8aSYqm2cl7YXPR+MtACgcOFARVFRtKJr9nWTC/6kbEPpM+TnMJCQfZ5EkdcQMh+lD52GxE6gzx5/J27XvTd0v0XgSJQBIpAESgCp0UgfTzns/rGLJ7iNxMDTP+ZOCCfseiW89QsBbnoePCX9a2xJHqQ5PHSSy9NDcXR1157bWqoo5DMYaMsz8cff3zcKMWDzy0JZYE/7XzN8jwSS5KAQkJclrvFt3auic056kYZ00WAdKMiUAQOFYGMRULKIx5AHAArAcWE3lFNStIf/amJL6qwnhaPJN2lb8pzfGLJDPRv9HOq0H8SMUT6Qvzg9L1PezzX+XuMfayhSSyCgGIiN89z/CTWk+tom3AZYx4Zz+WaQT758MhyPYlfmJBYAsp1vuN6bkXgghAoAeWCgO1uj4PvWXOQSZLqALA0ZW5iWXSUxYt1UrSEnWsWKJYJD5MZGoMokxxr12F9Pyc8vVxFoAgUgU0I5FipkpOEOqWDR/lL3ndx2MXesQbr8W9ajgfJYDKyUjIYJZQ7d+4ct2eeeWaSD8byvZ9++mmqUY1F7SRL8kA8sfEZNa2RGaYRSBse6YiwWKpEphLCOIksvkJIkegnEUVyHw4Kn0v2oE9OkmD+JHhkRhuY4jxbik2GP04WLdUecL6XPjiXrFOrAooleFIWtCV4lqJ6s7cbszxHMsY4v84gPPfuSByZVUo6IqekWorzKAJOBCNUP+G/MaeA4nFaSsztXQBQbW5b/5cKKevKBV3mHZFkuVTBW6f0kUSSzEyln7J/4/2R4JH7zkUB+pMspSOBxSywvP5Ks1tnOcuB2T/OlSubO5cM+F0m3v2tIlAEikARKAJFoAjsgkD6vaOiKItpmblNbNBGvDBV+rKkBM/HkhKzxwQBZfSvUwUFEorlbyGgoCpKw5+mBA9+M0ooo/9M0oflcPG/IaXM+NPp+1q+EWuJ21zsQ/0E/1kCSpbEdc7Ie6nQ+cSP7nJhum0RKAIHh4C+JXEB1Uwtz2JJHvrQLMlCrMByPMYALI1GDOC0JXlG3zsVRvGF6cuMFRJn+yzanOrTqATaJIt/3J6q2HIdud4kPkpCwRKDlnzEuGpsdVusdCSguIaGlYCiAgrXMOMeHl2v08F1Iz3gInB1CJSAcnXY34Rf5v5KIgnOJJMiJkgoBMjchIDCezJ5WWBJSfpt92nWR1XyTZUTCChku1uGJ8tGsG0fRaAIFIElCNgPMZnPmtbp8NGvpRNAX4bjh8VhSKWDE/0a5XhoSABDQiFAZnv99ddX77777tRu3bp1gpxCNhdEEhrBMAJmBMsMmEE+IYML++jRo+l9sruwBM1mAma8hTMxZmxl+QkWTXFCLCWBI4mCiC3L8kDoGDP8M4tDLLHglIoyOFU6WVjlmK1nu+S6sQ2OcMp9JgGFsSElJz1eg3xLf6Pb3QwE8n+bpXFGdRDRcPsMlkMWyXJSm5SSVC8xmMB/xIwn9pFBJMsV+pt5TOxnJJ3kMW27ekmwyf/vtu9dxOdJwkgC8kjiGJVDeE1fkFLo/N9VeqKPG/uqDLDxPUl5kvCcU7q4IMmE8xanzIJN1RX2x/fWEfTm+udmiV3EHdV9FoEiUASKQBEoAueNwEheTj+YxVB9ZOa1mYhGTNAFVhbdzPzWr1ZFcCuJGr9aHxsVFBI4bJBOUER54YUXJgUUtqVBWsGnJmnjj3/842S/++67qaEmiq9NIodJHWw740+P5SqY6zEHZM6ZmeQQUUyQw7eWcKL6aJbAzXI+LRN73ndr91cE9hsB/Ur60fT/7T9N9M01FWOQxh1UQ+U1fXCqZWwrq5vopI89Ehnom/StscQJITRYikfVYUgN9H2sydjGcrj7fUUu5+i4RpKHsMRKiZEaJ+W1zfJ1xkw3HeF43SAN2bhGKEXbeO04xTY8Sj65nOvfXykC1waBbQv71+ZEeyJXgoCZDi7SQD5RJQArAQXLZ1leIRdOth28NQed7DDBsbHQCAGFxvPMgif430cRKAJFYBcEcPok1jG5twYrFjJKKnhYzxqLQ6CThz3h5JGlRbNuNSooNrKzLMmDGgokFBqlefiMWtTWoyYr64cffjhuKR+caiiopJDltaaOtU5FLsZKyJCYksEzHEszG+h7eW1mF4EzsxqwOCuZEWdWBta6pulUJZ6LMt5mLiYBuzxexgPUT2g8h4BiNgaOsovIDe7t8s+4GduOErjWprem8hxRw7mQ23qvm6FEEElpcfqGfEhAcR6VwXrmTFnX2XmT389j5bP8/+xC8h19hav2HehD/I9KQM6s0AyKZEYWwX8IJCo5uQggOY3Psp8zu9R9JHGF77oogLWvlGyS12A8hpyz2sdsCuKsU3W5Gf+4nmURKAJFoAgUgSJwqAjkXDQJKcxfU+XEshH407loylyX+bL+NtslOYX9rH3oW2MhopDkYSOJIxM+eA4RBcs2+tconJC48cUXX0wNRRRIKDYUU2Ye6xZo8UlV3mPRNRf9IKBAPJF8wmuz0tkuSdOzP3qoN0mPuwgUgcUIpE+PP09/KEkv4wT5XPKepXwlqUhUwLKvXR7pn+ZzfGH6OfooLH2XpBMsMUPihVhicOlP4xc32eLkVRhLNxMbJTHPZtwUy3XNcnWbYjYjAUXFGizXZSSgqNRFjLePIlAEisDOCFx1EHnnA+4XDgoBa7266II6AAOlg6bSYRBQrPUqu3PpvcnAyaKmdVVZSED1xDqDkE5svK/Dh63jdlC3Uw+2COwFAhlIo49L5w6iSRIm6PNsfJYOAd+dVRJIyWAyscjMskY1aigffPDB6re//e3U3nzzzeNsLTK2UEKxHA8EkyzHAxnl7t27q3v37k2NzC2ytmiW4xkIKemYZJY+i62S+bA4IklAGTMbWLg1a4v95HlnRgYYZWk22PxZ2mgXmdAM/On8Kh3JmGD5HQgokmUszZbEm7246XoQ545AzjGWKnokcYp70fr0EEiY5/h5EkEMtud/n3ueADrzHiz7MZtzjoCSxBFLf7EPiCwqo0iAGYEaSSgc29q+59xR3r5D+xi3XELEoA+R1GY5nbS5r1EthbkffZb9Vwa9koBCACwJKOxHFSj6M0uRuR8ztuwnPQbwHxchxlrZ21HqFkWgCBSBIlAEikARuD4IMG/Nxc9UDcW3dlEVy3zZ8jwke6TvzRx6JH+v9a9VQyHhg1K2zz777GSff/75Kanj1VdfnSzkFPxqySoSUL788ssVDSWUb775Zmokf6hGCllFX3omyYOrx/zShVlszkNJlkgCCn7pWK5ClVHmrDmHHp9fnzulZ1IEisCIQCbrEoewTJnKUsbXUjmV55Y9oz91/YU+lEZMYWlMZNMVoS/KWBr9muQFLOs0xA2xKmtItMPXniuHy+/dVMUN19RMOiI2mgQUS5VjiSulOs4uBBSuk43rZLIeluuVJcvH2Eb/oUWgCBSBrQgsXeTfuqNuUARmEJCt6cIKg+VYUsHyCrA1lw6WTkAc+HDAbCwwQjShscgoEUWrw8fkptntvW2LQBE4DQKOnTh/LALr9NGPSTh5bbVaZSNgZu1O7Fh39fg4zNKyJA/BMUgoNpRP7ty5MzWUUTJ7i+8QBCMAhiVIZjmezz77bPXgwYPV/fv3J0spnj/84Q9TQzXFTK9QVJkLbOlUZr9LMEynBJsSmzgwGUxTBcV9pxQozvB70SCgWLYNmwSAbfOXdF5ZLE5VFsaGB0el2XieNU1ZXFYmufW1T/Pv2P/vZAamARzJTRz9OnKK6keqkWRNev7PqoqMBA/2lwQU7nllcg0UEPQhED8SUCSMKFue2aIEi9aW9Zo5j7n/z7b/0UVezZGIsSnjKVVEmLtlORwJbpLcco44/obEEfskAi0qoLAfA2ajMgm/nyQXfot92Q9KPBkJNYmfc9Yk893UYNpF3lfddxEoAkWgCBSBIrDfCDjcWFrCAAAgAElEQVSnVh1URUzmyDnX5bkqo5a9lcCtGkqqk+Zc/Am1UYgnNkry/PKXv5waZXksx4OFgGKpHhRJIZlYjgefWfUTyvLwms9sklCSjBKXIpX78Imz5E6WouA5i7JZJhYlAd5TDSXLkGdJyvqv+33v9+iKwFkRyFhGlqiWjGIfSn8quQ/innE14pU8VznFsr4ZdzjtMWbyB32RqqGS51RAsSyPJDv6OvzqVE6eUxi9ab7zmNS9joBCEt+uBJSMmeRYxDhDmXLjpaylWWGAOG8SjMbkm9PeN/1eESgC1xyBqww8X3Noe3pHcu8yapkMsZjIwChL01p1KAZkvTozideBOMqFuZCAZbDMsjvjBCdl2hk4+ygCRaAI7IpAZgdk9hbOm2V3cOogoNC/0XhOP2fZDfpGS/lgTzwyQGZgjAwt2jvvvHPcKMnzxhtvHDe2hcDCA0uATJIJksEfffTRCiUU7KNHj1aff/75sZywxJUImM1Ja+pUpgIBfS8qIpI8lNeULT8SPDJglgQUAov/Mxq4peRyOtvbrlmW0uD4kiDDGIFTRYOs6AI0loXlXOze9jv9/PAQkGzC/ZQEjvwf5n/c+041N8kkZhcZtEmlkpxf83sjAcV+QKlUSS2j/G2qqhiAsGTPOtWVdVdk/P9ctQ8wFzgfS9h4LkkKgwiStaWTCGJGaJI8koTC5zlnVOYcK/nM7cf+L+ePqbzH8aRayqa5awZ6fH54/6AecREoAkWgCBSBIlAETo+Ac3EJI85tMyHN5yyqpaqoaihYS9xK4k5lwFn/2rK3qIzSVDpBBYWkDiwElLT45frW+MtZ7hY1FJI9bCqL4k/ThkfOSZkHp0roSKgmrpn+a6qhQKBWARo7V97x9Fen3ywCRWCfEcg4xUjmy5gDRJSMVxBrM0GOPjXjbJAAjUdgzxInyMQMkzbw1/HfiRNmyz4Ofxxf3bK32a+pNnrT/Oc5AgrraKqg5Poa13PXpG7xFHcsZCFUoomVEje1wgAWIkrGQVxTu2nEoH3uH3psRWAvETjLoLKXJ9SD2isEcAAzgwH1k1tHjYES9iYLjFgYuS7ejBnA40lJQNGBwwGTUQtz1sGSAZMBMuXCmnm6V7dID6YIHDQCuThsSQ6VDVhYpm9Lol3KB2f5DIJmJx6SSHgTVROCY7YknEBGef/996f23nvvTcEyA2pYyvBQmxpLltbDhw+Pm2ooKKLwvvLBElFmrkw6FuOibpJMLMcjWz6zt3A8M7NBVRiIKDjE/2s08JO0wxixdM7CceZvMEZkvdkkKXKMMv5xjFVouWnO7UH/EXc4+PE/m4EW5x4Z1EmFFAI6EMec12Q9Zd4z6J0StlO8OggoBAW45629jGV7iTAnsjVDVlzySM6TJKss/V94LDvAdaGb5n+UAFNmb/IfzvNKsgqBrJQsJ1jlfxg7Zl7NEVCSwOJziSTrlFjGRYPM/tk16LLr9hd6IbrzIlAEikARKAJFoAhcMgI53875reV5nFezqMZi6aguynuZ8Z0EbUnjT5xSJmpIRrEkD4keKJ/gT6uIggIphBRL9lCWhzK2NhI8KHlroxSuJBRL3A4HkeULRuJIzo0hoFjW1pimC7f43blQy9xYpWf20UcRKAI3A4FUOCWOkAkxxC6IsRlvo880OY44G68hpWAhqkhe2ZYQvARZ+zn85VQRJS7o+oyqyapr4N+nTz+nXr9JbXTJcR3aNklAYUw0vpwEFEkopyWggImERsYPYqdWFCBuKgmFdTZipxKEsIxhOaYdGr493iJQBC4JgV2C1pd0SP2Za4QAA6QTHiY9KJ/cHggoOpJMeFLefhMMloBwMQAZShuTGaXCsLzO0gvs96ZNWq7RLdVTKQJ7h8AogZlZBjp5OAo6eQbQWLwmUMaCNjZruZ4Ym1MNBTLKSy+9tHr55ZcnCxkF8skHH3wwWd4jcGYAzewrLIGyL7744lj1BALKvXv3poYiyo8//jhtg4W0Yimemewt+1EtQS/UQ1QTSGdyzHDAsbRsBYSPXNDHAf4/V6vV/3HUJCdCPqEtfVgug+OiZWk2nKZ0pCCmZDmPdKKW/l63u3oE/B9yJBnQ9rXv8T9T7tuyN6lskv9nn5ulSVDGklsQTiSR8F/OrCEJKDrj7MffwI7ZSASK/I2RgDIe/1pp8Su6BKMiXfYN4yGN21oyx/9pqhYxv8t+MNVH/E9LPE4CCn3KWDs6icf815U4z35Iyd+lZYBGhZUrgr8/WwSKQBEoAkWgCBSBg0cg57dZUoc5MvPsVD3Rl5aAwrxaf1L1Za0lJbLU5hNgQUSxHA8WP/o3v/nNiTK3vuYzCCY2FFBQFEVZlEa5HhI/sPjTkFAkpOBbD48kX2cZSJ4zz03VE8koxDeJfWbJniyNmyUl1ykLHvwN0xMoAkXgGIExecb+lLhD9ompgOI6DPE2nhPXsLwwNhVjz7JuqIqpySQQ62z0bxkrpM8zpqgaikqnKj2ZtLLJZ79Ot4YEFONWXCsTHLEkeCcBxdgy8eUl181BKWMtkICImdKIlUI8SUWUHHu4LiWgXKc7rudSBC4IgSUd0gX9dHd7AxBgwsNiLCQULAood45IKJBR0nl08UaHcxM8OYlhIkPpBxvsWevVQUBhUiM5hQlNB8cbcOP1FIvAJSIwZm+lk0c5HrMKsBJRsGRsJVnFRWgdxn94lP/jf0z1qgmOYcnCoj377LMTEeX27dtTu3Xr1ur111+fMrYgomDZHtIKlowsgmQooWDJ1IJ4AhGFsjxff/311JAQpo51KqLMBMwyggZT3sAXQS/63VQ9MasBS3+c6gVZwgiM/u/VavV/HVkyNCCeiNPSy8qxJakEJxenSeUTnCmlJAniuQCuY7v0d7rd/iCQQZIkc6WCCf9V/l+jvLeOOjYVUsaMoiSgMGfh3iQoTiNQs45Ey35SaYX9qKLCb/K9/K0R1exjxuO76isgIdigec6xxii7yiQG25XiJchB/2F2FP3JqFmeQRH+25JPsGOAalS6ywAVv5Fy52ZW5X9/HUk53/dcSmi+6juwv18EikARKAJFoAgcOgI5X0/SCHPkUTkQf1FCCv40n0sQN+5oidf0M58oySNo+NipNioJxfK3lOaBgELDB0dlFP8aC9EE39pG6VtK9GDxp/lcUsqMIkqWfRyV9pjfOt8lmQLfWh+b1yoFjKUleW02Oz5uSyQc+r+jx18ENiOQ63rZl6omZSIM/WUqMmdskrilcQ1iHKnQOpYI3uV6pDIpfVGWvs5+jb6N13xuy76NuIHJK1k297r74mAv+QSbJd6TgAIJBQWUjEUvXe+di9EQtzWpkBgqa2v3j2KqeV0sX37dr8Mu93y3LQJFYAaBpR1SwSsCp0GARRYWDs1eVwEFEgrPcR5tOI2Z7bDp93DOMlPWhU4WEhkoGRwdIFl4REKMxkSGR6XPT3M1+50iUATWITCqKygZTCYBzhzOAFbJS5wFnD/exxHEqsqAo/iEk6dEMBbp36eeemqySARThuftt98+bm+99daKhjqK27EtDwJgKJzQyNaCeGJZnk8//fRYPvibb76ZCCu2GQKKWOiwpGQwzqOZDZADLcmDNXgmaVCpUM4ZjP7f1Wr1/xxZ8JJ8QiBx6YNjkplPcI7fUhkLgqJsfsYLjieP/Yli3Ut/tNtdGQKSMrKMTSqKZCCb/1cGqg1YayWAzRFaIK5kZpAEFKxEEo9hBMP3M4hgUDxVV+ZAzLn6nNLLlQF/RBRJ+fCs+TzOtca5mwEo52cps5v/Q/aziYBiZpRS5KPSSr72WP3P51zSAP0cnnkuI5G5c8qrvAP720WgCBSBIlAEisChIzDOb5NMbvlKSSX61frRvo9lTo7/rUphlgMfS2SewMyEDYkl+tBYCCiU4qHxXGIKFt8cxRMbPjQJHVhIKUlIQQlleIxZ/ElwZpE1SSb41vrP+NouAjqf5j0JK+kHW5Kn89VD/5f0+IvAZgTmklaMQRADoX8k9kj/SP9pbBJLcjCxOGOXrOUQqzBGeVrsR788k9bou1IRRQUU128yaS2VUegX6UyTtHfa49v37xk7koTCdYI45LVTAQUCCtcuk5x2We/NGA5jD2trrrORyHfviIBCTDWvD9uO49i+Y9rjKwJF4AoQ2KVDuoLD608eOAI4i7JosZBOVEBxgJSBa/bwusWbhEL5NpwpJh4p28bCYhJQyLbPOoIHDmkPvwgUgT1GIBeSCZxBnrAPxNlTLpGanbDXVUfBkUgnDwdj7SNrV5OhBdGEhvoJSijvvffe1O7cuXOiHA+ZXZbkgVBCzWpIJ5999tlEPLl79+7q97///WQp1aN8MNZyPGsOanQscRANgNEHS/hI4gf9NoSUfOAI/3/RcKwyqLj00nM8yczHeYKxb+N3HTfItlC9Advg3FKUr367nMNmveMke4zPVWZLZZ3MlhxL3IwB8JGAIsnWMlrrJL5T4WQ8pkOai4//D+s6m2k5lr8Z524jUU2FOgIZWU94zNaUKML3ybSxf+F7BNlVNZnLwsljHqXONxFmrv4O7xEUgSJQBIpAESgCReBmI4BfjJ9MY76NT+0iKgupqSjK+5n8kclwfD8XaDf62klISQIKJBRURm344iaKsEP86y+//HJqPEd1FDKKyR0mdWxI7vC4nPOq3uecGaLJqBSQiR9s5wIhNufG7Lu+7s3+P/XsbxYC2eeRcGOfSIzS2CQxN0vxWJqH5Br73P/OZDufh2s4KiinylP2W7xvn5d9H+/T//H9jOGdz9Ht316SgMJYmKraXDfW1SShMPZlctVpY0yMGVllgAS+u0eNeKpjEBZCUcZT9g/BHlERKAJ7gcBpO6S9OPgexF4ikAuwTFpYULSpgMIAyXMz/7Fsm1nKm06OiUZmr1regUVFCSiW4VGe0iyAvQStB1UEisC1QSD7QBerXeAea61ahoz3U5XBmp25+H0CIEkoZGVlIAzlE0rx0N59993pM+SCsWRpZTDt+++/Py65Q9mde/fure7fvz81aliTtcU2WJRQsiTPzNVKEkqW1sCRhEEv4SPL8fBc0geOC44wJXhsOMJnIaCYKQEBRdY+VklJjgvnqgSU/fj75X9niSqI2/A/MTAtkStL3iQ5hQCKqmyWCMx7TALJWBaH3+K7lu+x1rxOvkFtiSYiapB3LAuUv3NV6GcAehMRY1T/SJJJlt8iAJH/pVFNSLKK8zfmZ0lAUVY35cLFxnrP7IPPIZhBLsZCPmGflvAxuD4G2O2jLOM4BksakL+qO7G/WwSKQBEoAkWgCBSBeQSc05sBnoQT5vD60FgJKCzEkegGQUXCypjwNqodHv+6ZW+1+NCWv8Vakkc1FPxxG4on+M/ZLM+DAmkmeEwT1r//fV2iR5KvmeOOpSkyyS7VUXieC7f45TmPHsv+9L4rAkXg+iKQa36qudIX0ncai8yYpGV5Mk7iWk32madFzGRifXr9+fTtfc9+LFVS7OuIO2QZ7euqwqFatPGsLPFODDkVUCCnSDDCGn/iWu2y9guu4oxNAgqxVAkoXJ8SUE77T+j3isANQ2CXTuiGQdPTPSUCKXuPE2iNViykEwZIGgoAqY5i9vC4eDN3GBJQXGzI8g7Up0MijEGSJitTifZTnla/VgSKQBFYhEBmGbhgzeI0jl7WXFU+USdPqWAWx3EIUyVhdqwmKEbt6aeffvpYCvi1116byu9QkgeLKgrv0SChZICMABi1qWkEySjH89FHH00NZRRUUGwEzH766aepQUaZeWRZiiylYQkclEZo1hK13zYghuW8/7ej9r8fOcWnJaBIPsFCQIG1j8NE4xggn9BwqkpAWXRrX/hGScpIwsbc/T/WN06JbeYTElGUjlU+lvdHAgpzFQPYc6V3/H0D35bOyWxMggIjaSYJDSktPpJRLhzYNT+QtXpTGWQkjuR/e64cTgaMzGryf50/PaqlZGYTRLWsVy85xO97fLw/kl743rr/8CYSSp5/ySdXdRf2d4tAESgCRaAIFIEisB4Bk9QsUysJXJvkcMgm6W9LROE9FuT0C7DuT/XDY38jS99a/halE/zoX/3qVxMZxUY53Hytv4zFf/7hhx+Oy/AkKQWiisqk2BlFFAnTLthausK4JgRs32MhED+bxAp9bi2+sHNs7EhG6Ry4/74icL0RmItl0H9ackdSg0ooWFWmsPSdEiDsL0+LWCay0BdZQlclVPs0bBLp6M8sCYMldiAJjz7xuqqacu0yLpwkS9bYkoBCfDmvW8a1lqz9OhYwTiSRkXW1D48asVSui4lEJaCc9p/Q7xWBG4bAkk7ohkHS0z0jAjk4sqCjlBsWAgoSYTTk3jJ7ASdwW8ZzLkToRLEQgerJJ0dWAookFCYmWWfwjKfXrxeBIlAEtiLg2Jo1V+njUvUJB8HanfSHBMZ0AiHnuWCOs4fzMPv42c9+NpFQaKibvPTSSxPpxLI877zzzqSEgoWEQgbXs88+O1ke1KKGUEKQjDI8Dx8+PLYSUrAEyQiimbm1AQEcl1wMhkGfziOkDxRIJKBkX44j/D9Xq9X/cmRxqs5CQJGEAuEEZ0kSigQUnFeOrQSUrbf0pWyQ/5cMBs/d/wajlSV1PgG5BDKKwWhsklB4bfkdyV5ZVieJLUkaAYBUUvG5/9PMMFkHVs65F0mAXyDqY9ksg9vWUx5VT3xNcCeJIgR8sg6wxGCJKHkKZjr5fQMXWPahigmfS4JJ8ouBpXE/klOSULIOutyf2zTwfoE3WnddBIpAESgCRaAIFIEzIDAqJDKvH5vEc3xtE+DwtTOzn2QPfE19BObw6W9ziCdIKB4zPrYqopS0xY82AQSlUfxvG765BBbUQ//0pz9NyR7Yr7/++rhED+V5+BzyiXbAaJyrp89ssofvsVgo4QT/NkuUM89OskqWwxxLXp7hMvWrRaAI7DkCGT8hlkGfaBIc/SaxSeKSWF7bl9KvZp+7Nja54PxH3z5L8hhHsH/LGCL9Wiop0+dlSd5NZYAXHNbebmKCtpY4scpexI9dX8Oy5ibpEpulpZes/XptiN9mnEYCyu+P4qmpYlsCyt7eOj2wIrBfCCzphPbriHs0+4wA91PK3ltX0InM20ckFIgovJf16cwePuH4rTlZFymUXIN8AvFEy3ObdU9xuti+jyJQBIrAZSGQATP6OJUXsDgMElCwBsmwOAwG0rCWAxn7xyfGcLKwXn755am98sorq9u3b0/leLCQUgiSWZKHABpBMhpZV6idfP7551ODjEIpHsvyULcaEgqNTC62N1trJmMrA2YsaNMPQwbBpgoKwbGUzsSxfW+1Wt05atYxVVp56XXj91OmGNKLdUux/K5ZFCWgLEV1+Xa7kCtyWwPBEkbGcjgeAdeX/4SZi/xHUlEN0hIBZpvKJdaQT/Ir5JPc1v/sHKEkgzZzai3LETrfLUeyyLa9z5WiyRI2/GdH1ZP8jqVymFeReZR1gPnMfbGffIwKKPQHfJfgESoqGYCaU2HJY0hZ8hJItl3xfl4EikARKAJFoAgUgeuBQCqXjIRwFuZS9USlUSyLqCom4luO5Ttd4HNxdTZWjt+MGgpKKFjK8Oh7Y1NtFNJKKqLgT+tvY0kCsUlCURVl5lJl6QoVoZkPM39mPo36iQooKo6yYIuvm+V69L2ds+fCLT/befX1+J/0LIrAHAKZKJeJXvSb9JOqoGQiMZ8ZL4HAR7+bccldYj95TPQ1oyJK+vgSTOjfiN2l8r2KT/R5fG5faDLNderLMqZsiR3iyS8eEVBM9B5jyruo1oxq1mBvjGckoCQxiLElY7/91xWBIlAEZhEoAaU3xnkiwP2EI6f8PU4epBPK7YyNenWZoTxOYtYdF4MbjNiUoEzCCc9RRLGxqJGSk+d5vt1XESgCRWATAqmgwIJ5lgmhf0zSCX2ijh7klKxnzcL5nDLDqNAwZWMpBUxAjFI8luN58803J1LKq6++Olm2NUiGggr1qb/99tupERRLBRRef/XVV1PWFsEzg2UE1QiUDY90YAiQoZJg04E0Syv7Z8aBHCvMVJMksPRu20RAsQSPEp4loCxFddl2I4FjU0AiA708Z06QmYmbnGYJKJJLzN7B8t/JIInZjW6bwWcVUiR8zSmx5TlkmcHMSLmq+fSYHbkpAJABZYM0ZkEqe5vBaINCuU/+7CmRyxxLEgnW77Nfsyq9cwyc+5tZ85n+IZWItpUBqmrRsv9jtyoCRaAIFIEiUASKwHVCQEJ4EsNVUWRB1ax+bPraLNbpX7Nd+uX4DRLh0+8GtxNzfEvy/OIXv1iphoLvbUMdxQZBRUUULEooqKDQ8KdVF1VhNMkqG0ryuGCbc2ESL3LB0FKzWHxd5uu29MuZ0zsvV4FwTi3wOt0/PZcicJMRsD+j/8zYC8k89JcqnyR5j/fm1Os3lS5egnEmlxh3yH4t+y36MQh1qjvRtxnPg4RiKR+syTRL1FGXHOdVb5Mx3xzDuGaQT2yo1+R1SxVgxshNj3UEFMYVCCgk8VGGB4v6jK0ElKu+O/r7ReBAELiqgPmBwNPD3BEB7qdUNYEpmwNiZvszickarEvk6x0UcZSYjLh4QbkdGwSUlGZjm2TD7nhK3bwIFIEicCYE0slL6UqcuMzQgoBixgHOXyo64BzOqS880W8SCMsa1ZTjsaGA8tZbb00NMgpKKJbkIYuL4Nef//znyRIU+/TTTyclFGw2FFIyYEYZn5mH/XWW7CCwRd+ddUNTThjHCPKNji/BQYmKEASWPpKAwu/hqFp+RwUUHFZIMDhPXcxeiuz27bjfR7nPJ4hSUXIvy/YRCM5MHBXVDATnr+dn3CNJQMn7hoBylvbhe2N5Hsks25TYkpwyPt+OzMVsYRA6M4h8Pv5iBmH43yXphGA08yUsn1nWZqynzOskAPP/yoC30rnWl89jsJa9n6UcOMQVf0s7d/y8Nwarmql5MfdW91oEikARKAJFoAgUgX1DYCSA5yKovgQxSRVH8S1p+Aq5iJrPR99Bn+AJHwYCiiV5sBBR8L1tEFHwsUkEee6556aED/xsGgQTlERVFVVZVEuZHnxsLIoow2NusdY5v/N45vKQUUz0wOJ3q0aaCqEu7jofl4zSbPZ9u+N7PEXgfBEwPpmkO/pMSHrEJ7ESGYhPEqckec5GLCVjOMZ+7It3OdoxmSbjAZn0Qh8msc5yPElGsW+jXxvjCrsczz5um+u2koaIcTHGkfA9Jn1DRKFlopUJ3+vOLwkoqmoZ42GNTQIKyXyqbWHBO+Mz+4hfj6kIFIE9QKAElD24CNfoEJhwKAmGZRHx1pEsGNbsfiYwOIE5adl2L+aAyOIHExAagyLkE1iZNAbHZPyzbS4uXiO4eypFoAgcEAKp9kBfSYDM+p04cxL0ZK7j/NnYNhfJRzLKMQzWnLa0TpbjgYBCKR4bn1mOh2CZJXWwBMcgmjx69GhqH3300XFJnocPH54ox0MwbcNjlNakT9ZBpA/PrCvOC0dK8o3ZaBJ3ll7ukYDCmABjH4epBJSlKJ5uO+5zlUuwKWOd47z/h9yWeYNEEu6DJGyNWRtZVgfnmv+QGY8EUJJkkkERnrtf9uFnc8on2xDYNm/Z9v2zfp7/rSSM+HzcfwZ4COgk6YT/JAEELJ+NpKwMemfm5KiAQmegdG5GzsGKfeRxZtkfnvtYSihZut1Zce73i0ARKAJFoAgUgSJQBPYLgdGv4OiY4+sD4D+zkGrDV8hyuKmUgu8JCQUfAst+kuhy4szxt3mMfjf+94svvjiV5HnppZempq/9wgv8/GpK9jDhQ+VREj94DhHl+++/n9qaBA92Mc5/eS2xnIVX5umZoS4Bhbip5S9VL7QMpsl9qYLyhMTpfl3+Hk0RKAJnRCDjH8TdMgHOcjzGJk0Qw9JPZvmzTPYx9nOaQ8u+jedZnhdynSW0sxwPyvckINPn0a/R39EHjqXFTnM8+/gdxiaVe7kOqR4NEYUEcEkpjIFWJ+B7mx4jAUXyCVYCCnHU+wPBkbGjqln7eKf0mIrAniFw1cHzPYOjh3NKBJy4MNlwEQgL0SQJKE5aIJ/w+Shlv+nncwLB5CPrzkE8kYTyycDIZCHluk4+Tnm5+rUiUASuCIF08nAcMvOK/tIyPCigmK0FCYVAmAvuuSjP88zQOuHwERQj+4pG8Itg2Lvvvju1d955Z/Xaa69NpXgMkqGeQikeGqQSJYKxkE4ePHgwNZ4rHYw1S4tAGdlaM5LBuXhNYAunECIKVgIKVhWtDP5ZPmUbaz8v6RwBBYfJRrZEFVDm/wRjMHfTPNHPMkDLdRqJI1k+yl/1O5l5Q9BDUhbPNxFQUgGF/1IGlHG20znP3+f5SJDJ87iKrmF02jcRK/Iz5jb5/5H4oR3/E2NGUSrJZUakxF0VS1KRRAUUsyXNtPT7lt4ZSTASUPIYLMkzp5ZyFdehv1kEikARKAJFoAgUgSJwuAikH4J/gD9hcgMW3xu/WtJ7ZvXn4iuLsekvjL7CCf8oCSn63fjeKqH4HLUUSStYySZpKYlLwxfHt7bhX+tjz/jazKVVIYSEItlEm/N8F2lVJGUbm+UrXPidW1gsAfxw/x898iIwhwD9GbGTLAFOPNL4JJa1HEv00IdKgjBe4+uxdPhZEM+EGPom+yz6MEgnn4X6fao+EeOwP8ReJ4JEJmER84KAouIJz989IqFgLWPOeLaNgMJ1EicwY8xQOYs1NognJPM9GBK+2S4VeTs+nOWO73eLwDVGoASUa3xxL+nUknxi+QTLSpDRz8BHg4jC+zp5OIApl7npXjRr1sWKUVbS8jsQUZiEMCGxOeFYJ+l+STD1Z4pAESgCxzWk6e9wHnAGaDDTJZzg3CX5hH6TIFnWaNWZwOLsjSVPjqGmxA6Sv8j/EvxCBcVGaR5K8fAaMgrb2NgBKijUqsaigkI5HsgnlONBHcVGkMxsLuwGAgq7JUBGYCxL71gmjc/FQ1JnzdsAACAASURBVPWTVHtZeguVgLIUqZPbZXA1SSVz43O+R4BWhZ68r7k/VUHxHvUX+X6qkeAUE/hNJZNNBBR/z31IWlL9ZAwaJ/lrTn3tKufDKpmMErRzVzG3STIIhBD/UwZc3NaAQhJKCOJkXeUMMswpoLgP9sn/16aSiqooqXBi5qTYjueXx9Msy9P9Z/utIlAEikARKAJFoAgUgf9GIP0DfJJcUMUvyXLhkN5THcXSEyZ/4GO7qJpxy0z4OPYfJKHoS+ODW+qWUjzPPvvscfMzS9qSzIHPDREFvxrLa5VSsCR5oFKqYulwwV2o1afOkjyW2MTSJKCgGMCCLmUUeI7lc+b2zPOxcz6KPkHvuSJQBK4PApYptt/LUuGWyNYSm8yYHX2rzfI8xofOEmPJRGL6JGMX9FMoHFuCB5sq+BDqUrF1LCl8yFctk7e4BpBPVNKGgGICOEooEIXYxpjxtvOWPAIBEYxNVmKNDeIJjTU3yD82sHadDlsCyjaU+3kRuKEInGUwuKGQ9bQHBFLFhMFQpixWBqYkFKX1zTzIBaFtBJTM8mWQc5KBlYCCZSBMhj9O2HVivPYGLAJF4LARsK/LBXscNMl5BsKyBA+EvQygZakzF/lVhDjRl6pqgiXYZUke7FtvvTUpoaCI8vbbbx8rpUBUIUPrr3/965R9hX38+PGJkjwff/zxigYhhc+sZ43NDK24VPbDLjpnoEynhW3G8ihJhFh65UtAWYrUye1yTM6xfZRSHbMAuWY6wwQdcHZtfLau3B73rEEOsxT9HzBf2ERAkZikoolkLjMW5xTW5hRbQOCq58IGV1I1JMkjeZUygML8xsAAQQJIJRk0NkBs8Dj/ewRlslZyElDYz5z6iceU8zFJLxJS8vjm7sKcjy0h3JzuTu63ikARKAJFoAgUgSJQBG4aAvqN+gHpZ/A8F02TgILfTfzSBik+F1X1Zdyv/sMTPgQ+tw1/mkQQG+V5Xn311amhQoq6CX42DZKJSiiQULIcD88hoKg2CglleORcnw9N9pBIonIhFtJJkk9cuEUdFHJKkldyAfg6LeLetP9Fz7cIbEPA2IrEERODiM0Qn8wEOT6bi00Ss1SJ1tjQWUvyGC8wic1YB4Q5+iz6L+yohoJ6B02CRJLptmGxz5+nCjDjGaWSaKjUUHoHAookFMvKWYpn23kZpwFr1aqxrLlZdYA1N8oe2RhPslTSuhjWtt/u50WgCFxzBK466H7N4b0Rp+fij1nIsC9lYTIApgSYi6hm7+di1yawcHZykQOHiQkGjYGPmnQMhFgmIMl2ZUGnjyJQBIrAviEwEvAglSgTnAExHD7et1wP/ahlSnAIeT8X6i038sT5EgRTChh5YEgnd+7cWd2+fXt169atKRBGIygGWSXrWlOXGqLJV199tfriiy9W9+7dW92/f3+yqKNQu9pmZtYaIsp4XCNjPmvInnaOUgLK8rs9Mc5SNUkaGe+pUSnF4K4qPd7H3Kt8pqPMPkflFD63VnsGOrjHU2KU7+ZjLKuTMrDjtsvRuJgtt2WCjGQsHfc5VZAMBOPsG1zBSkIhUEDLQMtI/JKAorQqRBYJKSqg+J1EZVSks3yOZX+2nevFINy9FoEiUASKQBEoAkWgCBSBkwikSqPEd/1mF1bxtSGgEMdkIQ/Le1muB5/E5JFRxXmtv/qzn/1sSuqw4WNnOdw8VEgoEE1M6sD3thwuPrZEFWyqoKxRHs3SFfgLGUuFZJIEFOOqJPLxvr4BNv10s9u3kc17DxaBInD4CEBesMQxMRr7SfpKY5OWM8tSZsZ/jO9IQDltXE8kjUsYc6Afg4RCo/wOZWIkRbAmpKoTlj4wk2sO+eqkyi8EFIgnJoGTAH47SCiOYVwnrse2h3Ec+vpUuwVP8GW9zcZr1uDAN9WtjV81JrQN7X5eBG4YAmcdBG4YXD3dGQRcIDKjAPIJxBMGPxrPfe3Ax+DH9mMW9TqAlZl3USUnGAx8OdmA/criia2y7r1ti0AR2FcEkoSCA6EsMH1l1qHGkUtVCdVRcARx+DIDwZInZoAdn/vPf/7ziVhio+wOJXhslOKxJM8LL7yweuqpp44b0sBmYhEQQ/nEBgEFUgrtyy+/nDK4UE5RPYUDmAmOjc6kwaxUtjjtHOUmE1DGcXXpOGtQVac2yR+8573KdRvJU5lNyL1orXXuYQko7tfr7v2ZxBGVfazRnkHjORWWVMcxy8b7/yr+86noMd32Gw4ityUorJNPgMSgsWST3E0SSfhe1m2XgAK5RAJKklBUWMEyR1KKW2luybvs19+ey2LJMjsZ4C7h9yruuv5mESgCRaAIFIEiUASKwBwCWaaW5/gLEuMz+QN/moU8F/PwsV18dUE1fRb3k363PtLxcZDMoRopfjiJICZ7YPlMcso//dM/HZfYgWCC3w0BxQSPLHf7l7/85VgNBVWUGT875+ou2JqlDuEc/wGCCYu4WcZCAoqfp5JKKiCyT333bT5P78wiUAQODwHVZS1dppo9VmKDJZCTnJKfE7+E8JfKtKdFwiQYYyGqt9JX0Y+lAgp9GmtGrA1hiYvYl9GPjQr5h6SYn2XmWFejfLuNtTgVULDGk1WmeWKMmrkYxo6yvwdDk78h+ViBAFUU8TX+1HHhtHd4v1cErjkCp13cueaw9PR2QABHTEUTJhjUmoNwgoWAwiBoYxKTi1pLBkC2wYFSZh7LRELmpWV3YOwzKOI0yfB3EWWH0+mmRaAIFIFLQyDJAfSNBrayjEk6eBJNcDKswQoZBUfPxj5SveL4ZAhsEeSCWIKFZGJJHoJgluMhM4sMLepV2whuEfgi4EVN6s8///y4ffbZZ6tPPvlkap9++ukUMGMbGrWtp6jU3/++joSSC+Q8T2WL016Im05AGcsWJXlkxNR7MMvhECiQKIrl9Viex9dcL+cA2CRPcU+uI6BwHHw369ga4OA+Z75g0DjlrvP4x2Pyvr+KuW2qloyZH3NElCR4KHGq426g2OBunnN+RiCFgIuBF4kkknUzQzGVUzgevut2BmUkwVi6cI58kuc5KqyU8HvaHqvfKwJFoAgUgSJQBIpAEThvBEbFRBMd8Bn0O8ziJ4vchTwVSFV1zHI8Eu9VcVTh8Ql/CwIKKij44DRK8aR/TVLIs88+e5wcwue//OUvp+1I/kiFUfxq1FGwfIZPTsM/nyGgjD5AEsazxA6LuMRWLWVBOQV9C/wLyen6DCb54TNs8hfO+zp2f0WgCFwuAq7bEAeir0s1DZPmjE0SjzQ+SYwyFVGIJaVqx2nPYoxBGD8h/sEaEaQTlDrSSq7LksX0YZkIND4/7fFd1veSVMl1ybLtElCoQgABJa8D49zSxLRROZdxgfU28MRCPHlw1HjPawDOKmW1FM9l3RH9nSJwIAhcRZD+QKDpYS5EAGfMyQgOGoOdDQKKNemwaxdGt/wWzk3KzDPoQTyxDp2TDCYcDI65QFPpr4UXspsVgSJwZQjkYr6s9sw6yKAXjp4yi1rJKDh+bGtmF/b4YRCMQBiNoNfzzz8/BcLIyHrvvfdW77///mRRQnnppZcmggr1qtme4BYZWUj/KgmMhXTy4MGDqSQPjfdQSaFBRpF8skEFJbMOljpGmy7WTSagpCy0Qdd1BJTEmuDCeM/x2pqxklrG/fM6FXhwbiVDMSfYFHRgn6lykqV8VEnbRJ7hHshz2LbtRf7BJWOYcTiqoeRvZwYPDj7OepbCUSpbudj8rtkoEGwJoBAkNljMfiSxYMdAzai6ksorc6SXdfOnQ84aush7oPsuAkWgCBSBIlAEikAR2B8E5pQh9ReyDCj+Dv60jYW79GdUZzTumaR5FmpH8v8J/9uytpBQUEKhoX5CMgh+Nha/W98b/xtiCb60JJTvv/9+9d13303NZA+IKBBS8M+HR87hxwXWLK2Av0AGu2Us8Cn0K/AxLM+JdRFXAot+ij7Q/lz1HkkRKAJnRSBVS4hPGicaLX0hMciMT0rmwxInynLhZzmujEGMMRGJdFjWhywthk1SHf3YmESTr89yfJfx3bwu4GopOSzl43I9zvHMsknGzratA49jBmTExPf+arW6t1qtsOBLHEvVLBVmSkC5jLuhv1EEDgiBbR3PAZ1KD/WSEfDeycUmBr2U/IKB6WQEi3OWi1ebDjkHLAYxHSEsgxzkE5mX6TRZqzQXgS4Zmv5cESgCReBMCNBPuhivGkWWORkJKBL9kA0mMJbqFWsdDZRQyLCiQUa5c+fO6vbt25N9++23V6+//vrUKNVDNpbBMoJoluPBooYCAcVmKR7K8RA0Qz3FtkEJ5UyAzQTdDJjhZEJOvBsNp1RJTlSzMitsn0iLS+douV0SOjYpiIxldLjflFGVUML4znPup3R28zn7cftUQLEMD/dvHlNeqiS1SLxie1VRzvOeOO2+Nt0P6ZwT+U2J6wxkjPvIGsbce0pg67inittY1iblUCWgGFQh+4T3yAgyu2es0+4xc6zuS6WVzptOe5f0e0WgCBSBIlAEikARKAKHhID+hr62pBNtlsMdS+Nanke/e52vox8+i4vkEyzkExRIbfjMKInaIJ5AQpGIoi/Oa/xsSCgmi5j0sSb5Y86XSNIJfkUu2ObiYiYFqoKi/5PnuE/+9CHdkz3WIrCPCBCzyRJkkve0rvkQo6QZm4QQQV9pUhM2E4aWxrrmMMn4HX0aMT0afRmxvySg5Ge5XkTflfvhtY997cMyfsa4k2MTsWAIKFQjwHo9sBAqxxje0nsNzMDQdTfIJzTiq5TkyYQoCShZimfp73S7IlAErjECZ+nwrzEsPbUtCOTCFQMejEpkKpl4KPeFZcJhPUAsA+Ta7IDhN12gweLcwMq3MchJQMEmU5/FxpS239eJQ2+yIlAEisA6BOgnDYrRb5o1oBSmiidYnTz6W5w9666aobXW0ci60xBM3njjjalBOkEB5a233pqIKFiUUp5++umJqAJxJetQo3jy6NGjFaV4sqGMAgmF7Cxb1qneoIhy1jvj0BVQRlUP8Vg3Z8vtDQ5gsz75CTWcGIu9PwgIKEHNvSMZhff4zO1SZlqFlTETRuIK1oCsktfjtU1pbEkofues98FZvr9E5SPnKQQsMqMwa6+PaYl8lsFfnHoDvzzPeusjAWUswSPRiu9BOknyCuc/KrF4XmOwZRNh5iw49rtFoAgUgSJQBIpAESgCRWDfEEi/A59J3zktz2ku8uFn8zyzziXrmzwyKjKuVfek/I4NX/vXv/71pEpKwze3bC4+u6V3sJBPVBvF4pf/9NNPk0opDTKKhJQZfxsfwIVX/Abipzb8ClUZJZtAkLfhr7jIK/Hdsjz6HWnH5/t2D/R4ikAR2I6AqrWpspxJQ1kGhjUhYpLEJmn0lRL2sJZMXldiefvR/PcWWV6Y/ixjIvRRlt/Bso5kv0VfZqzFuEnGXkb1j6XHc1nb5Voc14N4mw3sIZ+8fWSTCOR6nOWQwH/pg/FB/MBS8gn2k6M4liSfElCWotrtisANQ6AElBt2wc/hdB3wXDRiQiGzUsYlKigQUHidjEwJKEtk8nORBacGFqu1SRnkLMEDAUXniElHys6XfHIOF7y7KAJF4NIRkKiXNT511rBJ7MPRkHyC5XUGxQyuua/jk6GsDqomyAErA0zACxlgSCi3bt06bmRl8T6NABlEkv/6r/+aGoEwSChfffXVZD/++OPVRx99NDVIKATGyNrCUqt6QUmeswJ+HQgoI1lzE/nEzxiXLdekYo7BASyPDILmPcX3Mpsv6/zymQSSDBY4lhtwTSlrVFM4hpGwMl7bUYklCVNnvQ9O+/0kn8wFIfzc4C2WAAaBWGul43xLQkkSCd/lteVvsGaNENQ1KCKZZSSgSBxRwYTf9HfZV2byjPLb4uE5mZmSKimdN532run3ikARKAJFoAgUgSJQBA4FgbHEBL6LDR8mS4wS00zyCf62CSF8liqS6dvoe83GPyWY/OIXv5gIJyqTkvSBKopqKPjhEEzwo7E//PDD5Hfb8MVRSiHhAzKKPjp2hoCSyXoS6CWRWF5H/2Ikn6ggiuWzJK9wrnPE9/oWh/KP6HEWgXkEUnUjY0LGkugbVY6iX0wCCn1lElSSxML3T/sYlWhRgLWNJWMkoECSIO5iyWK2N3bje0ls2ce+K2N5XItMBANnyCe0t44aVQl4znXJRLVdCCiMBypjEa9C+QTyyYdHBBTxxRKPOqSSRqe9//q9IlAEdkSgBJQdAevmxwomOmwMZLJbrTknAYXJRjIynWAsIaCweMPghWXAexQNAkoqoOgoYXGe+igCRaAIXAcEcoxOZ8PMK5w9HA0cC5pEFMh/EgNVwcA+4eRRTocHZBSDXthXXnll9d57763ef//9qaGMQikeiCkEwdjeZiCMYBjt/v37q7t3764+/PDDqSwPKig0SvMQHEuJ4Au6SNeBgDISMdZlz2WQk++YqYeFOJLkkBx7x0wWts3gau5HIkmW9PHSpVqPCj0pab0262/Ntb/qeemofDIqquXnqWJCACPrpEsGkRDi6fJ93jPQaxkds0Zw7iWfKG2dUI3ZPpbbwSoba0Bm6d9rH4MrS4+92xWBIlAEikARKAJFoAgUgdMioH+USRv4Ty7sQUrRR8L3JhHEBVYsr9OHmiPXz8Y/8cPTFycpxPbOO++sfvvb364++OCDySeHTKKyCf52+teU4bEkD2SULH/Ld9Y89BeS3I7/kouzSUDBV8mYLIuNWa5nXBAeySinvT79XhEoAvuBwFxskiNLhROIKMYljU1muXCSoiRCjAq9pz1L4yvEZoiHQIxLBX2fq+JBzIZtMnbj800qtqc9vov6HrG/TDZjLEriSaqhEB82QczY3tLjYkywFBtjAgQUyCfYh0eleSjPQ+MaZPxs6W90uyJQBK45Alcd6L/m8F7L02OQy9IQLHKOgxwDHY2F0WRkqpoCMNvuvZSRh4BC2R3q+GFVQFEFRaYrAyPf66MIFIEicJ0RSGIfgTCcOpwKnTtf8x7EAvthHBT74RN9MMEvsq9sKKFQfsdmSR7K8UBEgaRiphZAZ0keVE8ePnw4KaF88sknJ8ryoIRC9hbbq4bC98+5HM++EFDGcW7buOfnmRnCeJtqKOM+MgvFOrAGAZSENpsvg59+TxlO7hG+B/EEy3e5d9zHppqx7kObktbbzvmi/6cjuWId2cLjzKCDEtWjqohOdaqYMP/AIdc5l4CiEkr+LvuFXAL5BMt3DOAS/JB8izVqnMQXFUtGJZXW2r3ou6n7LwJFoAgUgSJQBIpAEbiOCCTRXlK9C6US8/GRIJvkgioJefjjqgCkX5Q+kWrQs7FQySgmeKB+8u67704NfzzJKZBRVDzBQkBRcZTn+uX42lmSRzLK4Hen72MSoGT4XKTFV6GcBSQUy1pYCh2bCtbpQ/H+SPC/jvdPz6kI3FQEVOAlbkQfaTKc8clUaza+ZKJUxiZ3TVxKvLO8MOtDGZcZ1WaTeJLlxXhuSWP6QPpDH/uYsDMmgiX5BxIQa3JUJrA6gdcJu4v6TCZaEbdC/cQGAYVqBTbjV44rN/U/0fMuAkVgQOCqFwZ6QQ4PARynlNlnUiGzUqkvLQMgC56yXHeZUOTCDo4PpBPJJwxyNkgoZgA7WTg8VHvERaAIFIHlCEAosB8mIJYywFnr0zJoBstku0smODEHoByP7ZlnnpmUTl5++eXJEvgiE4sgGCQUa1RjKd9DIMxsK+SAHz9+PGVmff755xMZRUIK7xMYg4iCzXI850hC2ScCylzG29zcK7PlGDNTBlqyiIHRdIAzsMn3lIfGQlQy0wE7OvhZg5fP2V4JaX/fwOtccMA7NktFeW/53lXNM8fyM+sCn+PxWdpGm3ORDGzwXBUT5iAQZQlaEOCwjI5ZOCqTiJfEEYkmzHGst85+sjb7mLY4ZhdmsHdtiuPyrqVbFoEiUASKQBEoAkWgCBSBG4eAvs5I0if+mQus+N4k4bnIStIdcU9L4Kb6pM+Nh1qaFHCf8JEgoUBAwVLyVl+ccjyZ/EHpHvxvGz71N998MzWIKKqSYiGj4KNDRMHqb4ffnaU48UHSf8nyFCzassgI+QRr2QXIJygLpILj+DxJ8vu4kHvjbvaecBE4RwTs3+jviCXRJ0LMw9JPpmI+BD4b22ZJ6FGtd5dDTJVYlZzsv+i7JKQQcxmJdamWwmfEY7DEevZZyUkCislrJiaq0AXxxOoEXIMk/+yiPgMOllsDywdH7f7RupzERMiJbJsxs12uYbctAkXgGiNwVQsD1xjSa31q3C8MVJkZDbNSViWWgU3JNSYWKWW5y/3moo+DHYQTSChJPvF5ZhInS/VaX4yeXBEoAjcWgexXIZUgt2gbnTydPywBM/pwv3+iTzbjSjUUSCjUoMZCPrl9+/bqzp07EwkFFRQys7BsM0XRjsr5IP2LDDDt66+/nkry2D777LMTksFZjucaElA2kTby5lXhxO3HuuOZSZf1WnGIs9wNTr8BUCzXe1Qhy2NKIpJS0yrmEEhIJZZNBNIkzyw954v+82YZmgwcjEHPcV6i+pqBUxXWJLgm4UOJaizOeNbGNWtGJZQ8XwIk7oc5i/WHCXbwOwZp1ymazKmhVP3kou+o7r8IFIEiUASKQBEoAkXguiKQvk76ZpY5MAGEWCjJHzYWWdMXN1aa2eY+VwVlLkHh2JfWF1dtFPIJhBQSP7AvvPDCRE6RoALRhAQQGyQUG59RLhc1FNVHTQA5upDpV/B8XMjVJ8JP+TJalrWAgJJl0ZO4wnNVUHYtE3pd77WeVxG4TggkiYSYkmpQWMh6SUAhJmkjSS7LhZ8ljpR9i8k+lkuWUKJVAQVSBX1XKnhAqFMxhc/d7z4m+rg+Z6xQdS4JkpBPbh81roHJZoxRuxBQGAPAjr4cTKxE8NHR+lxWK7AstLGu63Sf91yKQBE4AwK7EALO8DP96jVAwHuFCYIy/SxuUX7HQQ0CSpaAYICbLfewAA9JJSzGMEFgkINwooWMYmNbCStjpvGCn+omRaAIFIGDRYA+OetOj05elufBCVSVCruWVAAZBalfFVFQPYF8QoOIkuV5KNeTWVhkWBHookFCuXfv3kRAwVqWh9I8NLOxUFChndNjiQIKNUoJouF0Jkv/rFlZiWmqgWwjcKSKiPKljrWSTLApl8mxpsoYgVECoJJQGKOzBFNm9iVpxOwJVXWwqY6SpJdzukQXupsMFBhITbvpx1PVRGUTHG4ac41URjHQymcjAYX9GPQY5yUcS95zOd9pGcELvTW68yJQBIpAESgCRaAIFIEisBMCSco3+cMkD8knElHwv4iDWrYnreVwVVlZdBD45aigQDzBkgBCcogKpaicqIBC8kc21FGyXA/+diaAbDmAJN7jF6VSAD60KijYVBXIEheWF2UBt2UZFl3xblQEDhYB+sosWUY/KQElS5fxPBXzTX7Kss+CsOu65agYS1zGpCJJFCp60Heh3GGTZEesENWU84wTnvdFlYBiciGxQ2LBkCOxEFDuHK3XsW5nGXeTEpceD/GpxG9MCjdRHEtczFJuTQ5finC3KwI3AIFdO/IbAElPcQ0C3itMDBjYbJTbYVCjMcAx0NlYRDN7YNd7LQc4Bn7JJ7AsGdg+O2qwLc1Ynss07gUtAkWgCFxnBJQFpr9V8jJlga25ipNHYMztZL7P9tFkXkFAkYhCKZ7XX399am+88cYU9DLwxWfPPffccSOrSkIJAbFHjx5NDfUTSCdZkkelFLKzCI6d00MCioEwshruHtUqxSITqXO5iYCy67iViiI4gkkcGckfeap8ltkfOIVKkzLWJmlIAopEmVEBxe9BNuIaK4lqwHOUNvW1x8t27DOd/11xOKfLOO3mNIQgApwpH03wdJ0U6KiOkhl7ZskYoFDVRGKJ8xSJKki6WkrH+YjldBLDzC5U6lpHvSTa87x7uq8iUASKQBEoAkWgCBSBInA2BCTmS0SxvK0Wv8uWhBM+z8/wzbJEz9xRPeF34Zfjaz/77LOTJfnjlVdemUrlYkkYUUkUH9wSPKiSQkCx/C0lcE0SIQmENjlbf//78feHA0r/Cd9GXwdLjFa1ABQDknTC56kMacl01VTmzvs0Pt/Zrmq/XQSKwHkjQF8JSc8kKAh6EiKwqDXb+CzLRdM3/v/svUmTW9l1/XvRZcs2meyriqWSwmHZ4X88v3D4DTywph54qM+j76WRh5Zk2XLYUkgqq0rVsdgVmUwy+wTw4nf/WOnFU0ACyBaZXIjY3Ejg4jYL4Dl377P22uShTiIf5Tkeb6nMGOQ5HCmgQEDxFmM85z0VJ6m1zFHzUyeNM/tjrnBlbOYeqcuANQXiWqeDgEKeUHMWOE/6ID+lom9wYC2OdThM5BMKxTHmARF+8MIr4/ukaGe7IHBJETjPRYVLCumlvSwnoHjfPia1T4xZqX5/THzHIaCospiFH4IXl/liolOfOSY/LQZpwenSfgm5sCAQBIJAgQBEAYI1kRRIcrm0pUteEoh4EozPuNLFwa5JdHkfapJdyP5iVF/RhkcGKYXklxJhEFfqiKjRqHtNIwFMwgsPCQUVlC+//LK2Z8+e1fb8+fN6mxN6DCOgfG4kFPWuHqWA4vdG09wneXKSBCUBteSa+XsYCUUEIH2HeCUrqQpx1RopkzhM3p5HBFElPgn+/f1ShcWvjXNTeyb1J3eVlBP6aqbajUtCT/NBBclKcpJ0KNVIyjY2kpsW2USqJp5MdVUT9uft/0q1FM7BJax1/mBaKrR4cvfEZICmASzbBoEgEASCQBAIAkEgCASBIDAUASfmEye5wiRV5V6g59X/5E3Jj8rYTuoo5ErLx1DFTGLq+fn5ipY8eNrfQkYRIYX4HFIKRswOyUSKpBR7vHjxom7Pg9/c3KyNwg9a8kgNZQQJxduCEtv4wi0xkhNSPGYiqEdZABUBPNspxsKXj6PGfPm5BoEg2o5YKAAAIABJREFUMFsIqLBKJBLGQIgmGgNVrAwJhddVHKc2Zd4+2skV0yry+piigiAp2SqPg2etyVvwaJ0JQgrjl49rUqqdlVZiIqAoB8ncIiUuPAXiMgrH1RpJyjOT/nKUqxJ+wgjP2hxF4tgXA2KixnrW9A5rhT3p8bNdEAgClwCBaRZWLsHl5hKOgYB+K+rpp0VMCCg/HJBQaMXj/U+5idAC1rQ3DC7hCLPeJzVIJ7pJYNIT8QSfxZtjfMn5aBAIAhcOAVcwYZwl6aUWLIzHDwayl3gCPckyQkaBHOEEhXcunmQXDzyVVXNzc7WR9Hr06FFtIqFIAhhPYkzte/isek7jIZt88cUXdUsePAYRBQ8J5YQeTkBhLnEFFIgoBJRSQCEpVkprjiJqlPdMJZNfVXFUFDBXKpAmsJaqiFrt+DFEViHg5jthfvVWOt4ax/u1cvyS9MKx1N9VbZYmaYXnZJOjEnBO6Os72I0H9451iXv5vXAv4EomEEdUtVEmDiQHrd+AkgxlhR9/lwQUqa85GUVVMkrYjqr2KK/Hg/OTxjH7CwJBIAgEgSAQBIJAEAgCQeBoCHjcxvOyJY/iL5FL1EaVmLxccFWcTrznj/IY77wpVdKyTS4xOvE3LXJplctzj+EhoEiJlEIQCj6kQAoRBQKKTCoqxXl5jFK25HFSiQgpakvqagLE2+R0Mcgpw+K6WVnUPdovJJ8KAkGgTh0WKviMjYx1ahnuivmQJIa1KlOrmFFtqKdBuiRAlK2QyfEoL4iX0j6etSZvNUY+aVyOZ5pzO+62ygMrvwjWyiHiPxy032HNDgKKkyHJL076KFsaCS/GeHCCeIL9eYAXYzzGXOAkxqigTIp4tgsClxCBEFAu4Zd6Spek3wqLYz6plQQUsSrxLKb54uhhp1beGEjWEUYqAYsIKHgWD8Woh5XqgRATXB5BIAgEgfcVAUgPBHKqxKL1jrfh4W+IKHiCFCl0EISMVLyQGgpJL0goDx48ODBa8YiQgqcaC5LK8vJyvS3JLCW2qL6iBQ8qKNinn35a2x//+MdaHUXVVyMSYJN+p8wnnhAjSCIggnyCZw6RCooIKGrTwme9lc6wVjSj7p1cxQRc1QOcIFrqJSKMHEZAIUD35KQr3DgBBTzKijyvGmHbi3ifp+BUfcLlDyNpeJULyQECXv0GJPssIkoZRDsBqZSP9mQq+1Xlh993iATr7QATYE/6vzXbBYEgEASCQBAIAkEgCASBi4OAx18Q/j3+0uIpnpyo2k0Qe6NSKsVocqq+H55rIVFqlCMRcZLJw4cPq08++aQmoFAc0ul0aiMOpwDk1atX1cuXL2svZVLa8kBEUUsePMqlY2JxqTsS56iVBaR/KUESe6EiSQ7Xq+TJ2UoNhQVd7aeM9fg7MdTF+X+QMw0C4xAgJ+Zjoo+B5LuUs/QW1GoV4+15VFil9aVxxz3sfSeRMF4xJmEQ5JyAoqI1iBbkExnrvM2zjnGeY5bmDOYP5iHvVgABhfU6EVC8FdI0a3WOJddK/lQGXuRXZeDE+C+yoSsCnydOx/m95LNBIAicAAIXcWHiBC47u5gSAV8o4yaAiUuBk7fg4bmYrXi2naTymtPxIITAgwlLbFMmMYgnasPDDYAmNbZTBbP2MeXlZfMgEASCwKVBgOBMssB4BRqqNnAyCkkxVWrhh5EtamDUkkdqKCsrK5WMFjyQUKSGcuvWrQrj/WvXrr3zWZJdT58+PbDf/e531W9/+9sKjxLKBFVYk3xRBDcEkzISXmLm4wmUREJhfnFSAft3VRh/7snAkqzD31IwUd9bVb/hIZGUajOaW9mv+oGLuOK9xfU5qag4Bk7yZD9qxaT2SpPgdRbbTBNwiiDihI5RLW04d7b3ewiSoFIwgUAiNRReLytXyvsHJU7l/XcklTURVkr1FCelTHO9Z4F/jhEEgkAQCAJBIAgEgSAQBILA8RHwHCdxmuIv4jkno7CoKgVSvLfJJZ+qCn+1q3AvBemROXuRUIi779y5U929e7duibu4uHhgqJKKVEKcDekEFRRicldDefv2bbW9vV11u90DGwKTYi48cQ+xmlQmIfqrRQ/xl4o98CKgqP2tt0d1RUmeq6AwsdTxf6fZQxA4bwQY45Qjk9KvFFFYM1LBlggoakGNd3UUby09lqA35qK9GIlxS0VLjFusNZEnVK6Q8UtGfkmEO7zyUH64sx63vMU384+UkPGonkBCwR4OChAhQqoQcaQS9iH4cX1aq8ODkwr9KPbTGM9aHiooIhmK9HPev8ccPwgEgXNCIASUcwL+gh3WF9qY+AmetKgJ6YTWOxjPvf8pNxgjK+oLDJiQvJUOQQqTl6QbnYAC29Krkp3BetYT/gX7KnO6QSAIXHIECMhcrlJVBiS5GLchoMjUI5QKLALBQ/usioSCCgqJLVRO8Kurq7Xcr4wqLBlJMKSBZUj9qgqLSqz//M//rO03v/lN9fnnn9eVVyS+VIF1xO+KecBbsBAASUULIiO9SjGIKMwzngTjkK444s/BlYfPa66WgqIMpB/JMHsFAvMhn5dks18a+3DiiD6vgHwkMag4F85LCiuqhjgihCf6sUnnZd+OeV0BPslMviOp1OD14JqVBNU9BJ+DpErQi4dEwmt4kgxevVc+51hOWHH1FI7riddSUtTJLCcKYHYWBIJAEAgCQSAIBIEgEASCwEwg4AV6Ui4hxiuLAYjpvOUEsbiTUHxh1okrPNfComLPoRdOfE48jgKp7OrVq/VzPMUg2PXr12vb2Ng4IKCghvLixYsD4729vb0DG3JAV5wk7lFsxiKj4mk8C7rK5ZLPVW6X18jlKr4SYcXJK66CMmkMORM/ipxEEAgC30NA+UXlwFwNxckSjJWQTshLDjPyYp4vO85apo9jjGGQ6GSMUU6eg2Ch4jWRKsgxQUYRkYWL9n2e5c9AeUmO6WQf5hBasEM+gYgCAYW/5cHT1ZsnPWeuUzk2PFhBPME+G6zfSR2lLBbPeD4pytkuCFxCBI4zaF9COHJJIxDwxTZuDLylAxPao4ExsTlL9dCWDsWxCDTEnidokWQjkz0LhSwaypjItEDEglIeQSAIBIEg8L8IeFLM26KR8CLwgICClySwSIUiriiBNhJTV0QhmUVLHpFOkAD+0Y9+VP3whz+sSSnz8/MHRlKLCivZv/3bv1W/+tWvKjxteJT0goBCldYRHwQ3ntAiWPza7JuqqmTMNT73kOxzuU9XNXHpz7LnKp/zCg7ImGVLOlW1iciiy2NfTk6RggpkFmzax6zd200TkGtb7gnURgdPYhKCiUgmbKfr5LmrpZD09MoMVbVwv8DvwokiXgHDc44j898Fxz3sB5mAetpfabYPAkEgCASBIBAEgkAQCAKXAwFXtlRBADGdtz3guYy43Bdgy4VZtV31BcahSHk7Hoo+bty4cWD3798/aJX78ccfV1tbWzUBBaMo5Jtvvqnt8ePHdXseWvbIJvxaPHZTjEW8xUJuaSKjuOKkt80l5hMBxRd3JzyVbBYEgsCMIqDxscyzqXgLD/FESvuMj56rJK/mhD0pRB33cl1Jl+ciy+HJE7IeRd6QNSmNX1J08jwS5zFNzuu45z3s816ISN6RnC+EE5nUUFi3g+zjpMdJz4drVDE4JBwwEfkEAoorXpGD9TZryZdNinK2CwKXEIFZW6S4hBBf+EviN+LSXCywsXAp0yQmWS8tmOFZUPOF0MPAYHHHF35EPGGi98VCnlPRrG0JbvIIAkEgCASB7yPA+Fv2oYZA6MGcWvJQnSXiA15kC6+++t4RSHihhIIKiuzRo0cVCS4MAoonwdgBKigYVVaQT375y1/WBgFF6icnoIDiksCw872fqxRQ8E5AgXDA9Xog7HMapEpXPCn7dkPQlHoJuKt/LX5YCx7h6colknEmOFdbnov22/bgW+1qVCGn4HxYAOrEEO4JCGpVYQLp1Cvr/PM8FzkFr97jUkFxRRPuHcpEgycMnMgi1RW11knQfNF+iTnfIBAEgkAQCAJBIAgEgSBwdggoPpQaihckqLJfKqQep0tJWgqaxOPkU1X1P9EVoFQq9RM87XkgoVAsgud9tbzd3d2tUCSVOqm35KFVj6uhEJuPeUhVEk9MTQxHQQBerdVVGV+STthGRqzmbXk8Tht3Dnk/CASB2UbAVUy8BTW5L8Y+Vz9Ruxhyl4yZXuxFzsxzcUe96rIYifwTOSSMcctziJAtnFRHnkt5Ij2XPw8ySqk2A34qPoSEouJxOhdAQPE856T4cV2M35BQMPDwFjwoxggniDrKBbqy1aTHynZBIAhcIgRCQLlEX+YpXIqzVHVzQAAFY1LGRCZJLxYytR03Fs7aH3d6BBmSyMeLeELVOqQTTfy8zkTnMmnj9p33g0AQCALvKwIEcyIzELRJ+hevoI6xm8DOCROS/lUF10j8UDhB4ldyvyS4IJ58+OGHtSqKkl68TlUWlVf0mMZDPPnFL35RmwgoSorRr/oYDyllEBQSJCkQUl9XteDhb59PuF6RSEovTMqWOCLpeBDnRBSSi8yJkmguKzakpqL9SqJUqijHgOFcPupt8fgeXEmkbFvjJ6gAns9wT0DgT+JSbXT0PfHeMAKKPs89BMkDmT4nFZUy0aBz4HVv8+MBc/rWnstPKQcNAkEgCASBIBAEgkAQCAIXBgHFdVK4VGEDsSGxNvlUGTGiFlUhoGjxlcVBXlc8KUXMsfl7ikMWFhYOjPj85s2b1crKSu0Vry8vL9fbEJOjeIJfX1+vvvvuuwOjWETGNmMeiq/UmsdboKplg+I6J6CIqMJiL0aul8/q8+exkDvuWvN+EAgCR0NAxc2u1qHcF2OexkbGQOUq8eQueQ1jG9adlCvTutPRzujdVjqutE8uScr8astD7lB5RRW8eY5Kzz13dKyk5hQXRS7Ri8fJ7wpDiCjqXIBnrlHxHH7ShwgojM+M45BMvhgYRBS1KwIvyCnepu3I8taTnly2CwJBYHYRGHsDO7unnjM7ZQRcuYQJSYETExWMSdiTePWR0wKmWjfgx8pF2jUwUYtJiYd4opY7PGcCk/G+FqjweQSBIBAEgsBwBMSEx0OgKKsKGLtlkrzEkxDzAGbk/UKr1ao6nU41NzdX+zt37lT37t2rDQIKrXhk9KiWrC+JLggo//qv/1rbH/7whwrSieyYX6iqsAiSCCRVeYWXnKYY+iUBxVvJ+XPmQRFyXAlFc53IPpKzZHupymhOLBVl1ErG58tSWeWYUJzpx11dRBVw4K+WSGX7G05OQbnIKnwfkEX4rtRKR214pH5WElA8uOVYnth0dZSy+qJMCJQEGV3PWSUOzvTLysGCQBAIAkEgCASBIBAEgkAQODEEPI9KTOcqJuRViS2lduIEFBZVaTuhYhFidi22QlyZSFkaAgqxuYxCEdRKMeJw4nOpody+fbtWRNG2EFBoxfPtt9/WhjIKbXkwiCgTPBQvEW8p/mKRlg97cYDiNOI7CCgsVKr1BbGfjM+UbS4mOI1sEgSCwIwioFxYme/ibx8fGfOk1Ky1Jm9hRp6NAi+IKPjjPjwfpbGLHJYIJ8M8OScRVkp/Hq3EVOymNTnwgoSC0jXrdh8P7AcDRRkvmJsUP3ByciGqVl+aefE4OVcv7goBZVKUs10QuIQIhIByCb/UE7okLYbhFSCpel7MSRFQ1NKBCc4/N+735Wx2FpVcehHSCRMZbEomMUmdEZgw4bnc2QldcnYTBIJAELjUCBCcSdYXf6fVaj3o9/t1cNfv98WSv9vv99U2RjKZUu0YN67X1VXI/dKShyTXj3/84+ov//Iva6PqCglfDFlfWvC4AsopoS8ZYLV0YT4RoZE5xRUyCNh8zuO5SCgEaSUBhVMWJlIAcy9Sykn1qT0liIbutqw4UwKw3Lgkg7hyCMG4yKWau/W+glB9ngSlCCYiDYk45AQUgv1hxxS5RYpqSgSUSiZniWGOFQSCQBAIAkEgCASBIBAEgsD7iYAXLRAXestWXwCEgMJCIUZMrsVWSCkUh/jC7cQ5VwgmKJBiEE0++uij6gc/+MFBq1yUUDAIKrTIFfkE/+LFiwM1FMgptMrFpFbK13mIYqkrYhK7qWJe6ib6G6VLFnelMOB5XxY3y+KGEFLez/9HuerLjwDjI6Q8EVFcAaV8Tn5OxV4UfCknNzZXOQZGH1/IETIGkS/Ea2ySAooT6bwtDXkr8lHDCq9O81sUAUX5SuYN5hMpX0M8kTGveKHdpOcFPiosI9cGWZDCcRWQs3Yno9jPC8GiKDwpytkuCFxCBI47OF9CSHJJBbueSUzMezzBkBNQPDiCpe/B0DgwWRRSlToBiGQX8SKgQEKhVYJXQrNApc/i8wgCQSAIBIHxCECuOFC06nQ6tzqdzt1Wq3Wn2Wze3d3dvdftdu/1ej3sZr/frwPAfr/PZ7zP6qH3DvSbvnbtWk02gYhCkgv75JNP6te9Kus3v/lN9R//8R/Vv//7v1efffbZ+Cs42hYEPi6nSaCkQJLnks/EE7B5f1mXpvQWPMPmOircSoPAw2sXjYDiCjJO4PBqjjrvOPhKyoo3sAR3gnFVvBGMq00OviSglAookmnGc4+gfuDDWvD4+fp+SBz4vUaUTI72fyifCgJBIAgEgSAQBIJAEAgCQWA6BBQzSg1FxQl4Ykt5ih5EQJF3EoraVLiXWulIdRRXRIGMgurJ3bt3a+O52ujieXir3NevX1dub968qd6+fVvhd3d3D4goEFKGPHwh14sMyOWygKmiA+JEqQuobYMWeln09QVMb7FLLJn2PNP9FrN1EJhlBMibuaKw1KAgS3g7GYrnIOy5kpRIF1IdPup1+pjCeOPKTeSkGJNkrrgrNScIdRi5R41x5KPOgjgnsqOwYH0ODCGiQOBBAUUEFF4HPxUnToOXtxyiiJz1OkzEE9byMF7z8V7dC0YVtU1zDtk2CASBC4ZACCgX7As7o9MtWwFo0mLiZ7J3AgrvSR5S0pCTtN5h0vGFKCZsBRp4EVBgUzJx+cQvNqnY8GcESw4TBIJAELjQCBCUSKZy7tq1azeuXr262mq1VpvN5uqbN2/u7+zs3Nvb27vf7XZv93q9G/1+v7aBtKWCGfzIB1K/6j0NGQWZX1rx4FFHkQww/ne/+131X//1X9V///d/V19+Cd/wVB4QEJy8wHyj4JC5RS3dREBR5QXkE7XTwYOdz2/lPZTj40Ewzy/a/ZZIJ5qnve2dV7R5MK15XS10CDiFtRTOfD8ikAob/x5K1RqC+FHKZ+U5+Hbss3z/VH5k2WkQCAJBIAgEgSAQBIJAEAgCQcAQcHIIMeGwYgUWXok/ya06+UTPycOyMEssqgVaKW7y90ilUggoGOQTvBeKUBhy/fr1A0MJRTE8HkUUCCcYRJRnz55VT58+rY33UDRFEQU/5OELud6SpySUECtKUUBEFPLBPKdgRIu4vpirBVCvqE+RQf7bBYGLjYCPj4yJ5CApgsak4qG2PIyJrENBrmA7tTrDH5qrnAAiL6xyAgV5Q3KIKpJyAgrveUE1uS/GNl5nO61dnSb5grmGa5cSivDBQ+BRCx48c4sXmk8Ay8Emvo7HtaF0AnkQ7+t4EFJ4X2pXTsRJO55pEM+2QeASIHDRFkQuAeQX4hK8spvJi8lKpt5xkFBowcOE7+0KuMBJCShaECQIYSJnwpJJwosVSV6TVCOLUM6cvBCA5iSDQBAIAjOAgFdgNf/+7//+aqvVujk3N3ez1+utPHny5MHa2tr9ra2t+3t7e6ihQEKpbZDs8oqrkZdDgksGGQUVFLXkWVlZqUkoGM8//fTT6g9/+EP1xz/+sfrmG2KUU3ko0JNKhtrCKCBSIoxgiqANOU+ZCDt4AloeoxJcpRwyf0su+VQu7BR3ChaeIPTknyrOHFcF1bynvrDgTPDtvbydCKRspe5FdUw8ASpBO8b3xPFdgln3GoLAk5xOOPHgNonJU/zBZNdBIAgEgSAQBIJAEAgCQSAIDEWgzLFqsVALhsSeIqA4EUWK0wcqpoM4VSqdfM6LHb6X44d4ooda8eCJ0xWX41FEuX///oGhciJFFAgof/7zn6vPP/+89vxNO122wY95iCjiXgqVxIsioIh44u14vGWPYkz5sihi3Hnk/SAQBGYXAR8jpUqsdthS8YCAgml9CiKFCHoi55GzPIkHuaOytbQXRotYQa6KnBeEOVdvQilFpBTlIU+zDY0TUNTJQMXi4MQaHuQTPPiBKcY20zw818b4rXEbTwE5a3hfDMgoKkLDo3zlOExzzGwbBILABUcgBJQL/gWewulrwUzV2yy4aZLHPxxMWB8OCCiwTRX8UCE+Uv6xOFcmLTHX8SxQSboLL9kuJjACEPWZw6ftzil88dllEAgC7xcC//zP/7y0sLBwrdfrXd3e3r72xRdf3FtbW7u3tbV1b2dnp5a57Pf7tOO5SxueXq+30O/3sfler9fo9/u1HabuQXILSV8qrLAbN268k+hC9QT74osvqufPiVnO5MGcozkFYoOz+Jn7XBpZVWqSOHYSQ0loGHZPdZ73WSURY5j057Dr4TW1JZKaiVoY4dU+x9veKJj2dkclAYXAU6158Mzljo+rrpRtk6Rkwg9kGO7layGbnMl/pRwkCASBIBAEgkAQCAJBIAgEgSkQ8JypihWIP6lIZzEQY1EVUxsKFFLctDCLRy1Asaovvh4ah9IW1xVQIKCgWirlUogr/X6/Nogojx8/PrC1tbVaBQXjPUgoKKFIFWUEFsMKBojFvd16uYjL4q4KElScIE886QUMOmziwCl+jNk0CMwgAoxdXhTGuhMkCnKUeCmh0FqGv6VgjGc81Lh63DbYrljCWEV+y4ujySnyGsQUV/R3NSdedxVgl4w6ybFKa3m6drXXwTOXUECuQnLw0/zCHON4TZO/BBO1JGLsZh3vzwMCCkQUL0QDJ+UPs6Y3g//pckpB4DQRmGZgOc3zyL7PHwEPgghavOob0onsg6qq3GgWKilIPI9JfldMtExWWtwi6KD8nQmr9Ezevm0mq/P/veQMgkAQuOAI/NM//dP8/Pz8YrPZXNza2lr65ptvbr958+b2zs7OnW63e6fZbN5rNBo1CWV/f//6/v7+1YEtd7vdVq/Xa+EHJJShaKCEopY7i4uLFdK+SP/KIJ3IqKQ6o4e3ehERgmCIuUX9uQlcIZ8wH0JKwSuAnTRQnGQuPM1L1jUR5IrcoddK2UuXBeU9EXREPFGFB77EzIktHMsJowTjfLGqFhHZR1Vvun6w8nOTCoqIqgrUJ8F+km1OE/fsOwgEgSAQBIJAEAgCQSAIBIEgMAoBz7/yXG14WEAlx8qCq6rTIaaU5BPel6ltLAu2EFlcSWDkN+BxOvE6hSKrq6sHyqW04SF+x7PtxsZGbZBO1tfXq1evXtVKKJBR9B5+Z4fwbeTDSShsRFzpJBMWLL2VRdnmQm10iS+lhELsKbVMxbT55QWBIHBxEdCYqFZjjH9S7JAaCuQTDFKKj4cURjsh7zg5OR+vyCFq/QrvBVuMRRBNRKCjiFrGeparN/E5V286qW+pVGNmXtC8wRyiInI8nQ3qgsOBd7ymaWGkYnIRTSggh4CCQUBxFRgwUL4va3on9a1nP0HggiBwnIH4glxiTnNCBHyyYpJn0saYtJigIJ3IQ0ZhwsIIctSWwaUfxx2Wiccl/ZmYmKxkqKBARMGYyH1yT7+4cejm/SAQBILAGAR++tOftpaXlzsbGxvt9fX1uadPn97a2dm51e12V/r9/p1Op3Ov2Wzex7a3t1c2NzdXdnd3V3Z2dq7v7e119vf32/v7+51erzeysoDKqbm5uarT6dTGc+R+MZ6TpFJv6e1tpoQzebiUptrJKAh0OWRJInN9w1rpTKKAciYXNOIg6rettjeu9FIGfV6NwHsuKUriDwKJqs0INJ3U4pUhvO5zO/vxajVvoyP8dC9akmD8fA9rpcPnQzo5z19ajh0EgkAQCAJBIAgEgSAQBILANAg4CYW4U4uteJFQqF6X6rQWE/lbSiksxvI320kVRXHroUqlxOkeo0M2QblUBiFF7XN5jW1RN8W/efOmevbs2YG9fPmyJqTgie/HPDxuI+50ZWwVL0A0gWTiBBRec3KKttF2ZaufceeR94NAEJhdBFQIxtjI2pTGOcY6kU+khCLFKDxjJ4Q+FVUfd91T4xVjVZlPU04MEpwIKJBQIJ98W1XVk4E5cc6VQE56bcvHfMiI4IZnbvB1Pa3nyXsB+jQtjMgzepsdEVA+H6igsM4HHhgTg+dhZ/eXlzMLAkHgxBE47kB84ieUHZ4bApLrwjNJiXnPROVSXRBR1JKHSZ+JaiKGfXFlIqCoUprJGoakTO14mLSZrFy2/6Qn6XMDPQcOAkEgCMwCAj/72c+aP//5z2+0Wq0bjUbjRqfTWW2325BPHjQajfvr6+t319bW7rx9+/bu1tYWRJX5nZ2dub29vTlUUA67BpJbblRQYbzW6/Wqbrdbe+wMH06a4LCeCPNkoE7pIt4viQyiSg2fR0vpT1dL4T1IIwomlQjU3962qGz6XSYRXaZ0WDZyGK7D5JnP8KeRQwWBIBAEgkAQCAJBIAgEgSAQBM4MAeVUVfhAoR8LqTJXQGEhlrYJblqApdJd+xhWQPG9CyIm5wG5RIUj+Pv37x+047l3716tjiKjgOTrr78+sCdPnlTffvtthZ9S1VQxucgjKl5wVRSRUKiyV5sLKQ1ocZP3vKAixQln9tPNgYLAqSMAocQVPaTe4WtTIqUwBqqgGn9SebwyR+UXrVY0Go8gnrCmxXoW3tvzkGeTGrDGvdMAUK3E8cwfFJKznifvReaOF1hP+iAXqGIzxmkIKJBPMFRQhl23SCiTHiPbBYEgcAkQOKmB+BJA8d5fgrPkCXYgnsg+rqpKxmTFZK/ee0xOwxbrxgHKRCtpfzyyZJBPvhh4sUXxsCYXdHuPAAAgAElEQVSZ2GRnuko57kLyfhAIAkHgEiDQ+Id/+IcrzWbzSqvVWu73+zdRPqG6gFY8L1++vLe+vn5/Y2MDNZQ7e3t7i9j+/v5ir9eDJT9yHlBSaxgRRcQTPP2lz/DhBxt2YL8/Ou97JQWoeG93M+y8vfILwokIIHiXDGU+dRJO2a7HVU9c/YQAk/2Mql5gP97jlm0lizxK4qbEt5RmPtMfxhn+BnOoIBAEgkAQCAJBIAgEgSAQBIIACHhOVtXr5GZ9cZDnKABAOClJKPyNIoovPEpFgH27YvU78RdxOgUiUjjBo34iwsmtW7fq1jy8hqeABBUUiCh41E9kEFCkcorf39+v4/xD4n2Pb4kXlSf2tq48pxhCC7y+sEkuGWUU5YuJgaVMoBi3jC/ziwsCQeDiIMA4pjGRMZBxTuPfHVNEgYSCOpQIe5BWho2BPtZOg0JZxKbPMuZ462nGJKmf4FFE4TUMNRTGOeXmnIRyknkvdSrAM4+gdkJ+Fw/5hEJzGe/LKDKf9CECigiDIaBMily2CwLvGQLnvajynsE905frEzCTNEGN5B5/UFWVDAIKE70CHoIbHtP+lphkmaQk818SUDRJ4xVMEEQwwYWAMtM/pZxcEAgCFxCBxk9+8pP5drs9v7m5ib++s7NTkw17vd7d9fX1B2/evHm4vb39wc7Ozr39/f3lbrd7pdvtQlYREXFklVVJQqknjUajTka5nTFu4wK8aee10zp9J2AyDzrJxI/J9TgxhMDW2994Eo8g2ZN93o9V87NXnmmuxmseHtZjuySyiIwi9ZUSo8MUULTtuO/ptHDPfoNAEAgCQSAIBIEgEASCQBAIAmeBgCtLs2jobRGIt8m94lFFkeIJuVkWYGW8zkKtjO3dvEXDO3EYBJRWq1UTUfBXrlw5aMdz7dq16ubNmwdGO13ffnNzs8K2traq9fX16unTp3V7HjxtdqV4ih/y8EVdYkcWZtWC3QsbWOAVAQWvBV08f6sNLDEv+/DPKoc8agH5LL7fHCMIBIGjIUCeUWMg46DakKF2AhnFW/Lwt4qpWdPyz/FZiHgipUyb7xuVlyJHx7gDeQ5PETXjEsQTmda4eI8cnXJtZUvwoyH0/U/pOrlWSDvCiBwv7XgeDQrN8awBSmHmpAgoqKBIqQrCoJRfooByUt9w9hMELhAC0w62F+jScqpTIuAEFNiiTORM6vhPzGBKqt8o3ivfpzkkk44mXCYiJmUpoKCC4gxR5BQJHtRvLwSUaZDOtkEgCASBCRD46U9/2vrtb3/bun79emt7e/vK7u7u7f39/bvdbvf2xsbGBxsbGx/u7e19tL+//6Df71/r9XrXe70ewR1Bikv9jjyaiChsIAIKz89Y/WTU+RFQztp9EedUKpcoaPNqCc6bbTVX4gmAvd8s5BGvKHPJY0kWy7OtmwfUat8zKoHn+3L1lmnn7hBPJvh/m02CQBAIAkEgCASBIBAEgkAQuBQIKBYlttYiKQuJmFRMWCgUAQUvhWo8hBQtJqqincVHqQd43vd7KiiuWEobHgyyyeLiYnX9+vUDExkFRRSee0tdCCiff/559dlnn9UehRRUUGQjviXFfcSLUi8p40hiUxFQWMQlZ6xFXRY4FbuSZybmFSEFr/g0BJRL8d8kF/GeIcBY5flG1qxEMmHdqlZuHhhjIutYMo1/jIHkLSGhSB2EfR7lUeap+FsF03hycK7ShLK/DGIKa1wUWuMh23n+7CjnM+wzmjfwXLtIiswREFC80FyKMZAb2XbSxygFlM+sBY9IKCGgTIpqtgsClxCBWVtouYQQX5hLUiCCZ9JhshbR5IdVVWEQUVBAETmFiZ6Je5qHJmomZSQUJVNG4OAEFCZrTVRsJ/KJ2KHTHDPbBoEgEATeVwS8Nc732sr85Cc/eQeXf/zHf6R/c+PXv/710tOnT29DQun1erdRPul2u4+63e5H/X4fImKtktXr9ZgHFvr9flP2vgI95ro92TUu8eUSwWW7OsgoSsppPtT3KgIKQSxGEo6gVqaknCozpGAi74k5EU48eecyoYddrp9/ed35eQSBIBAEgkAQCAJBIAgEgSAQBILAaARcDaVsdcuCqnK1akWhFuksMrKYSE4X47kq270dhRYnOYOh6wIonKg1T6fTOVBDuXr1anX79u3qwYMH1f3792vz1j0oofzpT386MFry7OzsHJha8EJaGVKE4gqd5SIvcakWblm8dYUBcsdl21gVX+CVTy6r71PwkP+FQeDiIcAYCMFOY5tIeIx/ECx8fGSbkowHEQVTQbUrQx0VDR+7IFswRsmcgMLaF2OXCCoQ5LzgmuOfxLgkwiIeUom6GOAhoHihueYLSD3TElAg/Km4/OuqqiCfoH7yZ7tGrpdtNP6qoO2oWOdzQSAIXDAEQkC5YF/YKZ6uE1CYdAhkxKrXxARDkn5xLDiqRc80BBRndTLBevDAhAwBRQajXe+LKVn27zxFOLLrIBAEgsClQMCrpbziqUnFkvo4469cudJYXV1tLiwsNH7/+98vffrpp7fX19chn6w2Go0Pms3mhxjzAMonAxWUa91ud77b7Tb29/exo1YRXAqwR1yECB5lwDWMiOJkELYnOPNWOCTevCWPglNXQNH7JNtcAUXEE8kSlwk+KapIdQXCiWyYhPGoe0gnoCiAPokg+jL/RnJtQSAIBIEgEASCQBAIAkEgCAQBEDisiERteMjbsnBI7lb5W7wTUHhf2+FdDYD9jFVEUasdVFCWlpZqNZQbN27UJJTV1dXaeA1bWFioSSUvX76svvvuu9qjiPL27dtaCQVPmx7a8uD39ggx33mUhQz+JnGpt5clZ4xBPlFbC71fklGIf6WIwn68ECNxav7PBYGLhQBjlxRNGNMY91yp3xVQhhHxvN0Ma1qy46DgYxfjjY9FrtbkbXkgZrCdWmUzRh1Gwpvm/M6SgKJ23RBQIJ5g3tmAa+Y6Xd0q4+4032a2DQIXHIEQUC74F3iCp+8EFMglYo7iJc318UDajPcld8bi5qS/I198ozrbJckeV1X11WCSwrNoJnUUJjNfGMtEdYJffHYVBILApUZAEpMKqg4CkeXl5TpxhK2srDSuXbvWvH37dnNxcbH5P//zP8t//OMfV9fW1lbfvHlze25u7sHc3NwHnU7ng1arda/b7V7tdrtXer3e1b29vbnd3d1qd3e3gc1IO51Z+VJd9Yt5T0QOBZbej1rnrAotbYsKmIz50Ptil/Nh2YLHlcY86cZ2w9RJ9JokRL0aQ3P4JHNwuc0kn5mV7yznEQSCQBAIAkEgCASBIBAEgkAQOE8EvqdeOjgZ4npvq0N+VguuFAtqwVXkE16TiYzCe6gC+CLl91rycDypoNCOByUU7MqVKzUJBaM1D6ooGK9DQkHlhJwABgHl1atXNRkFQxEFW1tbq4koQx4eN/pz4lNvq0POWEqfPHdyimJnXlc8zPtqz6O4Fp849Tx/5Tl2EJgeASeNQEbR+hRe46EKp33M0/t6jzEQJRSRWaY/k3c/obGEvJ/GKsglrH1J9URkFJRQMMYw1r4wxicv3D7O2DSMgCIVlJNUQPG23d8M1vQgn1BcrmvEc32uRHWcazvu95TPB4EgcMYITEocOOPTyuHOAQEnoBC8SMKMPnoQT7BHg556PoFPQ0DxBS0mY5+MmKggnjBJ4RUcMJkxYfPIBHUOP4wcMggEgQuNAAEVQRkmMkotuXv9+vUG5JM7d+7UiaNr1661bt261VpaWmp9/fXXy7///e9Xnzx5svr69evV5eXl+8vLyw/n5+cftNttCCjLWK/XW9rZ2elsb283qGLCQkA5+L14FQREjmF9qEWu9B+ZWuio5Y36w+KZG30/ZYLO29Uxd6r6C6/9SiHlsISfAl/13j6pSowL/Z8pJx8EgkAQCAJBIAgEgSAQBIJAEDhHBMjdsgBLTI9H8cQXYJ2AwkKrKwP4cxZq1YpHrSiGXpZIKPKQTFBDoaAFf/PmzVpZFS9SijzKJ0+fPj2w58+fV8+ePasNRZQpHlLEVhW9KwyUiicip3gbDD3nc15kkTzzFF9CNg0CM4CAtyhjDPMWO4x/UuwX4URF1IyHrhbF+/os/qTWSDVWSdEYlSYpNUFAoQCbLgB4vY6KE+PWSZHjRhFQvAXPDweteI7TggeVZbU743rU1YB1PV0n1woR0HOVGXdn4D9STiEInBUCJzW4ntX55jing4AmJgUwBCX3B0bLnY8G5BM8iijIlclEXJnkzFj8kpw/kxSTkQwCikgoeE1gahUwyf6zTRAIAkHgfUCAuXuYXG7ZK5q/qY6SwewnuQQRpUOrHSqVSCDRfgfiyeLiYqvdbre3t7eXnj59urK2tnZrY2NjZWlp6c7y8vLdhYWFu51OZ3V/f3+x1+stdrvdhb29PbY/kNO9BASUUhlEEr38tiYJlFzdRAQOSCPMewrQPCj143EMEmKaK/mcJ85ImHlrnJKA4gErn1VFAtm9Us3ksP8rTjiRSsuk1/8+/B/MNQaBIBAEgkAQCAJBIAgEgSAQBM4aAc8FkBMg1vccLQup/I1n4ZX8rlpU3B60WsdTeKgiFbxIKJ5n4NrqdQPIJ3qggkIOYX5+vjYnnUBCuXXr1oGhlIraiUytefCQU3Z2dg7MlVOG5BQ8xua5x9bKHyv2ZbHTY2gUCLQIzCKv4mly1IrXXXU7ce9Z/6pzvCAwPQLKf1J0J2M8VBsyeRH0GA8Z+6T4zxgopSi2GakINeWplbk0tcXGQzSBkIFRlC1lFMYo3pNqsnJ3ykUOUy8+7LT8WsAG4onINyig0OkAAgreuxyA36QPqVKphRDkGogntOLBWO9jfQ+P0ovWBPFerDfp8bJdEAgCFxSBEFAu6Bd3Qqet7x/iiVfIMyE/HBgEFCYnGZMWi5gyJrVJHyyGaWJiEY2JiElJ5BMnpIh4wme+1xh00gNmuyAQBILAJURAZEFVLDnxxAmFvE/QJSOYOFBE6XQ6TUnpzs3NNdrtdk0+wXe73aWNjY0bm5ubN/f29m7Ozc2tLCwsrMzPz6+0Wq0b/X5/rtfr1ba/v98isUTyCH/BCShlYkuEDhFG9HNSwOT3UWWgKaURPAkySCBS93L5SY7hDxFQJN1JsKYqLhFJFJg6OYR96Dzx7Mf7XTs5pfxc+d/EA8IEh5dwEMklBYEgEASCQBAIAkEgCASBIHDhECiLTsjlKj/r7SR4jcVVVz3R4isLsCxGerFK2bq3PM4BCaXVah2044GMghIK7Xfw165de0cRpdlsVt1ut9rf36/29vaqjY2NanNzs1Y/gYBCex7IKXhyCZBQ2B5fPEpFTsXKUg11jyIKMbSURFnk1UIvi7zEyMTnePZTVub7sS7cDyQnHATeIwQYp+oCuwGJjjHQC/DIhULIk1IUav+Mf3gR89TCTIQ89kUu9agPz58xkDlBjnGJsQiyBqbneEhynr9jTJOKCmOUt+8eVxhXElB0rfgPBsonkE8+McUYFGIgLk764NyksoznGnxdT0QU1vzKcdeVoMddy6Tnk+2CQBCYUQRCQJnRL+YMTkvfPZ6J1SdoJmImJEgneJFR8AQvmtyZnKf5DanymwU0GOkwI2VMUt6Sh4mWxTMFA2cASQ4RBIJAELgQCPgYTKUSwYUqlbwfKttJfhJP0HWQnGo2mxBOqmazCfmkwd88ms1mu9/vL+zs7Fzf39+vrd1uX5ubm7va6XSutVqtK/1+v9Xr9Wrp32632ySZJLsQCI4+SYIfVUF5sKekFJ8cFiAxF3rVFNsrCQaRUvOeelCLnCIJYZ0R++Y1b8PjFRPMo4dJV5bnoOOoyqCs7Drs6wrx5IL/mHP6QSAIBIEgEASCQBAIAkEgCFw6BDyfW8b/UjxVex4WV8njeqt1cr6QUbxYhTyBt+/1Nu3v5H0hlWAQUfCooEgRBRIKiihSReFv3ltcXKy3ExkFQgoElG+++aZ6/Phx7VFVFVGF7YY8PD71mNiVPnnOgi8LvTIWesk341nkVVGI2tv6Iqpa0Q5rlXvpfki5oCBwwRGQIpQIFxr/RCZhrUttdiDkMfbdG5iUUBgLMS+2Jpd6nIePVT6+MOZIkQnvYxMEDvKGjF94EeT0eY1Jk4xNyhGr4NyJiKzzQT6RQTwRCQeyzqSPYa2GtK6HwovUUPBcK9ekojwG+BD9JkU62wWBC47ANOSBC36pOf0CAWezKzCRbCPtd2i3g0FCQQVFLXmYmJjAfMFzUnCZaGCii41Ob7gvBj3iIKA4K11SiOXi3KTHynZBIAgEgYuOwKg5WvKSBEhi5yvg4m8FW2ynZBMeWcmDKicIJ41GA+IJriagNBoNqaos9Hq9q91ut7Z2u73UarUWm80mfr7f79dzSL/fb6pKiSTRiETRrH8PZRsbzTt4ESGlOFK2y+Ha9D0pWcU2Uj2RNDDEE1cy8f2W2TUnoHBcPiviCkGoE2RKbEvlksO2nfXvJecXBIJAEAgCQSAIBIEgEASCQBAIAqMRUG63JIzwNwuvvriohVc8C7FqvYAnH0yuQIuwygso9zvyDChqgYyCh2SCCopsZWWlWl1drY3WPNoODwHlT3/604GhjoIKCkZxix4jFFbL1hReaEEMrtibYg5fFCXvTGzN63gWeykYkWK3L6qOUw3N7zIIBIHZQMBJeU6+cFUoCHeMfaxvDfO8rxZmfO6k1kydOEI+DzUQ1JnwXogNGcVzf6yh+djk7cLGjU3CAM+1iGCCp7j84wEBBS9yCuooYDDNw8ddqbswxnJdrPlBPsH7tTH2lq3Ppjlmtg0CQeCCIXBSg+kFu+yc7mAiVaDCYqWq5FmghHAiAgpe8mR4GKM+kR0GZimRqAU4JiVY505AYTJi8pVJXkyTUr60IBAEgsBlQcCTREN7LNuFltsqkSQWPwmisupJLdXwHmgwfh8ooAzIJrUCCg/Gdl5rNpuQSub6/f5yr9db6vf7S81mc94MkgvkE5FQDmRyh0jlntd3VlYHHMau9/dE/kC9RLK+BH3qE+2JLl2bviOvlmI/Ip/gIV4q0UXAJXLLMJIl856quFTBpSoIzkPnMCzodDKNYzAuQD2v7ynHDQJBIAgEgSAQBIJAEAgCQSAIBIGjIVC2yvG/WXgkByCjpbra8LDY6HlgttHiK2QUFb3g6/jfVFffWUuQEopa8ywtLVUylFAgoWA8h6Aig2Ty/Pnz6sWLF7WnLQ/teba2tmqjxa8MZZTiUeab/W9iZm9/S/W9jFy0FnnxUhxQmwzF/VLl9hj/aN9QPhUEgsBZIFC2Jld7HuVHIdhpDMRLDUUF1yUhTyQ8/HHWT73NtwrMVJzNeMTYpBY8KjzjfdRSGJdGjU0lCc8xdmUYxm/W+nR9XO8jMynA4NnO1/zGXbePu5w7a3q6Jq35UXgOIaUsyMvYehb/K3KMIDADCIwbSGbgFHMKp4SABw8sSHqVPGxIJiMpoDAxE5yIDemT+mGnV7YyYLKR1BiTK5ORzFnoLM5F9vCUvvjsNggEgXNFQPMuN/UijiigGTa2aqx2koknkUgSqSWP1E+cgKKKJzxs9ndkdQfEE/o5H8wJEFA4t16vt9Dv9+uKgUaj0W40Gh08SikD8glAQkSpMMgnI6qTzgNwtc8pmfXDiBg+3xAQek9okUjUi7Wcm/SdcY1ODBEBRfsieFQwiS/PzzHiGCKmsJ2qHvAQUsaRabSvMil3Ht9DjhkEgkAQCAJBIAgEgSAQBIJAEAgCp4eAx6T+nPzAgQLqoDhF1e4UqviCKzkGFh+Va5BCtpRRRi7Gkj4gnaC2PHNzcxUG0eTq1avV9evX32nJAzmF1jxsD8EExRM8BJT19fVaGQXjuf7m/eJRtov1v4mZFb8TQ6M2ICMv7QQUFnpFVtGCr0gpfNbj8mGteE/vW82eg0AQmBaBkpCncYt8qgr0lCOFcCHyCYoorHkxPuIZCz2vSo70qI9hY5PyjKx/SRGFMcoJKCKhMC45GQVCipSRyReqnY2fn+PAtTOOq+UaxBsvOhcRB8+84LnncevGfm2co0gmXNOfB10PIKDQkkcF51wnY7TOPcVyR/1l5XNB4IIgMG4guSCXkdM8AgIuz0hA4oxH+sGJgMKkxOQsY7GTxyS/HV9E46YdFqT6bqofnAgoZR/O9II7wpeajwSBIDDTCPi4WfYmdSWUMoGkvp0KgDQekzAiQcTrTizxFjxso+0JOpyscnCcAQGlrBjo9Pt9tod8UrPgB97P7x3SyQwRUAhovBe0iCNluxuRRhT8kGTyain1KVXVgUvy+lwIJiUBxYksChpV6eBEFgVc+n2U7w1TSxmX/CrbCs30f4ycXBAIAkEgCASBIBAEgkAQCAJBIAgcGYEyR6sCE4//WVRVJbyrn+g18gZ63XMOLFzWeYGBvbMY+39rWaqahOJEFAgmkE3UjgcyirfngYQCSQWyysLCQk06efXq1YFJGQWPMsqIRxkXKyZ3RVGpkco7AaUko7AgrPY85AKUV1AhyJG/oHwwCASBM0HAx0LPszJ+MZaRQ8VTbC0CCt7V/yGiUKwtAh852eM8NE6R6/MxxZWSvWDNxyqNR946jPwieULZMBKHcODcnYjI+t+HZlw7nRAoRue6j0K84frImSrfCREFAopIKN+YMgrrfxT+KQdb5miPg3M+GwSCwAwiMAmJYAZPO6d0Agg4e51FSTEeYX1CQBEbkkmJYESTNBPwpA+1EWBiYYKlzc5jM3rBYV8PmJBarCOyGLe4Nuk5ZLsgEASCwGkgoPnT59HD5lSRNiRnSALH+5FKBcV7LGt/2lYyuN5Wh/FZ5BN5JZkIHJRkwkMgJOjiWPhh5+4KLZyL5oo6p3QaQJ7gPkvZXcqkpBqiwKysDpBSlyqbmIcUNEmSV4SUYVUGTtrxljccR1VXeLXQkfdth0HgvVRFetFrJwhZdhUEgkAQCAJBIAgEgSAQBIJAEAgClxABkVCI6dXKV1XwyvFK8QTiCXkGEU+kgq1WPcpFkGPQYuw7hSnD8gUQSyCayFBDgYQiT1sejL9pu/P69etqbW2ttmfPntWteTDIKd1u98CkwipffHdeGEIMrTYWKi6RskDZJlctJFSpz9/ekkcLpco76LDJX1/C/zy5pEuHAGNgqQjFGhjrYRhEDP7GQ07xsVL501FqU5OC5WMT4wnrXxqXVLQmL8KJq4qgHsL4BClFY5PIHKUqlM6J6/acMdcG2YS1P3meY5BT1LYdP43yi18L5y4CCp51P7UaogMC5+6q0JPil+2CQBC4gAjM+mLSBYR0pk/Zv29VyOMJOMR4FOsR4okmIBYtmaTxbD/pgwU9bx2A6gmsRyYePGQUPMbkqW2ZiHIDPynK2S4IBIGzRKCUdFRSRzfmo0gdvC7VEzwBAGOqjNdE+BBLX9dVklW8rQ7EErXeEfHEJRMlnctxFEAoATWKPFMqoZTnc5Z4T3osVw0hkHHCBwQQgjKZqgOUOHLmvQgoqj7wZBXvDWvBwzlKAcX36QEh8xufFyllXHuc8n0npEyKSbYLAkEgCASBIBAEgkAQCAJBIAgEgfcTAS+C4bkWFrUI6/kI8sJSQMGzSIkiAJ6qeN+WvIMKZw5rJ1x1Op1a3QRD7cTJKBBRIJ/cvHmzNsgkasmzvb1dk1FowYOHgLKxsVEbaih7e3vvEFKKr9djaeJoz0urOEQtMEpVFKrzWSjFWPhVPoDtKaws1Uqj3v1+/t/KVV88BBgDXTmaXKoT7ZyAwtgnNSg8n1NxnsY+5W+nWVvVeKH8nsYm5QqlvMx4ozbeUmXysQkiilqF8ZlybPJvh/PTGiBjN+O51gDx3o6H69ZYzzwxjfKLxlbOh3wqrXcwCCis+6kjAsXp5Eq9SPDi/ZpyxkEgCEyMwDSD5MQ7zYYzi4BX7EtKDM9k6uxHnssgpKi9AxMuC5uTPpgAdbOOh3Ai1RMmHwgpGJMQN/2+QDjpMbJdEAgCQeAsEXDCCc+H9UL2sdaTPqoaEvlEjHqSPSKNaH8+Pw8joKgyyT/Ldn4+PHeVFSWKdA3DcCtJKU5GOUucpz2WSCQKYlw6l8DNAztXEvGWOiJNSgEF7wEgAZVXLOgcHTMPKF32V0pgmuf4bFmhoP2UryepNe2vIdsHgSAQBIJAEAgCQSAIBIEgEASCgMfz3o6H5+SDlaMgN+HtedSOAmUASCjkHXgfr9ywt+TRouw76wytVqtqt9u1QUaBhIJBSLly5Uq1srJS261bt+r32R6jlQ+KKBBRMIgoL1++rO277747IKrs7u5W+/uE8d97eAytlraKyckNqFiERVxXQKU6nwVSDKUBzw1o0VSV+1Eqzf+vIHBxEFD+VqrQEC3Ushwv9RO144GcAlkDDxlDbciUdx3akmwCOMqxyXOFUnHGi8ih4jiNS3gIct6ahzFNqs5lSxsVQ0oJm1wy1yr1l0dVVX08MF5TESNzwjQEFM5B+VNysCKgfDkoRNf6H15jKTnTtOCZ4EeTTYLARUYgBJSL/O1Nf+4eeHhVPBOq93+DfCI2JJOPJilV6E96ZCZRlzaEdMIExOQDEUU39nhu+r1/3aTHyHZBIAgEgbNEoGS7u9pIqYIioocCHSlJEehwM++M+jKY4Zo0Rw8joChQUlBQEmF0njo/kU98v+Nwu0j3CEoq4QlmqA6QEbB55ZLa8IhM4uQVgiZPMqk1HJ79jlIikQKKMFVllKur8FxJqnHY+/tRBJsGrWwbBIJAEAgCQSAIBIEgEASCQBAIAo6AF8Z4W2DlC8hRePvecjFWbYBZvGRbb/srhVX5g+NCJKkTEI1GbSKj4JeWlqrV1dWafIK/evVqTUpBJYX3er1ebSijoILy7bffVo8fP64NJRSRUyChjHmUqiUqFCF3gNKA8tYsmnqhJLlqVFBQG8CTE+CzWjD2WF8qq+POJe8HgSBwfgh4sSBEOq2N4X3M4zkkPIy2NORdVZztHRm2tQIAACAASURBVAVERjnKFXnxmnKFWhdjnPH24IxRFG9T2C0iB/lOSHJ48p3+2XLs9zw247yuDf8DM4rQ1ZZNxY6TXhv5UsZTzpuxlLU/GZ0QOHedf9kqfdJjZLsgEAQuIAIXaXHpAsI7U6fs5BOe+4QCm12SWzAfIZ+oBx4TrQcT434zzuRkQlGvOpiZTDhOQNFEiWey9Er0mQIvJxMEgsClQ6BU9vBARBfLeFa+rjY6IowQfMiGyc+KhMJ7BDWSM2QMLgko2mfJMlfLHh3Hx2/256171C5H11fKRF66L3JwQSSBVC1AwENVgEiOJIwIgNRbVcFd2X+V19mHtmNe8tZwBIGTqpGUfaf97xBKLuuvMNcVBIJAEAgCQSAIBIEgEASCQBCYTQSUI+DsPIdAzgA1FPIVLLTiXQGFvLAIKBQw8r4rrfrCLLkLJ7u8gwTqJs1ms7bFxcXq+vXrdRsePAYJhdY8EFGcrIIayvPnz2t78eJF9fbt27oVD8Z7qKBgtOaBtMID4srgUba3FXFE7XlcudsLJVEZIJcgY3FV6il4V/H2XEHIKLP5+89ZBQFHQCpQak3GOCfCiXueMy5SUKhtvZ0Z458TPMatm/k5jBqblJv01uJSQIGIgjFWMUbhIah4q7Fyv65QBQGFdUCuF/+JGQQU8tQiI07TBYHxUOfAebMGiFGALgIKhekYY6lyuIyd9ZCdn2cQCAKXE4FpBsXLicD7c1Veic/E4wufTDrIbUE+wWB6MglhSI35RDXuN+PMciYcJ5kw6Yj9yIQjcgqeSco/+/58M7nSIBAEzhqBsvrH/y7boJTkPU+0ePDB6wQw5VhbElBczlA39viyBY9jQkLI5XJdSYXj+jFLYs1RA6Gz/k6OezyXe4RAImY91QFUBEjVBCIKlQFSMhlWDeWqJwRDMmn7KpjTOfu86EGTSCdl8JfA6rjfdj4fBIJAEAgCQSAIBIEgEASCQBAIAtMiUJJQXA3F8xvkgpUXhnQiAgqeghgV1pSe/MSwNsX1eUI8QQkFT8sdlE5kEE9kEFEgqMgglUA6QfkEL9PfIqPwNyQUHhBQBiQUb3HrqgPkAryQhWIUz2Hz3BVQyDN4i14WUWV81hVREvNP+8vM9kHgbBHwPCskEtSdGOtkTtIoxzy1UxcxxRWhxq2b+VWWY5PnKRnInFRCXlOEExHlIKJATGGcGlZ0p3ynr+txLYzvMggoPxyQUOiI4G2JpiGgSB2KMZWcqhRPRDqBhMJzPGOp1FIYO8s25Gf7S8jRgkAQOFUEphkUT/VEsvNTR0ALlGK5e/CA2on6veH5m/eZdJmAywXNw07We84xoYihyeQoAgqeSYfJEWNhkAnKF+tOHZAcIAgEgfcWAca0UibWiRp1vmKAjo+dPIf84TKNTgYR890/o/1KAUWfVQ9lZ5a7WoknLNiH+pTipYSi3sueRCoVW4a9dxm/eJfOpeWO2PZ45h9ek4mAomCs7MGqftDMS14dpWBwUvycqJKAalLUsl0QCAJBIAgEgSAQBIJAEAgCQSAInBYCnjNw5VRvC0wuGCM3LK88shRZWXwt8xpqzyPl2HfWHbwlD2ooqJxARMFQPREBBTUUJ6TwPiSUbrdbGwSU9fX16s2bN7VfW1urXr16VfudnZ2aeKL2PQMQy0IRxerE+97OF/VuV/LmuUytesh1ez6b18lHePFKCCin9evNfoPAySBQ5oUZz5SfhYTBmhgkFDx/SyHK26kzNvI35D0ppKg1+6RnOenYhBITpDiR5NQuTEV3PlZpbU65TyegcL4i2TCmi3zyo6qqPhhcK69zzcwJkz4YS9XejJwq5Bi1C4KMwlqgjDFTytOQVSZVmp70XLJdEAgCM4RACCgz9GWc8qn4IijPne2I4gmMR/V9Y4JlElV1/qSnxoThPeeYUFSFjmchEAUUJhwmIWeOS66QY+VGfVLEs10QCAJCYJr5jG2lOCJih5M/SlT9PYIOghJPuigQgRDiRBZ/znHUgkdsee2D/YkQo8/4OFgSWpyMMm1wc9K/mFHj9cH3oSSTDmxSuCd1LpwDwYsSRQRm3m9UFQEkk7CSgOLzjhJQSkKFOHJS31L2EwSCQBAIAkEgCASBIBAEgkAQCAKziECZc9BirAgmIqQoV+xqripgxJPb8JY8nq84NGezvLxck05QP4GAsrKycmCQU+bm5mqiCl4EFJFPaMuj9jyooEA+EWFlTB7CCyEpOBGxRMWSTkhRQYvUVck7aNGX7VXIgmpBuag8i995zikIBIH/RUDFhXjGPx/XGO9EuJOCCCQO1tYYE13pWi3Vp8lRD/seSrUmxh3PeVLYLZURteNBIQWjmE6EOHKcrprNuTq5UC14IKJ8WFy3VL4n+Z0wfqrdOcfnnGScp9YD8VyHxlFyuaVq9CTHyzZBIAhcEASOOxhekMvMadqiqBZSJaVI+537AwUUJ6CI9cnEOumDCUPyhXgmFEltSWZLVeksCHJTDtMR760NJj1etgsCQeD9RqBsj1Oqfzg6vi3joLfSUaWPSCnl51xC1lnxjI/eJ7ns/UmyxSuKCGRkLlXLPsa1OtO+SjLhWRJQhknXuspHjVvj+4+D11SJpITQMX6+HqAQ6JAMUiUA0pQioEB4ZL5RcMN2CoqGsewVNEn5JASUY3xJ+WgQCAJBIAgEgSAQBIJAEAgCQSAIzDwCni8hx+CLseQrVDzjiid6rnY9vhhLvoPPkWMZlrdxpdYanIWFhXda8kBEESEFAgoGSQVPmx2UTra3t6utra0D9RNUUCCn8J7eRzFlf3+/Vk4hD1E8yoVPtYUgV03RpFRPREhx5RNv1wNRhe1lw3IOqfKf+f8GOcH3GAER58gVM/5pXQxPHtiVsFlT07gnhRS1rmE/Xuh4VEjLsYmxRepLjEtqv6POA3gRPthWrcXVcUDnoWvT+P1RVVUyFFDoikChOh5lF89VH3YtIvMxyEJ+kVoLniJ05Wi/qKpK5D3GTa7FW6OnKP2ov5h8LgjMKAIhoMzoF3MKp6XWO/J3qqqCfIJ/YAQUWvAwiXp1/6SnwyQhQgmkEiYZl9gq2ZlMgiKsTNvaYNJzynZBIAhcXgScjFEmNcqrdjUSCCdSI8ETYBAk8DreHxozFUA4AYVAxIMQJ6A4w5z9ifTiQY2TYIadv7cBKt93cstZfMMl+cTZ7e8ECM1ms9EcPBqN+in/1E9UhUQCCDvGg2N6exwCGAVbBF5OQOF1yTuSMNJ88z3yjL2nAIhTTAB0jC8qHw0CQSAIBIEgEASCQBAIAkEgCASBmUfAcw5q+6v8hRfQuBIAz8krK8dMPpk8iRRSlCMpFV+VzzgAReom+Pn5+ZqQsri4WHvIKCii3Lx5s7Zm83/rcCCW0IoHg3xSPt/d3a3JKPgROQjPCyhPrVy1lLtFLPG8glQH8OS/WUjVgiqf95xJFlhn/uefE3zPEXCVbMYtkejwXkjIc9bTZE5GYfxjex8/jwOrj02ss8kYj1A6ofgOzxgEyYNcKMQUCu9UhMe2Tg4hD+15bNYEKUzHPxyooEBIQQ2F7bwg87BrccIMuVpvZcY5QTzByNVyziKoqEiwLAI8Dm75bBAIAjOEQAgoM/RlnPKpaBFVEwdMRgIEPBMMxBMZ7E21iGCymfTBZOM350yEmmDwSG6pBxzvqV2P2iFMepxsFwSCQBAAAY1nBArjFET8pplgwNns6tXJjTjGQ/Mj+1Ugwj7EEldCxYks7NeJJ17Vw3MILm4e4Pgxh327Pl8fpvRyWr+MUnFEwYEqew6O22q14Jq08PzTarVq8gl/d7vdBtVKGAmgYzxI4PgcwpziPVBd3pH3vOXbYYTHkmhzjFPMR4NAEAgCQSAIBIEgEASCQBAIAkEgCFwYBDwPItIIeQvlSqiIZ4FVigB4quVVMU+eWa0p8HzOWwh7e+N31Fwhlbi12+2q1WpVeJRQ7t69e2AQUyCp0I6HbaSEghoKbXlevnxZq6LgNzc3a5UU7JAchPIAThQh38CCL6118KijOBFFi73kuX1BlYVVPsPn1eLX8ycpcLkw/x1you8RAp7LVQGhihW9eJAxUKQ7rauxtiYjZ+zq18eFUOOFtwtnfGGcoRBPxXisuZETxes9EeN8HGI81vnpWkSmgYTyo6qqaMeD51rYXqrh467Fx1GpR+EhyPzZ1ggZO9UuCKKKcrvfyy+PO2DeDwJBYPYRCAFl9r+jkzpDX6hl8oDdqCABAsqjAQEFr/51YrhPeg7cqIsNjmcy+XwwyTDRcFMuiTAmQW91kBvwSVHOdkHg8iEwKaHCtxtG6HCVkxIlJ5Fwk+09jBnreA0jsPDjuAIK+4Bw4i3KPLDgprxUJvF9lYQZrwI6r2+1HHuHjcViyysYUHCgnqKuY9tvtVrtTqfTwZcGAWVQfVT7Yzw4plcnEdCo1Rse9S1avuGZb7xa4Hu6u8c4j3w0CASBIBAEgkAQCAJBIAgEgSAQBILAZUPAySheSCMSinLGIp9oAVYt3/HkS6Q0WxbkkA9x1ZV38Gs0GjUhBU/bnTt37hwQUNSOZ2lpqVZIQQVFtrGxURNPREJBFYXXMEgoagfsbYFpFVw8lANRzgMvEopaW4iAotYXrkjANnyGnIXvg+fkVdKO57L9b8n1XCYElG9WHtnHMAoPXQGFcY81Nhm5ZogbKuwuixSPipOrmJCTRTlESieMPV6QJ3VoXoeg4rlTzscVWpQbvzm4hr+squrHA+M9qWCVauGHXQc5V7UMwnM+KlDX+qDGTfK1jIvKMydfe9RfSD4XBGYUgRBQZvSLOYXTYtL0CUbyWpLYkrwWnsp+AgqpAkx6OkwS6oeJZ4KBgCISivejYwLUYqZuvic9TrYLAkHg8iAwSjGEKyznKG0roomPUxBHXOWk/KwY23jGNm6kucHGi4Ciqh5XLinbl0mGUZKFfjNe9jf2b8nPXYkWkVXeqfw5w6/W5RzL/qKchquBKGly0Dqt0WjAIMEYw+sHiZtOpzPXarXmO53OPL7dbs83m83a7+/vtwe9mCGgHOceRNVIIpZAbhzW8g0yCox6D7hCeDzDH1kOFQSCQBAIAkEgCASBIBAEgkAQCAIXDgEvppGKCbkMbytMTgaiybB2FLxO3kSFPsrfKNfMflSUg3/nAfFEBsnk+vXr1Y0bN2pPS57l5eWamAIJBSUUWvdgqK2qFU/ZkgcSCvkIb8lDDgMyyhASioomvQCH/Ifa86iCX20w8DLUUrwIBkKKWtZ7e56DXMqF+3XkhIPA5UWAsc/zyzx3BWtyySg84RnnnIBCGx7PNzuJ5Ti537LFjdSYGGukgqJ1N7yMMUnqTXjGNc9zezseyDR/U1XV/xl4rsXVUobl6Yf9CjiGH5Ox0lvwoNIiAh/nJwIKPgSUy/v/Klf2niJwnMWf9xSyC3vZLLqqwh+P6gn2gXk9p7rfZcYmvWgmCfWYw7MgKAIKHkKKbsZZEAwBZVJks10QuJwIiOjhN7+j1FBE4HAVEd0owyyHGOIBgW7sRTYQAY+xkG1FPsEPI6DoxrokvTA2+g34sGMOa5dT7q9UczmPb1gMevflcwU5kp2tkyaNRoNgYqvZbPL3PgkbPTqdzkK73V5ya7Vay61Wa2l/f7+zvb3d2N7ebuKPeNGcE0kgb/lGAEPbHfUUFftf/U9d0jEElCMCn48FgSAQBIJAEAgCQSAIBIEgEASCwHuDgKugqBDIF2PJr5BTYaFSnucylABUxKPWPVIHIK/i+ZTv5QcgoPCAWAIJRQYBBfIJHqNFj4zPDIpeak9LHtmbN29qcooUUWjJQy4D9RTPaQy+XVcccAVv5RbU/gJPFT9GzhtPUaYvwKISzmt4iCle8Z/8xHvz3ykXeoEQ8DbvrrbNc2/pDhEFFSh1GqAtD4Q8KUF5+x7Gu6M+vEDQFaHJ1bIG5wQ48qDkRPGsxfG+FFMgwNV5XtqaPX36VMpUUnb5f6uqwv520FaIvLtaruncx+Vy2T/jX503HpybcrXkbdUuiHOEnOIqUSGgHPUXks8FgRlFYNyAMaOnndM6AgJMJJJHxH84IJ/Io4QiY2JxacRJD8ckoQltzQgonw2IKN4Tk+1CQJkU2WwXBC4fAp7IcFJJSUDxeYrtXMmEm34UmzCNW4x1aoUDarpJd1IdY6DY6iUBhc+7AopLwhJoSHqR/ZUtdyadUyfd7rS/de9v7M+HEVPe6XfcaDQ2ms3m22azCQlkT8kaqoba7fby3NzclXa7fdXsWrPZvNbtduc2NzchnzS3traOwv7X90mA4opbtNtByhGyI4GN2P4EW2zH9em6ThvX7D8IBIEgEASCQBAIAkEgCASBIBAEgsBlQqAsolGxjnIyauUg8gk5F+VqIJ1g3gqZhU1X6h6ZJ3E1FLXkEeEEVRTa88ggqTip5PXr1xW2trZ2YPp7e3u7Jp/s7+/XfsTDCSIq0PH8N/ltiixFQsGz4Ov5CnLkMnIoUWi9TP8zci2XGYFhytxOqmNMg4AiExFF3tfipmljcximTo5j4GJMYQyCDIeH2AHJA4OE4mMTud39jz/+uDYO8i//8i86FmP331dV9f8NPOuE3oJ+VMFoea6cnxSf8Bwf4okMpWqdH2uFalUmdajL/HvKtQWB9w6BWVkEe++AP6ML9oVTVE90w89CrVruiICiXp14KQmI1T7udHUzzqSnyQ5fKqAw4TARYtyglwue446T94NAEJgtBIYpfYybV0pFERjgInVwM662ND5+6arLVmIkM7jZxzO+iXwiEomj5e9RaaMkiVqO6X3OpbwuPxeRYESE4RhOWDmPb8iZ8Bx/XAWN3ifYENPcFUIYy50g6P0766qdAfnkzcBDQDnAoNVqXWu1WtcHdqPZbN7EWq3Wzf39/cXt7e3W7u5ua2dn56jsf86fwESKW8wnEFC85ZvkcPFUGTmp5jy+oxwzCASBIBAEgkAQCAJBIAgEgSAQBILAZUDAcyCqjseXJBPPQ/McUgrGQicLm744W+aCRuZaaLuDqQ3PyspKJeM1FFPUlgeSyebmZrW1tVUrn0BEEQGF19WSBw9xReSVIS159L2JhKIWGFI3IdctkonUTkRCcbUU8hhSB2AfKpYZ1iL5MvxWcg1B4LIh4G3FGPfUggwvNRQRUFwthVy02o5pvDsqNj5uoKok0hte7W28DU+t0DQ/P79BO/UrV67srq6u7qyurvauXr3a/eu//uvuz3/+85uff/75321tbf1dt9v9u36/LwIKeXOuYxoCCuektu2Mf7RMJ2+LQUCRcY7ajs+kLdlRfxH5XBCYUQTGLRTO6GnntCZAQMGAZMJglmuxlgVbCCgiodCKR9JgeCZSb4lx2OG8Bx0LmC75BZuRinSq0fG6GWexsKxIH7dgOsElZ5MgEATOGAEnZpSqIeWp+I2q98CE+KH2YNyMl9KG5edQHpGpegYVE5IZIrK4Agrnwfjiyil8niBBxjmop3FJiihvsMs+oLrO85xPp0lYOFkFEof3JXbZQyekqN3NQRVPs9l80+l03rZarbftdpvPNfr9fh1ANRoNvpeVXq9XJ5eazeZqs9m83Wg0bne73eW9vb0ORjueY/xeCVCYS5TgIZiBgILiFvONy9+S1AkB5Rhg56NBIAgEgSAQBIJAEAgCQSAIBIEgEAQGCHieRPkZ8jrkdEQ6UasdtXAg/+K5Z/IFUrXFk4sZlg/6XsEP5JL5+fnaUDwREYW2PBjqKGrPUyeE+v3a9vb2agIKLXkgodCSR+148LyPGgr+EEUU5ZjUphgPocQVTyClOEFFuXIKZMiNe0sM8i2lOq3n2vOjCwJBYLYQ8K4BjHnkpGUUdntLHpHu8MpbK3d9nDyyjxHkZFEa8ZY3jDUoQmvsqXOk7Xb77dLS0tbCwsLWlStXtlZWVvYfPny49xd/8Rd7v/3tb6/9+te//tv19fW/3d7e/n/6/T4kGhVvTktAkcoT4yN5W9YIpXziRBSK13XetTrLbH3VOZsgEASOi8BxBrrjHjufP10E+G7FqsQzyXkfThFQ8DAafbL0FhTjfiMu+8Uk4W0PmFjU4w3PhKMFzFEs79NFJXsPAkHgpBAoySdibw9rq1JKtTLGqCUON+skJGRO8PAKGM6bm3S2F2GFcQuyA56b4cMIKCKYSMGEShv2pb7DUmYZpurimB2m0HJS2E6zHx+DvcWMV89ofx6gSBJRSRHJwIp57mQUnpNAUZLkzdzc3Jt2u/1mcXGR5/uQT1qtVgu/vb29sr+/f3t/f3+12+3WFQCNRuNev98nCLva7Xbne71ebdNcaLEt5ylFLeYWpBwhn4iA4hVGBDEulXuMw+ajQSAIBIEgEASCQBAIAkEgCASBIBAEgsCgIt5zOGX7dymcKN9zp6oqFmjx5ArIU0sRhfxAmQ8SIaXO09B+h0ez2axardaBoXgi1RPIJ7TjuX37du0hqEBUgbTC5yGfyNSeRx61FCmiQEIZ8yAHLvVYFlulalJ6ciksBMtYEPaCGT6r/ZRklBRrjvsW8n4QOHsENC4xXjHmOenOVVDIgTLWychfe077KG3J/Wq9I4GrW5MPZYyRr8ebZrP5XbvdXkcFpdPpbFy9enXj1q1bO48ePdr50Y9+tPPVV19d+cUvfvE3L168+JvNzc2/6fV65HFVzD4tAcVzyhQPQjShNRAeAgpFhBivibCHHzvwnv3XnSMGgSBwHATGkQuOs+989nwR4LuVygCeCcMnPSegwGh0SbBp2iLA0vYbbiYSWI1MIBBQWBRkQsGzeKlJBWZmKtLP9zeSoweBwxAYNz+UrXRcNan8rFessJ1uuPEkJPxmHRKJ2n/h6zzDwERAEXFE5BNXQBETvbyR90oatfIRCea4N/2n8UuaNNHAdp6s8HG13Ie/p7Y6amNDtY6roUDw8D6cvH9AQFlYWHgzPz//9ubNm2+Xl5f3IZ/waDabrSdPnqy+efPm7s7Ozp29vT0CrodIN/b7fdS2+M5c8eYo2HEdnJ9IJuon6gQU77EcAspRUM5ngkAQCAJBIAgEgSAQBIJAEAgCQSAITI4AORxXrZUqigqP1P6dPIGIKCKlsK1aNLtCrYora7lVncqoFjnXr1+vHj58WD148KD2roYCCQWlk7dv39Ye4smrV6+qly9f1p6WPDKIKDpG6YfAQU5GxTxSRiHvTY6FYh8Va7qHkMLfbMOiq1oksy+RW8jb8Jg0PzT5N5Utg0AQOAkEGJ9U4IiHVCcVFDxrbhR+43lPLcsg5fHZSdvaHHauXmzImEHulpwoxA8K915CPoGU0mw2Xy8sLLydn59/s7S09Ob27dvbDx8+3P7444+33r59u/irX/3qx0+fPv3x+vr6j7vd7p1er3e93+/f6Pf70xJQNI4xlpFPZqwTCU/kE9YKWUNUXhpPHjpj3kn8MrOPIDAjCIxbYJyR08xpHAEBFlSlBgAbkwVabvBlH1ZVhX0wmBi9Z6cWfSc5LDfJktXi5lqSWurlpt5ueMgnugHnhjySgpMgnG2CwOkiUN7sHjYv+HtSEvHWNiK9OXGEs3d1Ed4T8YSbc/UJ5mZWcoSuVlK24PFemyKu8Flu3j1JMYwEI/USEVxEVpmFubDs9ztpcMFNPWOwCCOqmOF1JSsOcjRGVuF9xmQCEowbfY3PeJFPxFonacL2tXU6nVqy8e7du5tXr17ttdvtVqPRaENCefz48e3Xr1/f3d3dvbe/v3+v2+1+0Ov1Puj3+8w5zvjndzDNw+cMzpHKIWQl8QQutOBR2zddE56ETgiP0yCdbYNAEAgCQSAIBIEgEASCQBAIAkEgCEyHgHLRyrWQj5YCLsQU1AEwKaDIs1BLfsDJK/78oD1Po9GoC4hGEVBox3Pr1q1qZWWl9mrFQ2uexcXFAxUV9gHJhDY8EFIwV0eBoEI7HrXk6fV6B618hhyb3ItX/CtPrrbH5C2Uu3A1FJ6T2/B2Pk5kKRVRpvs2snUQCAKnjQDjkcYqxjpynrQag2ziaigQUPhbLW3YTgWYItl58eY0eWpvtc5zV7omh7vWaDRqa7VadTt1CgoXFhY2VldXt+/du7cDCaXRaMx/+umnP3j27Nkn6+vrP9ja2rq1t7d3dW9v79r+/v6Vfr8/DVlGhZJ4zqcmwAzyt6wRksPFWD+ELANRBk/+Vm3my5z2aX+X2X8QCAKngMA0g9kpHD67PEUEmAB9oZaJD8alDOIJ1eh4JkBXJJiGgKJel9wwM6lJRkvEEwgpMi1qamFTlx8m9yn+ELLrIDAGgbKVzmE3lD5nKImgcUZqIrxOcqBUPXGJQsmvQj7BvO+vCC2SXvVjSrlE5Dr2A4kFz3m4yskoFRadl7com4W5sFQnOexr85tx7/WJ0ofkW1Ux4/tRUoT3xEKXUghEDcZoGfvRdnj1EyVw2FpcXNxtNpu7t27d2l1ZWem3Wq12s9lsQ0R5/Pjxnc3NzXuon+zu7j7Y29v7sNfrYR/1+33IkFKwmZaA4n2RuVZVDOEJXGj1BgEFNr33XxYBZVhbogwQQSAIBIEgEASCQBAIAkEgCASBIBAEgsDxESC34m10VPwjZRNvucMirRNSlN9RvkB5I3I+5Ju84GjkmaJyAglFBgGF5xBQMP+bnajlDh4lFBlkFFryyCCiQEKRFSfgyrSuUCtVE2+JoUIaCCnkMsixlG179Bo5d1cSOP43lD0EgSBwkgiUHQgolFTbGkgmEE8oBsdDuGMMFEGFPLby28qjq3CSc5wmV+0kFC9SJB+63mg06hxpq9WioHBzbm5uY2FhYXN1dXXnzp07O/fv39+Zm5vrPH78+P6rV68erK+vP9jY2Li+ubl5BdvZ2WE8rh9GRJk0b00+WblniCZOQOG5yCl4xkInr5zkd5V9BYEgcA4ITDOQncPp5ZDHQEAqA1Ia4KYesglGFbqTUZj8tJiMn6YdBRMDxBMmMhYwxWAUi5GWPDLdOGsiOcbl6MQ/0wAAIABJREFU5aNBIAicEAK6uZV3QsqwQ2je4EZZ5A+8pFV1A+37UXseJR+keiLyiQgo3KSLgKLkgp+DJy94X61cRH4Zx8b2OW/cdZ4QvBPvxskVzvIeRtBT6zM8gYXa4+AZZ733p58AY6+rVkmWUUxzkUxUgeOJE1XhELwcjOV/9Vd/1d3d3W38+Mc/bm1tbXVQQPnss8/urq+v3+92u/f39vYe7O7uPtrb23vU7XYfFQQUfjfTPKTqIvUW9RCl5ZtavTH3SHFLqi1gFMWtaZDOtkEgCASBIBAEgkAQCAJBIAgEgSAQBKZHYFiRk4gpaqOMXxkQUEREkbKtFyopV0RuW6oq+JHrGc1ms2q1WlW73a69yCd42vPcu3evunv3bm3z8/PvkEqeP39ePXv2rDaIKN6uZ3d3t+p2uwc2BBbPOfhzSCjky7UACxlFaih4tatXbt3bUZCbUX5HrSmm/0byiSAQBE4TAc+nM1ZpDIOM4t0I1HpMrchUTCkFFRVVHlUJhWvU2KMcM+PHZqPRqEltrVZrc0BA2Zqbm4OAsnvnzp3de/fu7S4tLTVfvXq1sra2dmtjY2NlfX39yvr6+tKbN2+WNjc3FwfKT41R6lMFwCUhxvPWIqBQREguV2Q8EfJE3MPnEQSCwAVHIASUC/4FFqdftqpgItOkx+QG8eSjgdcEyOtUpHsbjUl+F5pIaimvwc00N9FMHpj6uElakMmESU8TYFRPLtdvL1czGwhM8n9XZ+pKIGXLG930+lWVSQRuqrmZ1hgDmUB9L0VkG6Y2wrH0GU8ssC+SC97GpyTDOZFFLYA4lsavWfgWJh3bSolEVxuBYHFYSx6vgIEMojFYKiYimeD9URJQCABcAQVyiYzkRkl08f1KhaX/s5/9rPHLX/6y0+12271erw0BZXNz8/7Ozs6D/f39moDS7XY/HhBQSDKpomkaAgp4KAjhPDh3pBrV9q1U35KSCyRJ4RAFlFn4H5JzCAJBIAgEgSAQBIJAEAgCQSAIBIH3DQHyQ2qjjBcJhRwBhZHkg3zhllw1xnZs70VPvuDrOa7vYUrbnaWlpbr9zrVr12oCigxFFIgqnU6n9mtra9WrV69qj6GC8vr169pvbW1VkFBQSsGzCKuF2DELsuRORC5R8aYrokA44XW2KYuE1Mpe7ZIP8jCDC500//S+/dZyvUHgvBAgR60uA+Q8UT2RsQbnhBTGNc+lu8oTOW/GzGH5+WmujTGD9jp1rrfZbG632+2ddru9PTc3t33jxg2UrfcgoiwvLzes5c7V169fL3333Xfzr169WlhbW4MkU6ufTEhA8XMkv+xtgUoCytOqqjCKDBkLvZ3ZNNeabYNAEJhBBKZZrJzB088pFQi4kgELsuorh2eCg3wic6lDbvJdInHc78IX8VjwRCJLDG61QcBTla73eJ8JxNtM5AsMAkHgZBBw8tm4/78cUdvw/9778Tr5o2zFpYoVkUC4SWbsEHHE1VBEQPExSTfNHEM32PLeSuew1jh+DjoPJ8+cDJrT78WDfieWHLYnSbSKlOd9fkXW03hZ3+fbzrwCppQy9FZnZYWMt+BhHwQASnZwk6/2aGq/o+OLiOIkGa/oaf7oRz/qINc4NzfX/vrrr+/u7+/X6ie9Xg8SyqNer1croAyqnKYloOjaRY4R6aYknUBIwZh71HNZai2Tfi/Tf/v5RBAIAkEgCASBIBAEgkAQCAJBIAgEgSBwGALkc7z9O2QTz1uLfEJ+iDyTiCl4kVCUgyIPNKwF8/fyYbTkQekEDwnl5s2b1Y0bN2pPOx615sHTZkdG6x3IKLI3b95Ub9++rVVRMNRQDmnJ4ziQixCBRO3ryaWLbALJROqt5GWcnKLtpB7gqrAio5T5ovwKg0AQOD8E1DpeuXbGL41lrMVJ/QQv0p3ajUHyUJt7VwdXe56jXJXywHuNRmO30WjsNZvNvVartddut/euXLmye/Xq1d1r167hGSOXFxYWlufn55dfvXo1//Tp086TJ0/mXrx40XbyyZQklFqFxYy8rXdQUOcEcrmMi1F9Oso3nc8EgRlFYJKFyhk99ZzWEARcHYBJS5McnpY7TkDhNZjkeG7yp2FVOuOa1g2onKBwAlvRFVD4WzKDeN0opwo9P98gcLIIlOok7H3U+F4qJTkZRH11hymKML44G7tMFuiGGc9+ymSAyCgQTNQ6x71utMtWQI5UeZ3DEg4ni+xkeyvVTCYZ4xhHndDh7W8gWnhioaxqcbIKiQrGYRk39byvnp9+BU4kYf9KfoiJ7n02fZzX9Qwbw3mv9fHHH3c2Njbau7u7nV6vd3dvb+8+5BOs3+9DQPkIfwQCimOrPsh4yI3edkfEEwIW5iRhq3NOUmay33K2CgJBIAgEgSAQBIJAEAgCQSAIBIEgcBoIuPo2+SDySlLv9sIkXmex1s0XcsvWzUNbLDcajboNjwylk4WFhZqIgtGSZ3V1tbZbt24dvM42LLB+99131YsXL2pPSx6RUVBHgYAisgpElEMWZKXmKkVX8j0inEA+IYejXAdEkxdmXtTJcxZmRxUGncb3lX0GgSAwHQJlC3pIdmolprZjUkQRsU7KUMqru7o4RBbM2/JMc0Ze/NhtNBpYb+C7i4uLu4uLi3sLCwu7169f76+uri6urq4urKysoHrS+eqrr5pfffVV69tvv21J9cnVnyY8EcYsqVTjRUAhp4uhbE0uFw8BRQWFaTs2IcDZLAjMMgIhoMzytzP9ubGwKwUDWOW3zR5WVcXiHyQUvCY//LRtEFzFhBtjJgnYikwUroDCIiA30zJvKxGZwOm/33wiCIxCwAlkPq4PG+M9MCdol4IJXn11dYPrx+Mm2nvuMnZwsyzztjoioEjNpCSO8L7Y4NonY9ehvXyHXPwszGGjyCcQOA57qB2O2tpIklUJCG7QRQgpCS1l9QwVMqqSEQFFJBXOwc/R2+qQ+FAQwPNxKiGjxm21Q9J3CZP//sCYe0R+PA4BhfNW1Q8BCaRHCI9/HnjmH8k28p4rtGTkCAJBIAgEgSAQBIJAEAgCQSAIBIEgEATOHwHlccgBuSKKK6WyEFu2rnDlAMgrnkv6XiET5JNhD16XraysVA8fPjyw27dvV9idO3fqtjzPnz+vnj179j3j9b29vboVDx4ySp146R+a6tabWoyVwqsXI5EP8lb2ynHIq9hIqrUqHBqXfzr/bz1nEATeLwSUB5daOGMaZBRfq1M+XUpQ5NllbO/j41EJKEJ92ODU73Q6e3Nzc7vtdrsmoHz00Udz2AcffDC3trbW+PzzzxufffZZ9eWXX9aKT05CmeLrZMxjvGP8wmv9UAQUtVfnddrEOwEl64dTAJ1Ng8AsIjALi3eziMtFPSfdfLOwywSn3nJ4FgE/HBiLgb5YzI37pA9v4cAEwo2xJgq8Jg887GwtbrIoGnnASVHOdu8rAtOMyU7qEPFMVSBDqz8GoHq7LcYKlzzl5hZyiAgifj5SQBFRRDfPYnPzWWdpS52kPBf+diKLt9Dh+Xk+jnJj60olPBdxBH9Yax6/Aecm3MkVVL+UVS0eNIhcwo07Yys36DLGXJFa8P5w8iDjsbepEbP8KBiMIqCgvCX1LREgYfxP04LHiSSSn8Uz90A++XzgIUJCPOF15h4ekyjRnOfvLccOAkEgCASBIBAEgkAQCAJBIAgEgSDwPiKgltAqgFIuCk/OQK3j8ZBRnIBC7sm3d2UV9tvgMVDmHUoM4W1aToh04kooUkOhDY9sfX29Qvnk9evXtaclj9rybG1tHbTkgYziCgFDSCnkjXyB1RVuye+Qz5AKCvkNJ6GoGEnkFeWN1MY5hJT38X9SrnlWEWAMktq3FJ/oRiBTPl2kE8/Pq90YxaKs4THGeT7/RK651Wrt04qn3W7vLy0t9e/fv9++d+9e+86dO523b982Hj9+XGFPnjx5h3wyZQsexikf58jfsoZIW3VM7dR5Tm7b268fJUd9IthkJ0EgCJwMAtMsdp7MEbOX00RAigJMbkxQqkBnARACygfmve0Gn5v0oUlDzEWUTzRhQDrRpIGnJYTaQODFyM7kMSna2e59QsBb45TXzXv+/0aBtLwCb25o+f8syT9Vgfj+nKzC9jCuufnFMy6o36QT00Qi8RY8bKsbYW6GnbgiJRNnaPv1+U2znyvPz+sxSv2jHK/KeVO9KZ30oWSCj3lOpOA527gEIaoeECswql4kz4ovq1k8WcE+RF7BqxJGZJgSTyehaBvJuB4V+7MioBCICCOSMJ8NCCiQUJiLlKhBDYZHCChH/UbzuSAQBIJAEAgCQSAIBIEgEASCQBAIAqeHgBc5KU+lgifyWhSv3Bp4SCgQUEREIQelIijlsdTieeKFWtrwQELBrl27VrfkuXHjRm1Xrlyp5ufnD4x2OyKjQDiROgoteiCluCIKSgGuFlBAqHbMZT5GRUrkM8in41VkIyKK2idDVMG0UIsnr+NtlU/vm8ueg0AQmBQBL8BkzFIeXW13GMv03FXGnajCc+X7yb2zzxN5NJvNbrPZ7OHn5+f7KysrrRs3bjRv3LjR2t7ebtB6DIN0d0T1E86TccnVm9RFAcUTJ6KwvsjYx9imfHnWEE/km85OgsD5IRACyvlhfxpHZjKSPBdMSSecQEBRNTrPxcCcZuJS30q/4ZVsFq13hvVtczUArjkTx2l889nnRUegJJ8cRkbh/5DURdTiRpJ+UiBRO6668qMAx6tLGC/UR5cbWm58FbTzHo+SOCLCCNt5f0pPGDjxZdg8U8qjHqbYclbfrZMVxrWi8WsSGU9Sgmprg1f1ifbN3zKIIhpL8RArpGICkcSJLSUBReQUtuG46hcs5RQ/7rBxV9fn1THHkWw9LQKKfw88JxARRgQsEFCwPw2UT5SoYZu04Dmr/zk5ThAIAkEgCASBIBAEgkAQCAJBIAgEgekQUB7I1XP1nPySL8ZKBUVteXzxljwWuSl5clUishy6UNtut+tWO3Nzc7WHiALxBIOEQiseGdvUyZV+v1Y7+eqrrw4MEgqkFBFUeF8kFHzxKPNDKhKS4rhyQ3iUUNSSB0+uyM1zSuSGPI803beRrYNAEDgNBDSmqa29t9Xx9jyMX+TlydHjId+pXQ/jHmOcismn6WRw6DU1Go2+rNVq9RcXFxuLi4tNPKQ7xrXNzc16bJPqyZTqJxxfqk8q3GQsI6eLEgqmbgoQUCgs9HEt64in8avMPoPAGSIQAsoZgn2Kh9L36IvQ3KjTakdtdyCfoIhyb+C9XQ+Lh+MeGvCZLKjU1w0vTEXaIGCQUKhKZxLB2MZvrMcdI+8HgfcNgVIhRMSMUrlE/8f1/7CsFHHGNDelkh8l6C7HeSefMWaoooSbXO8xqRtaJ6D4jTPRt1qpsK3UWIaprsz69+oBf6lUMuxm178PMbNVgeJe7Xl8/yKgkBxA6QTj5trb6BxGQOHYTuxjTPaql//bfPhsH2dBQAE3MIKEgjHHQDyRURkkggqJmhBQzvY3kKMFgSAQBIJAEAgCQSAIBIEgEASCQBA4CQTIK3kLCvJV3pKnbF3hLSzK9jwTFzyhiCK7efNm9ejRo9o++uijmpwCCQVVlFarVX355ZcH9uzZs2pjY6N6+/Zt7Xd3dysWb1FFUUueCUEhn+MEE3Ic5DogouDVlpi8vFR09ZxclLdr5pBRhZ0Q+GwWBM4AAZFQtCannLrUnEQ+gYAC+YQ1PK3jMeaJeEfufuJxbdLroi0ZYxvEPLzIdoxhWD2g9I/EBxG5TgQ5Eeu0higCCuuKvOdj4LgC0UkvL9sFgSBwTgiEgHJOwJ/QYZ0tznMmIt2gs6gM+QQSCsaExeQFaxJfqhWMOyUN+FTt6+YWzyQB+YQWCF8U8oAsrIaAMg7ZvH/ZEJhmXHUlE6mW6P+mq4SAke+37JXL/30F4Dx3iT9va8P/R1dAgTii9juQ1rjp1ftqo6PvpxxveF/b4v3mdxoMTuP7n/aOmDtptaFR71yRR8pyFSc2sA3kEZFIxNLW39oHviS5kBhwsopusBlX2Y/kWLUPx5Rz0uuQURiXxSQ/jpLJUb+LsyagQESBJR8CylG/sXwuCASBIBAEgkAQCAJBIAgEgSAQBILAbCJA/kMKv2r/7C0ptBCrPLjUUpQXo0hLRo7NWz+PvGIRTPCooLgCCi16lpeXa4OkIsIJpJM3b97UbXhoU4HnNRnqATwmVA8gn1O2alahDd4LQnmuNsV4/laRE97b8ZxHnmg2f1k5qyBwfghoHFJ7e3LpFIniyc+zpqcxDMKdE1AgpzDOMQ6ynReenkg7ewgozWazNhFQhik5HYGEohy28tyMZSidYKihqKsCa4yQUnxc89z8tLn+8/umc+QgEAQOEDjvRcJ8FcdDgO+PhT+14dBExGTERCXyyaMB8cT7Z/rC9yS/AyegaCKAec3kQAsECCgQUZg8YCtiLKKGgHK87zifvlgI+P+lUf+v/Iap7HPLjaesVENxJRI+p1Y5eG5QFXDrRlTkkPJG1KVIdYOrahGO7e17hL4fW899O7X6cUWX8/rmHN9xN6e6FggcaqGDV4sbfBmolzfOzswmyOdveX3elVBERJFyCckFFEy8tRmvebue8jpKyVYnq4y75tP4Xs6DgFIqoBC0RAHlNL7d7DMIBIEgEASCQBAIAkEgCASBIBAEgsDZIUCuRkVPeJFQytY7kEzIZ3nrCieq8JzcmC/W6iqUOznI3VH5r+p/lE5QPYF4gr9+/XrdlgeP8b4MpZPvvvuuohUP3g1SCgu2Mg5+yAIu56TiIjzslTLnJJIJhBMpxHo7Yr2mQiUVW5X5vfPIHZ3dLyhHCgKzh4Arh0vZXLl1xignzrGGJwIKnoJy1vow3pO6OXn9STobTIQG5BMRUUaNW0cgoJSq4CLPsb7IOiIEFJFQyPWKnIJn/BKZLkS6ib7FbBQEZguBSYgHs3XGORtHoJysUD3RZHR3QECBfILxuhap8TymWSzWjSmLs94qggmCKnSRULjR5cYX40Y5BJT8Zt8XBIaRT8oxtpSOc7URbholu4dX+xzvh6v/s3zOq0EUYHMTyv9vZ1H7jSjHF+lFKip+gyvVk8PGBiejlOPIec8po6T5DmujwzUwrjkBhEBdwTokEn+I7CHlEcmeSgqV5IBUothG7XK4UXb5UyUVXCJVrXR4rc5LjPjPU5JsXJXlPP6/zQoBRS160oLnPH4FOWYQCAJBIAgEgSAQBIJAEAgCQSAIBIGTQcCLsshVeb6MFhQySCnkw2VS/5YCOJ9ToRf7KXMtB3ksFl5lLMR2Op2akIJBPrl9+3a1urpa+/v371cPHjyojfefPn1aPXnypPaPHz8+MP5mwRYlgQlJKModqW0FBUpq/ay8FZ7cky/Uqq0FrXoo0PFWzeSfeHjOLgSUk/mdZi9BYBoEygJPVxtXnp8xizy/E1D8OWOcj4Ea16Y5j5HbMgbq4c8nVHEatV/P12v8YgxjHZHidpFQHg/GL8YwjNy8ikTPo+X8iWCanQSB9xmB814sfJ+xP4lrV+84KRpAMuEGG2NigniCCooIKC5ROO3xNVFwAytmNd4JKCigaAEQz02yWI65sZ0W8Wx/URAoGcz+92FjLO9BOhFrmRtMbiAhhOAlyecEFAXgqgBRAC71E25QIaB4exwpoOj/oBSTRBpQz0ludE+MNX3GX56uzVnRCtrL5IJOzUkbqiqRcolIIVJD8fGrbNdT9t1VNQo30iKfSAHFz4XXvCJFpBfdXJ8xhMc6XAgox4IvHw4CQSAIBIEgEASCQBAIAkEgCASBIBAERiBAzkEkEgqulMcip0YOzRW/yYlTlImRGyfXpYVd9qEcm7e91vN3Du+EFFRQbt26Va2srNT+gw8+OLClpaW69Y4MJZRnz57V9vz582p7e7va2tqqbXd39x1FlDFqAip8ctVetegh96QCUDyLtbSvkLHIq7bP5LZKld3k6/PfLQjMDgKsEbgqOrl9iCay+1VVYYxpjG1q1YOXmrnGthO7KhFQ8MckoPg5MYaJTMf6oQgo+G+qqkIFRcbYBYGuVHI6sWvMjoJAEDhdBEJA+f/ZO7PmOK4kSwdAUtwpkZSoYkklVfXYPMzz/P9/0Q/z0F17aaNILdxXjH1Z+aEPr3IDCSAB8KTZNY/MjPXEcj3czz1+tPge9dpTpouEczrZdEqSTyCg4Iyb2MYe5JMsRQgoltjBQkCh/A7tb9M0MfLcEj3MO476P8h2O28ROA0IeB9mOR1/k/yxiOHMf6liAukk5USVCLXMFljIjGZbvHBbhscSOjie3N+5L+NzPgkyqqBYc/JQ6kYe80nz+cSzJkkcWSdSmT6xYJmsh4vjq4IJdhwpksolLqe6iXKoEk90pLHMk1KDQuNvWTrH9UlaOWYY32tzJaC8F3xduAgUgSJQBIpAESgCRaAIFIEiUASKQBFYgkAOwCTepZqwZBRL0mNJ2CYBRdVfYm7E4LK0j/G2jLvt70ImXy9fvjxdu3ZtVo6HhhLKnTt3ZpbvSVaBaPL48eNZe/To0YyEAikFy/fXr1/vNza2goSiCorxoox5EXNSoRwVAWL0SUCxPDSxKogoJnFZR8bDqirQ264IbB8B4tUOMOcZxfNKtXOeaxBPkoCC4hO5Phrz5kDUQzuaVEBZ86w6yDaJuUuOY1AnxBPbP6dp+jYaBBSfe6NC+UG22XmLQBHYEgIloGwJ+EPa7KKkn5JcX8wJKJJQ6LRwtHW4D7ILSUChg1AGC0sHAfkE9ROmTeLSgdChbLs0xEGOs/MWgRGBZc/IVMTAQcyRGOPL7Eg+4cXZl9skhUE+SSIJL9KqoGD5uC5fuN2uL9Ssg/s8R3QsOiaJLDq47s9J6hOWqSaNkqGpfuJIECwOKi/rvlgnDizjyzeWF3Je2H15V94Uy3pGAkquNyVQmR/nmGefI0yWPQOTmJIjUVK55bTckSWgnJYz1f0sAkWgCBSBIlAEikARKAJFoAgUgSJwuhBwIFUq+hrHInZGLI0BWTTUwSGgOEhTpQDmIXbmYC6scTcHgP0GFROwlOP56KOPZu3ixYvTjRs3Zg3yCeV5bt68ud/OnfsfceGXL19Of/3rX2ftL3/5y/TgwYOJ3169ejWza1QFcvBSxqFU1E1F3iSgEK/P+DxkFOJUxswyHtak7um6F7q3ZxeBfL4R7yfGzzMLq6KTeT9LjGF5tqkKhT302H4qoBwC/MTLfRbxbIJ0IgEFBRTK8Gh5bklAsZTYIexCV1EEisBxIXDoD6Tj2vFuZ4aA6gUmvGVDwoj8MggokFAgoKCWYId0EAjHUhUphYUCCsonNDoL1QCwdCgloBwE6c570hBY9YyU+JDyn1lbFmeRezMJKJJPVCiRcKK1lI4SeixP8+3VdbEetuu9b/keyCfc56f9s65kVyqZ+IzhpTlHeFg+x5EieS55cc8yO7y0UzvX8mKSSiSUpDRp1uPlpT/r8aY0II7xuuM47efJ/S8B5aycyR5HESgCRaAIFIEiUASKQBEoAkWgCBSB04MA8YgsOY8yQCqEEw/PWJsDuLDEz1JNZaOjJhkrEQUyCmV5/vSnP03/8R//MbMff/zxdPXq1VmDjPKf//mf++3bb7+dleF5/vz5b8rxbLTx/5mJWFeWgCamhQKKpXgcZIUl5mW8jHiXg6ZM7B5w0529CBSBI0ZgVD7nmSb5JPN/5ABRQUlF9ZOe7+W54zOIZxgEFEkoWMgnNKadz3j7EcPe1ReBInDYCJz0B9JhH+9ZW1+qIOAw0+mgfPL7uf3DNE02EtpZsmNTLEigZmkIHFaYiDY6A0go1mlTQkt5v1RP2XSbna8IHDcCPAtTenOsBTvuj6MvsLywoixky1q03JepNiIBBcv9m2xmnUXIKEyzbO5T7oPLS2SB7MJ+WErnuPF73+0lUS2lQNeV8MoSNjiwvFTbIIZYI3JkSY/leniuoX7iC7ojQ7ASSXIfk4RiLV5lAXOfPnQCin0SJEjVuHgx8h6BMLXqk/0HmOc5ggj539EIsvg/I31Kfnzfu7LLF4EiUASKQBEoAkWgCBSBIlAEikARONkIZHlrYg3EvyGhWKIC8onqKA7+UoE4Y3nEJ4zBqSq89MhRRLGhgnL37t39BgGF3yjZc+nSpen777+ffvjhh5n96aefZmV4bM+ePZtoElLY4IqSPLk/DohSSYA4CIOqIKLQ+J5NEkoSUYjdQ0ixhLX2ZJ/x7l0ROPsIOOhcghyxVJ5pKDxRZox4q43fJdlhHchKzoBn2Un7LCKgkFeUiFICykk7Y92fIvAeCJSA8h7gnYBF6UhMOmMlnkBCQQFFyzROds67bvcz8ZdKAST4skPIaWq0mYRVfWDmO6/bWP8vAltGgGdhjnqw9I2EEXePa3kkq/CSKmnEEjj8RoMQkmSVLI2DM+nLrqV48ruOomSYhMj1KM+nXOhS2dAt47tq8xIFLEMD4SPl9ZJIkM+SLKOj82oJHaxleBaN6LCOrrKjvHD7Ys5LucvwHOMFPJ+H43SSXHxZVxr1BMN+qLu2TAGFlyH6pa9LQDlUvLuyIlAEikARKAJFoAgUgSJQBIpAESgCReDfMbeM5xFXs+yOdix5LSEFmwSVLKltKeyFGKNsYrt8+fJ+GR7K8UBAsUQPJBQIJZJKnj59OivDY/vll1+mX3/9dcI+fvx4XUme3BfjWsSvLC2dJXlygJbleEZSit+NgWGJa/VTBIrAdhFw4CnxVp5FWWYMVackoEBIgZgi8c78n8rs2z2S3269BJSTdka6P0XgCBEoAeUIwT2GVeMYZ+3KJJxAOiHxZ6OjouOxrdu9TLKSnJUVDZtaxRNsqqEg9YdaigoAOMP9FIHTgACOXdZLVH1EhRGOwXuC56alcfgf8ogvrFhediWU4PQl6WQko0hUweb2+Z7Ek0XP6lFZJbdzGjB3H8E1R1tkLUimJaaoOpLngv9RKaHZZMpZAAAgAElEQVTxjLKEDpbnVpLnxhf1VHZiWcuHIf+X//kcW0SkszSP+7iMLHOazse77GsJKO+CWpcpAkWgCBSBIlAEikARKAJFoAgUgSJQBN4HAeNsDiAj7k1MjdgcdlQeJnlrWR4VBbTE8CxfT9xv6YcyPLu7uxP2/PnzE6V4UDuhQT6BhAIZ5ebNm9Nnn3223yCioITy3Xff7SujoI5y7969GSllFvAKwsqKXRjjUcbFVCY3xoWFjJIDtlBI+XHemFYFWCXh9zkfXbYIFIH3R8CYv7kBn2k813imQUDJkjyfR+kxB7eyDM+zk/bZhIBiKZ6W4DlpZ6/7UwQOiEAJKAcE7ITM7nkjSa5DjYWAYskdCCh2RHRKJMQPUtcyE6nK9GHvTdP0tzkJBYvqCaUQaDivWTKjyicn5IL5gHcjSRreN4ssCXTrwHIv4aAlyYRlvJ5x/nJUBI4fxBNfYMf1jASUdCJ9udUmScz93PQ+2vbzfCy35TNk9v684hrkmTGSQSCBQCDh5TfJKeM68yWZZXhbtyUBhfnyI+nFcj/8z/yS7SSUpPrJKnw3PUdn9VaUgEIfw71h3yMBMkvwcJ9AtpJ0tQqTRSV4LLPTEjxn9WrqcRWBIlAEikARKAJFoAgUgSJQBIpAEXg3BBgolrG1TNwSr5OAgkU5gMStydssyUOcLuOHxvLYq7fiQ5BQJKRASkH1RCWUW7duTX/605/2G2V7IJtYkift/fv3p5cvX06vXr2a2Tdv3uyTUTYoy0NczUFYJHiNcWHHstPE9hlESqOcMfMYhyM+Nir/jvG+dzszXaoIFIF3RYB4K881nks80/K5RQw2FVEsNYblmZZ5iHfd/mEuNxJQsvwO05bgwZaAcpjId11FYAsIbDthuYVDPvWblPmIpdOx9AcW0kkSUHCk78wdajony3OslBGcI5QElJ+mabLhnCYBhe84rpBPSPx+qAoAp/7COoMHwPNNBZOxnI1ldBwhgSOXkpwkyCVs4eDlZ5ECSsp3mljHso5UPRlfWJMUJuFFm8/ndQSHk/AsT9KGJWi0Y+mcfHnlJRnn0/JdvPQ6UsNatCorpQoK50RH1JEePKcc1cGoD0vsYPMzjhTR+XV9o6KJyy7Ced25OYO31m8OCQIK94nXMy8/WRKOfon+CSIKZK1U7lqFz0EIKPRD9lPIyGZf9CGcgx5jESgCRaAIFIEiUASKQBEoAkWgCBSBDx2BUaFVMorKJllyh7IVJnKxxgUtr235i7FMN7HE/Y8EFC0lea5evTpr169fn373u99Nd+/enTX+e/HixX6j7M6jR49m7eHDh7NSPDbK9bx+/XpGSKGt+TCAyhgYM4/xMsvwOLhUAgrWcj3E4oilqWyesTgHh63bj/5fBIrA4SPAM8h8Ac8yVJtuzRu5v1RE4XeJduQLM9/w1rPr8HdzozUuI6BIREkCCgNTzRmMsf2NNtaZikAR2C4CJyFpuV0ETtfWR1lBWIwqL9CxkOQjwYdFDcXOCGspEJzndZ3NmPRTlg/LqPO/hgKKST/IJ036na7r6azvLde5SXHrHqYaSSqccH9wL9mUqZNdDFY58iGJLcybRDCXcZvrlFd8kR1faE/b81kVE19Uk/wxKpdIAMEyHw6lLWvW8vLLepkHO5bDSeIKy2ddWwgtviwvqmGbak25Dba1qXrLWb+HNj2+cYQRLz6WhBst91gq/6zaxjICCiSjRQooJaBsesY6XxEoAkWgCBSBIlAEikARKAJFoAgUgbOHgAPNjH/nYEwGzRi/g2QCAYUBNJJQGFwmQYX/VR0wvpexwLeQk3zCjx999NGsWZYHNRTL8UBIgYRy5cqVWeNjyR2IKd9888307bffzixEFH57/vz5rK35jAPBMs7FwsTXHPBlfF8SSpbnYR5jbcbVjMmtZcGs28n+XwSKwDshkM81nmmpckLeLwkoDEjn2YZ1ECADAWk8F7f9KQFl22eg2y8Cx4jAaUtwHiM0J3JTqjaYqNZZtlORgAIJhdHnOs1YlRg4sHXnfUz6kejTKf1mroCCCgpN4ollema+85qSGycS3O7UmUJAspalPlQjwdGypSQn88kcxnJvpUrDKLuZ62E+ZDytKyuxhXtunWO3SB0lVVJO00nBgZR0ki+rTI+luVQYwfJCm3Kf+eLLc8X1up7EhO35P6M7ssatRJJRNWXE1OdVqp74HDtN+G9zX+mTklRC/6MiF9ZSPJBRCOjkCKRV+10CyjbParddBIpAESgCRaAIFIEiUASKQBEoAkXgdCGwqGyOcbax/DaJWwkoWJUDsMQusnxwqr4S71v4yVI8lOM5f/78PhEFQsrNmzen3//+9zM1FCzleiCiQErh81//9V/7jVI9T548mVBCoa0pw7OobI7xLogjlpzGSkAx3k9s//48xk8cjgFeKKFgVSvGVoHgdN0L3duzg0A+1yCjpPo6g9Itha6FVMc0OUNzFuQtNqmKcNSoLSKgZBkeFFD+OS/Fo5KTsf+j3reuvwgUgUNGYB0R4ZA319W9JwJZ+oMkN84wMlsytU34QUCB+UjHYmP+TT4qE6AYoJLBt9M0QTzB0gn8PRqKA9aJxDFtXchNUO486xAYXxiz9JTLLnp+pcIJThVOlo0EeY5WGGvC5osmyzC/aia5rSzfo8oKjp8tJTrXqQ2Nx7LtZ3KSMcZyWotKzeQ8Ke/JNM8DLc+SRUQPCSg+Q7A8U2gQUSCUpISoCijiliM6cEZ5Qbbx30GeRweZd931+yH8n/cowRcUuaytrOoJfRHTvgDZL9EfWa5nHVZ5jREUQeUES3/052jULZa8VDWudaj2/yJQBIpAESgCRaAIFIEiUASKQBEoAmcXgUVlrYnXWYoHxgeJWwd1YkcCCnEO4oPGO0z6sqzxR9b5Viwv1VAkoUBEoX388cf75BNIKHxHFYV24cKFffUTFFAePHiwX56HEj2oobx8+XLWKMkjIWUgpmTszv0iJkd8zkZcBUVzGmQUYiw24ik5SEwyioSULL/dktRn9/7pkZ1cBLivU/EdNRTygyqfOAgQS85wf4D6zs7ObIA6H59bKjAd4+HmoFXyAJBNsiUBRRIcz64S4I7xJHVTReCwENh2svOwjuNDWc/YwchwJKmXJQ8gotDB4CDb1jEc02lUVcAOIWuvjZ0CCWIdWPUA64B+KFfk0R2nhJNU/ZE8wlZ1lEZiiPOY4E5JOl4Us+5hjl7gBZT7yZJWKqa4Ho/U7SUhhnmSzKIsni+jLrvovhj3/+gQ3WzNvEhatsaSN8p4jvsvWc3/JX44qoLvTruuXMZpiSPMS+OZYv1ZvkuGW1RvNv9jGzyDbIvK7ixDoeSTza6PnMvrm2uY+yfvNUgnWQ7OFyEs99ZS2doFu5EEFEbkWBIOAspf5gQULL9DQLEMUy538KPrEkWgCBSBIlAEikARKAJFoAgUgSJQBIrAaUaAeEXGsohjkIA11segzSzHbUzQhG0qBzBvlu/J9fxG/VgSiooo586dmyCjXL16dbp169as3b59e7px48aMfIJFBQWSie3x48ezMjy//vrrzD58+HC/oYxi4vjNm3Gs1uyYM97IDKkgTNwt1YctZ2xMxVI9WmN0luchjkc7SNztNF9H3fcicJIQ4N7O/Ae5P3IaNmKyVEmgkS9U8f3mzs7Opd3d3XM7Ozu7Ozs753iG8Pw4ZhKKzw8V0c07Mvg9846oopBbMO/Icv0UgSJwyhAoAeV0nTAc5SxzgFQgbEY6FpssRxJ9yepeVwokE7B0ADAMZTnzwLclGYWOgY4ga0GWfHK6rqmTuLdZloZrXoKHiglJPslyNUxnfVZGJOSLJC+OrkMrIYV7BUUh672qlqKayYhT7kMqnuAA+t9B1U9OwrlQUSRfJiWkjG+0Ek9USsryN9aW5eWUxjMi69EmOYBtpbyny2B5vlhC5zdv1PP//N/90C6afxXGfXYd7Aq0DBXX+fiyAwkSAooKKLzs0F/RuLdSqWjdVrNvQuWExigd+h+IJ3+dW8gpBEUgoHD9lYCyDtn+XwSKQBEoAkWgCBSBIlAEikARKAJF4MNBwEFuxDOIS1hSW+VkCCbGBh1kw3emiS/uJ3KHst2/UR3/t8DAvz8QTySkfPTRRzMSik3yCQSUJKPwOyonP/30036jJM+PP/44YX/++edZ4njD5DHxEQd1YYnBqXKSSsQqEhNbcXAYpBTVUZhWCYV1VJHgw7l3eqQnCwGfYeYKIchJmCMW+/W8kS+cqTzt7Ox8urOzc2V3d/e8zWfI69ev15X4OsyjlwxH/pHniVUXJKBYjgfLc8ocpQPfD3Nfuq4iUASOGIESUI4Y4ENevTXeLPVBByKjUVYjzEZrvKUc17pkeCbreLCbBMbh/Nu8UXoHJiIjz2nUiuThr/xeE7iHfMLP6OrWPXckoJjgtgwOL4Ymr5OkkmQQSVeWAvHlEJtldVgnL4gQRka1FJw2/l9U9meRlGUSTtYd2zZO6UHuS5zAlOWUkMLv48gGiR7OY9kcXkgdHeFLqyMjfOHN5w3LW66HbadyCt9XfUblkpIOjucKS2Ui7lPuGfojm+QTCShJBFtaK3nJrnuO6We+n/c79D2QIe2bIKEQEDFAQv/Va+F4roVupQgUgSJQBIpAESgCRaAIFIEiUASKwGlEwAFvDvbMUvaSUVRDId6huiulLrLkNzFEPyvjgpbkQRGFkjxJQEEV5euvv57++Mc/zhrz3L9/f79Rluef//zn9K9//WtGQiFpbFtSjmfZOSHGlwrCGcNzYI8WtVkGATEYiOkcfJaKBAeJPZ7Ga6X7XAS2hcC6XAPPMXMm2D9O0/SneSMue2dnZ4dKCXd2d3ev7e7uXjh37txH586du5DPkAVKSkd1vDx/JKGQAyDGa56RvKOD4MlDOjhVJZSj2qeutwgUgSNCYN0D7Ig229UeAIFMrpMsT2cYx1cCyqxDiYbsluoOLHcQAkqyn0kmJwGFpJ+j0LE4m030HeCEfkCzjiSRLNkxPnvyOk9JTK5hCVfWXB1L3LguLC99OFs0lsuyOiw/SmSqXjJuh++5T6tO26jIsu1TbGkbyR4qgXifjvsngQyr/J0kEJVQsOPIhiSgQCKx9IkKFKlkkuV8VCxhP9gn/kv5PfYB4gl2nbzeIgKK6932eTjL20+5R/oX643aB9kvwbiHFJkjh34zMmgBUEk6yZJQsuJ5MfGlhBcSmnWKLQXVskpn+QrssRWBIlAEikARKAJFoAgUgSJQBIpAEXg/BHJQWsYFHdRmDJ6YBoqusyTuvElQwTL/GKtcqPyKEgrEEhtld65cuTJTREEB5e7du/vt4sWL0/Pnz/cbqic2SvJQhocyPVjme/ny5Uw1Bbvmk4PNmDlLaeeAVMgmqM0S/2dAEEQUVVKwDCazNHbGFp1etx/9vwgUgf9BYMyNLMujZE5FNXieQeZCUgHly52dHQgoM/Lc7u7ulZ2dnZkCCnZLCig8f2zE/yW4Yck7JgHFHAOEOOK95jYOqnre66wIFIEtIVACypaAP8Bm02HFGTahDgMbpRMSfY42h41tmQMcYBUksOvOtUlhHuQ6mIwoh90MAYUEH5YEIM4n/2FxVJvoO8AJ/YBmVQ4ur0Ons3QOkKTaCC+AWWrKUQW8+EEi4f8s/zESUFzWEjzKZ+KMuaykrNxHyCs2/ucz7qfX+iICjfNv+xSzj7KJVS6RlDKOSFCG0yQ/zpyqJTwHVEOBDDLe675kSkRJic5kKLNO5hn3wX0ZlVRy39mvTT55XB11sQli7zcP138SHLnH6I8Ixtgv2TdBQMmRQesIKNmfSE5yZE6WgMu6oExzvSZ5ySPs9fB+57pLF4EiUASKQBEoAkWgCBSBIlAEikAROIsIEIvMOKFlvbHEFollEIekEXMn5mEjLk+MnsZ8xkhUW2a9rnsfOwgoluTBUpIHogkNIgoqKLdv3541vl+4cGG/QSyxPX36dHrw4MGsPA/24cOHE7/Z1pwscgDGAYnJpRoKcUAJKVjyApBPaBBRfprnBLCW3DaOl4nlUUX5LF4/PaYicJgIZA7QAbM+QzI/kXkQCSg+p7CURZ8NDNzZ2flid3eX0juoNlGGh1zJ7s7OziwfYgkv7WEezIp18fxx0CwDT8kv2hhwmAQU8o88axggT9w3B9s23ntMJ6ybKQLvg8A6UsL7rLvLHg4CmbwnOQ7BRKLJ7+fkEzoVRponOQXnNxUo1u1NElB4qONUwjzEwUwFFDoC/qfBQjRB3If+OoQ/vP992dJmyZtU5PE6dbQA86XjpHqCNtfnenyW+bIoCSVHJPBbbkvSi7+lczcST9advZP0LFXJxGT8qD6Sx8K8Sfjg5dH7GwfPOovYUe1Ih1ECSY6SsCasBJZR9cR9SOZyOpGjess6/Pm/z6BNUDqceSSgqChE4AWiCX0SNpW5IKSoYiQJbNVepFIP17DXINeULyHWA4UQCSkFy/9cy47kOZwj7VqKQBEoAkWgCBSBIlAEikARKAJFoAgUgbOIgLE/44M54M2yFqoKEI8nvuHgm4zPE3sk5mgJ8VRf/s0gHEgoND6W4sFCRrl27dp++/jjj6dPPvlkunnz5sxCUmEeGgljSvJ8++23swYJ5ddff50RUbBrPhmLU5nY2J6luS2VDQGFEhmSUPhuY0OjirEKx2tlWNbtZP8vAh8YApkDlNDmsyTzH6MSO8+dHPhHbBbiyRd7e3t3z507BwFl1nhG7e3t7dhmwfS9vf12THhnJQViuOYhsDxriPkyEB5LbtLnjXlIn1XNAxzTCetmisD7IHCSkqbvcxxnedlM4uPMZpmdL0L9BBUURqGjEqH836a4qIJg0hd2YdZfUwGFhz8Op/UeSTiX0bwpyqd3vkWlaJY9O5KFi7OEo2TDIZIg4ssdqCQBBGeLeXCcuJaxWXeV6bwnmD8/1m91O4tqsq5iDScpZdtnLB2ydU5Vzss9aRkSiSOpVpLHBTEky+xwb8suhoAikWQVAUUiCiMjbFlCh5fRZfufaheLjnfdcW/7HH2o25dh74sQ5MfZC87cjgQU+i5LY4337IhhXgdcR/QzXFdcmypxYVE9sUYolnmTRf+hnpsedxEoAkWgCBSBIlAEikARKAJFoAgUgSKwOQKjogDfiV2kUvKtoQQPyVwaygLE4yWqGPswDsI6coDoW/FUySiW5oFkcunSpRnZBALKnTt3ps8++2xmKdFz/fr1WYOw8t133+23+/fvT5TloUQPllI8r1+/nrVUNyDZHJ8xJmdMhTihZbGJETJI1UZC2KQwCeMcNERcxu/GAnPA6+ZnpHMWgdOLwLK8w6IjGvMoWRYsSW2ZrxiJcyMBBZLc3Z2dnRlZ7ty5c8Rsb+3u7mI/8nkg8YSdGp4Lx4k8+Qrivaqqk3fMwYfkJy0BxrPIQYcOtj3Ofe22ikAReAcESkB5B9COeRE7HpnXMq0ZZU6yLxN9JuxRj8DhXffJEhiqIOBkwixkRLnNBz8JP5xMnEkT0625tg7l0/2/L12qk4xOTr65pLoI0750YX3xUpnEslCuz1I4bEcCSpbeUf2E33JEQjpqIM16UvYy98FRB/ncW/SSuc3nYuKZpJFFL2zL5uVeJmmPA4flBVAZzHEEggoo3Pf8xzK8QCpvJ5EEawketzvWd1XtxGXSKdyEgDLzeVvS61Q8MJKAwv26ioCCPG0+Aw5CQKGfkfAI0x0y5F/nlv5ICVheRghueJ+0XzoVl1F3sggUgSJQBIpAESgCRaAIFIEiUASKwIlAYIwPEp8cSw/PErnzhgIKje8QUFLJmWkH1jGtIjTxk1SEnimhqIZCSZ4suYMaCuonNognkFBoEFSePHkya5TdUflEFZTHjx9PtufPn89IKLYFJJQkohgnNKZHYjjL7pAzsFwGcZos16MysgOJMtfQOM2JuMy7E0eMQJbRkTSybLBr5liYJwknmc9ATXrRel0eAko+f2blduYld27v7Oxcp+3u7l7b29u7sEjxZIsEFJ4LPi94lhDfJd6r8jUDDh18yHPH/AW2z5Qjvpi7+iJwGAhsM9F6GPv/IawjJbfocCxx4GhzCShYOhtLHdD5rPqkc4lTafIYcokPe0ob8NDH2nzYq5pQhYKzfRVaD9WXpdHhyaOXrKJknC9cEkkcDcA1yvpyBECulxeydJwkVmH5Pecdn2Fj/dZUYUnVFfd7GRllW2c1CRhZGod7dJkiinKZOmEk4nkJtFmaxP/znmV6UQkeloWIkuooY7mtUbIznUCZyJJoluE57kvO12fLtq7C9dtdREBR/SSJkfRLkCaTgLaOgJJkK14+CHZ4Pf5lmiYaJBT6ppR+HUtErT+KzlEEikARKAJFoAgUgSJQBIpAESgCRaAIFIF/I5AxQmOPxjiJZao6jpWMgoWAkgrMfKdUMY0BdTkoh0F1b30koKiCgroJDSWULMkj+QTL7+fPn58RVrAvXryYHj16NGuQUSjJY4OUghKKqigLks3LlFCIz6hIS5I4ySioEfA9SSfGbogn8l+W9Tam2GutCJxlBHxe5ODZHNSbxz4+Y8zrLSKzuV6XkXyCJQeYpc/3iXI7Ozsf7+zszGKyc3vO+z8VULZ4QnjG5HOCOC/xXptl1xkkz6B4lZkchLjFXe+mi0AR2ASBElA2QWm782RJETogkntfhmWaJB+WzibrTa7a80xmk4C2dAaOI/JW1lqDcchDXsYhTqRJZROF20WoWz9KBCyJYxmdrEfIdJIEJH+o2mPpHF68mE5CCtf1SGaRIMJ/i5wuXua4xhdJ2bkfqcKSjtwi8sn4cnmUOG667iR1WHdV54r/RiUUj5t5rLuK42YZHSz3tv9j8zMSUDLhz8si++Coh0XltvI5YgkvbZJpFh1/CSabXhUnb75lBBT6p2UElFQ/WnVEeY3TH6nGw7X852i8hPCbTZLWyUOre1QEikARKAJFoAgUgSJQBIpAESgCRaAInCYERsVl4+0qE0gwkWRC3FOCCqooqKNQoofpJKcQX136SUUUiCWW40HxBOIJZXmwn3zyyXT79u39xgpRPEERBfvNN9/M2rfffjtRnufly5f7bY3aQZJRWC2DfYgzWl6HvIANwomqtViVUUgiE6tJdWbW008ROOsIZCUDB/OSP+H3t9SP5t/NszBvPkN4liThTUKL60kCCsuSL/HZZD5mlovZ2dlhmfNzu5MElBNwMogBZ86C50YOhk8yCirY5j6wi/IUJ+CQugtFoAgkAiWgnPzrAcdUJxeHFaJJNgkp/KZUF/NbbmTZEWYymySztdZwGCGcUOqABhGFB7yN+Vrm4ORfN+MeLqoVyDyLngHpxHD9qV6AI6MjNXNeBgKKDlUSUHgRSwKKLN4koKQSCtP8l9sc66d6bOO+c03nvo/rPa7n3ThyIEkaeV5G9Q+VTCR4+XKHggnTY8kb1pUEFEvfQCIhaW+TgKKaybgPlufB8lLp6AWW47cknK3a/3wurCOfnL47qHs8+g6S0rAEVFTlOiwCijKMXscSUP57TkLhJcT/CH6M5aV6xopAESgCRaAIFIEiUASKQBEoAkWgCBSBInAYCBDrNA5C3N0EsaV2kmQC+cQyGJBQiIvaiHeOys4LS3SggqLKCUonV69e3VdEgYTy2WefTZ9++ums8T8KJxBNsD/++ON++/nnn6dnz57tN9RSct414BAXTHXkJJyMJXcgnqBSQGNaRRTsGNccVZUP4xx1HUXgKBDIXIMkkrFkl/OYRzGXl5UNRkXoHOQrAQXSiEQUnzFYiScsMz4vzKO4Tcgo5l9QPvmNkvwWS+6M54fnwDICSpJPLMNeAspRXOFdZxE4QgSOKyF7hIdw5ldt54GDSoej2onWpB9WAgqd3UEIKGPJDkaWU+KABglFBxKLo7ksoX7mT8YpPsCUftPhSSURD80yOsrDcf2NTH1fuJSN9DmyTAFFxynl4FjW7Y/kGFVX2DYtE905UiCfX6mAsswJPK7Tl0QMSSOpCpL7MSqI5EsdxBPrIDLNOiSEjASPdMCYl4S8yhGW4FHNRKIO+8G0BBNsqqhARknSy6hYMn5P5YqqmxzX1bad7RyHAkoSUFQ5kXyCpZ/yGi8BZTvXQbdaBIpAESgCRaAIFIEiUASKQBEoAkXgQ0AgB90R07TMeJYbV4UA0gkElDtzy6AdG4lhB/WNsdq3EtS7u7uzUjxZkgdFFBpklJs3b063bt2atcuXL8/mg7CCRQnFhiKK5XmwKqX4/5qTZ8xQdWRihcQZ0zpt/uCHaZpoqVrLMg6AIz6Z6yX+008ROKkImCORMDIOfpUUgiU3lyV0HFhOfsNcCMfpoNl8rqQCirkY1eTdhmQS14FN9XrJKJkj3N35d52v/TzQCSagoKI0Ek9UROGZ4uDbKqCc1Lul+1UEBgRKQDn5l0QqQUBA+WpOQsEy0vzufOQ5lnlHcsCyI8wkOQ/tVEzgwf6XIKHw8NdpxGEc5fhOPoof9h6qKiLrVodnUVka5s0XIV6eRqZ+EkNGhycl4WTtWgs1a57iHI1EkXTARqUVHbJ8GXP5JDvkM23Z9FFfDWMpmlQYWaR64r1oyR2lLSF7pTJRrmd8ORtL8JCQZ4QBjfVJXFlUczVJJo5sYF8gw6wjmy0jpZSActRX2XbXf5wEFMtJ0Q8lAYV+yusc2xI8270muvUiUASKQBEoAkWgCBSBIlAEikARKAJnFQETxiaAc7Ccg0e1KKB8Pm+QUCSkQEohtm9S2gGkGa/dx89yPBBRmIZcoiIKJXkox0MpHuz169dnpBRbngQUT1BBWdR++YWw4W8//85Xzz57e3t7GTfMgXOpXMA0BBQV1EkWq4SCJcZpiXEscUfboljlWb2OelynDwFyEZbTwY7PAvMozAdxJIkk5kLI2bmsRJBUQGEdqXjCeiCfOJjXPEoOJh4HBI/K9O4XiC8ahHwSzsRYgodnCPHef0mxiyYAACAASURBVAQRhQGINJ4j+cxpCZ6TcAa7D0VgDQIloJz8S0QmNZ0OHRjEExuqJxBPfje3Or92iquOLp1H2IMk+SSaUHYHAsqf5ySUrO9IMruf7SJwkPtWB0PSiOWZUn4tj8bEMtcQ1xMOz805Ux+L44PTJJM2nZhUQMHpyVqFrCf3YZSdG8kiyR4emcXbRX/+ArZiJySKqFgimQObyiVZBov7kZc4yt7YJJBw/0FEUcHEkQJvvU+GE8Y9yvwsj8U5Y/0SY8ZdT5JJzldH7iRcaSdzH1YRUOiXUOiSLEn/5DMDO9774xEmORIFIMmP9E/0SZBQaLyQpJyrAYuSn07mNdO9KgJFoAgUgSJQBIpAESgCRaAIFIEicFYQGJPHkkmwIwFFMgqWUuXGSIj5Z6x0merzDDMJKUxTcufatWsz4gkNIgqKKKqioIhiY/779+9PDx48mFnavXv3Zo1p1BBsi07OoJaQKsqqohivJHn8XZBQIKNARME6QM5Bd6lkQDzUT2M6Z+UOObnHcZC8yux2G0hjKqJoJZBZRod7nBwKVgIJ9zr3d6rBp7KKBJRUPmEZ21j6J9EdCTEOOF408Pi4zsqm97EEFJ4HtCSgQEKBePLN3PJfElCqnHRcZ7PbKQLvgcBBH7jvsakuegAEMuEO8cREPp2Xib2v56QTmNQ2iSeqUKza5EhA4SFuk4CiCoqJcJLZJaAc4EQe0qypFCJxZBFzNe/n0RnK8je83OSL0kj+0LHCMeL647qz5cuRL0bJuM31vlVzcO6w6ZTpOAnRuA/pPC1i9x4StBuvZqxNuoxIwu+8OI2jAPzOi1oqCI2jCJKAwv0mkYSRAqsUULImK9tCqch1qWTithLz3Jc8xnHejYHqjB8EAosIKJaDQ5mLfsq+qgSUD+KS6EEWgSJQBIpAESgCRaAIFIEiUASKQBH4YBDIgX1jeR4Sz5TcgYhCQ/nExn9j2R7jp/yeqtRvxU5VJcFSZidJJpBQbty4MWsooqCEAkEFC1mFcjtPnz6dtV9//XX66aef9hVRnj17Nj1//nzCvnz5cnrz5s30+vXrmeUzEFDGUuOpuMwAOge4MogIxQIbuQVilTZilsYuVW427tnE8gdzGx3rgeY9uy7XkPOS/7C8FjbV35N8wjQ5PMknks1UQZGAwkGb98gBuJm7scqBBLXMDY2gZR5R0kn+dhwg5+DWHHC7iIiSuQjyJFnSi+dFKqBAaLPxbEnlpD4njuPMdhtF4D0RKAHlPQE8gsWTCck0qicyJ3FaUwGFxB4yfvyOpQNM4sGq3cvEN46e0nhYGIZZgscyIFjYiP0cHwLpYCS5QxWB0QHxe5awUckEJwgmLY5PkpXG50DKSCYBRccpyzzl9kfGbaoesEyW0Vn17BkVT1Y5Wcd1JlIZxHtHhyrvJaZ9mRrrofpCtYjowXI4UUlAsQQP9x1KEDnKYHTgkpzCeiChyB6W9JKkmcRtEQll2bzHhXe3c7IRWEVASQUU+itG+KTkZBVQTva57d4VgSJQBIpAESgCRaAIFIEiUASKQBEoAqsRMAY6xkKzDAcxfcqSG7cnds93Yq02B51atsMyPgsVZCWhUJYHYslHH300s1euXNkvvwPxRDIKFqJKfiChPHr0aHr48OHMQkihFA/28ePH06tXr2YNMspAPmE1o5pzxkSJXTqYDjIKJBQaA14hoCwadGfM0xgmtorMvfsOGwHu08xLjESN3B7zSjJhGYgh5FPMq4yls1L9iHnIn9C417M8F7kYPosII2xHsonkkySjjQN3R3xGQk1+P2wsF61vzI2owq7KdS6TZBXmI//Bs4MmAQUSCuon5iv5/afIjbQM+3Gc1W6jCBwCAiWgHAKIh7yK0XGFNamjCltaAgoKKCT2Up1iUT24ZbuXHQMJc2s0YlFA+eu8/W3eAdAZWK/xkA+5q1uBQDolOh6ya9NpGaezniiOC06Pzg8vOaqcWH/Ql4gxsSwBRecpnSz2x+0ucqCSBcy8I7Fk1Ylf51gd90VjOR3tyPjP/3GYvF+YzhcsHKTRKfM7SiWpXOI6sKwjlxsJKLk/7otSmDKCN5G/SzLKcWPc7Z0eBMbnBM8HlE9UQVmkgCIJ5V0JKDDdLb+D5UWEgIZleFqC5/RcP93TIlAEikARKAJFoAgUgSJQBIpAESgCpx2BcVCe34nDqmZAXBU1FBvxWctsmKzmP1UT+E9yignr3+AEEQUSig0iyqVLl2ZkE6wlebCSUFRMQd0EtRMaZBRK8fzwww8zCxHlxYsXM0UUrCooww6MA9mMKUMeSYUT4jgkjbHEbjJeSjxn/M8YKgPr+ikCh4kA92bmQjKHtkilPXMa3JMjqSTzLg7UVQHF/Av3es63Ko/i/rldlVFUYlmHxZjjPe6cbw6aHct0LcphSGQjlsuzQeIahBPivTRIKJLYeIYwTw4K3iTPsQ63/l8EisARI3DcD6MjPpwzsXoVTGRaQj6xxA6EEwgoljaAkEJnJqN6VT24ERwl8ugUSG4jZ/Xt3EJAgXhCQw0lk+hZl/FMAH5MB7GIULHu/pOdmzUF03FJtn2SOzikZMyT+M36gzhOyc51P+i4TSzr8PDSw/XlNaZyimosy47LfZddPDpzxwT7bzYzls5ZtR/5QsXLD9e+Um8pMan6iMQPy+aoHCSLl/uM5RcRUCzdo2pKElGUpRzl7HLfF41AkG1ch2xbV9vZ3e4iBZRlBJTDUEAhKMFLhwSUP89fREpAObvXWI+sCBSBIlAEikARKAJFoAgUgSJQBIrAaUSA2GmqGRC7d2CgKgqSUCCfqG5ODiDj/KxjHMyXpJd9bM6fPz9TQ7FRhocmAYVpVVEgrVhmB6UTyScQUH7++ecZKUVyCv9DWMmSPCtOiIrMxE+Jb5JYtqXKAXHSVEeRoOK8qDqPMdAqNZ/GO+Fw93m89jfJq+RA71QjsYqABI8xv5Hq8JbVkSjmvY3N/Ar3feZRWC6JLJJeRGU8nlRdSQWTdcd5mCiPA1NX5RTyvyyNw/1vrsQ8iPs4qsLzv7Fd7n+UTr6Z5yjJU/Kf//Pc4NNnwWGe8a6rCBwxAsf5ADviQzkzq6czSkYmJBNK7dydW8gnX84bjqkOK3ahEzogY+eQCXWcQB7usAuxMAwhoUA+YRqnERYztizkg19q48vCOpk3tqCDpKMi8QQyiS2dpFwny+tUOa9MXSzXiiV6VEDxumC7KfEGa1/mPctJPFnkoLnfuf9ZM/HgyB3uEmPJnGVkFDAYCR1e/94LOlY6VXzXuUrmruolqqCkAkpug2n+YztZPiclKNPJWuQA5stZGcGHe+10bW8jwD3iixaWkToQUGz2U1gIKFmO66AKKI6IGRVQ6JtKQOmVWQSKQBEoAkWgCBSBIlAEikARKAJFoAicJARGBWtj98ZXUUchXosltk/sHxIKzSQ3lnlc1xiPfWug37lz5yZIKDZL8mApySMhBXvx4sXJ+bGU3rFRlufJkyf7DTKKDVLKmk8mnYmTOqAVqzKK1tI8lOehpVoK8+TAvyznocrzun3p/2cHgcx3JaFkkXKJR50DY821qUqEJc/iPTUSQ1jvIgKKVQj8j3ioA3W9T7ln8z5PUom5m/HMeHyperJJju+wz/CYC1k2ENa8Sc5PLiPzh+RLbNy/SWzJgbk8J5KoxnMAFRRL75hX4RnCA6jK7Yd91ru+InDECJSAcsQAv8Pq6ZiSkQn5hLIGtkzy0fFJMKDzXHc+M2mdiW0e9EpbkdSzzhoWQgodBh2JyfZ3OKwPepGRKLLIoUgHScIK10ImbjnHWSdUZRTXl84J15AlL1hO+Tcs69ABsjROnqB0wHCkch/yWBapnyw6jmTtbvNCwMFRBs5agelM5b7xuy84WFVMfGnifrAlCQXHKRVQnF8VE7drDcQkwbAdVVZSbcX1r3Oy8v9lx7VN/Lvts4OABBRZ/wRG6JsgR2olSkpAsV97FwKKJJT/ChUU+ifL70BEaQmes3N99UiKQBEoAkWgCBSBIlAEikARKAJFoAicVgSMnRpfzbiq08ZIVD6HhGKDiMK0CtYmvHPA4FuxFUryQCbJkjwXLlyYKaJQekc1FCyEFAkq/Ee5HRtkk8ePH0+PHj2aNYgplOWhQU5Z8xnLg2fuIQfcEU+FdILagS2/E0s1D4EdySjr9qP/ny0EcmBv5ixGQsdIVMkB3tx33E8qEPE976dEjPXmoDsVUCyTletlOvMz3KtjHkXSzKo8CtsfBxevy/Md9lk2F6LC+zhwdsybJJEE0lgqwOe9nzkY1pH5FvMoluAx/gtBDTJKrsdB8VV6P+wz3/UVgSNE4LgfZEd4KGdm1XRcsqCxEE9M5GH5jhoKdqwlt+58ZoI6mcc83FE7oaF8ohIKUle0ZbJZZwb0Iz6QkShiWZqRYctuJJMXRygJJzpKlMPB+cn1jKoqElC8llLuEULKMpbvuA+yhFVMWXeNJZQHmfeIT8Fs9ThGKQknCUTrsTtvvuDIxiXRzRuXiii+QKWikE4TVgKKpXVk/eY22Z6EkdymhBkduk0xqiO2KVKd710R4N7mhUoCCgGT7KckSvIbJeSSVPk+BBRL8GBVQFGOsQSUdz2bXa4IFIEiUASKQBEoAkWgCBSBIlAEikAROEwEMhluTFWbZTsgmxA3sTEQlcZgHmK5Di4kBiMRRdWFt/YXEoofpm2QUCjFk+3mzZsTjd9mwdD5si9fvpyRTiCbYO/fvz9Rmof24AH54LWfzD2oFp3WuCzEE1UOvp+mifbdvBFPNY6qGrsD9Yz9rN2RznAmEEjyifkV76PMq4zkEwfOSQYhF2JuBMv3LI+TYElAMeZJDoYbJQkouQ/mZLCpOM/07PY6wJk4yLwHWO1Gs5J/4P7yfs0chspD7p9kFfMY5D9SySTvX+7dHCjr4GAs2yLPwj2PdR0O7s19Yf5+ikAROGUIbPOhdsqgOvLd9VzQuSUj09HkX81HluuE4oiOteRW7eQom8VD3QarEOKJDdKJzh8OYXYMH7LUXTo9qxyIUSYty+ikc2O9wbwPs2QN83ItQELxmuCcJwFFEkqyflmfJXt0tFguWb46bYvk3xY5d27nyG+EDTawTAKORUfyRc6L05KMe6/rRQSP0elKpQWcoCSgpFoJjteoluI2Ye3rvC1SM5FZnNKSyTbeAJrOUgSOHAFJcpLbeGkjYALZxNI7SZTkv5SnHCUyxx1OdSD6KCIctiSgQJRsCZ4jP93dQBEoAkWgCBSBIlAEikARKAJFoAgUgSLwHgjkIMBUXWCapDaDemiSUYj5Q0gh6Z1lQ4jxSkghf6Aiton4hXkeyvJcv359pnyCvXHjxlsleSCoUJYHCxGFUju2n376aUZCoUFAgaBie/369fTmzZv9NuCTagqZV3CQK4NhVTlA/YQ8BIQULDFYS5kzgNbSHsZXU+E6laXf4xR10SNGYMyVrFJLH/MkWYZqLH+TOYxx2vvF+GWqw/ObRC5sfrIED/+RlyEXYz4mVeXHAcHe685zxLButPpleZTxd+7TzGFILvH+zY2xrPcy/0sYMU47EshGAor3MOvgXs9yXd77/NbyWxud4s5UBE4uAiWgnIxzkx0knSNMTDpFGgQUyCcSUJThw46lVFYdTSayecjTIeDsYSGZ/C0IKDh7OH84grSU1PpQ1RVMuqYdCSmJf84nCQTnRvasVjUA15UyjRJQrBUqiUQ7ys65fdaFo5P1CrO+qPJw7uN43aQTmISYdYnj47ibvI7zmmS7i67LsYwOBBBL4WBl0epQsR6fibJwZeYvIqAoA5dsXNaVThbzuA7+S+WTZWSZsTxPX6aO48rqNjZBIJ9TEtqwSMNCPrFJlMRSnkfinaS7TfsqCCj2Q/RJf543iCgQUJJdXwWUTc5g5ykCRaAIFIEiUASKQBEoAkWgCBSBIlAEjhOBMbaaxBFiKiozQEYhvmLs3zLqDkxMy3TGfTO+/NaxUZrn0qVL+43yO5BRaFevXt0np/AdIsre3r/DlViUUCi/AxEFS3keGySVV69e7TeXi41n7HZUeVY92nhrluPhtxzclwlqCCkMBLREz6o463Ge425rNQLvklcZ8xuqK6cqkOsdiSD8znw5eC4JKJbgGdWEuPhTyYQ4Zq6D+268n5Ncc5ryKJljMQ+SeRPuM0kmo/LQOHCX+K0K1dy/5EYkjpEXSQKKzwVJLM7nMtzb5lwWqdf3XisCReAUIVACysk4WdkJQxSQ+WxZAwkojDDHGSWhh6UDTCWLdUm9ZA1KMJFlLAEFi9OXBJXsJE4GYse/F5yjsWxNnrfco3R+OD+cU5VMcFSSgYsjk0SWfAnhRWIkn6QSSp77kRwyMupVRMGOzPhlz4F0oFYxk4/rbEjYWMTAXaYoko4SjkyWx8GRGiUck4Dif1icJwlbluDRIcr9wTHidxtO1qhoMnuPWwJakk0WHdNxYd3tFIERgXwG8HyRKIlldA7kE/oqLCN1CJo4YmdV2bFxO9nfcL9mHeC/zAkoWAkosuxLQOk1WwSKQBEoAkWgCBSBIlAEikARKAJFoAicNARWqTQQM7b8OmSUVEMh3pKDf/iOCoO/q45CfsD4Msf+VpwXVRNUUCCiYCGZSEi5fPnydOvWrf2GOgpKKKqiPH36dHr06NF+SR6IKDZ+f/HixfT8+fOZXUBAGRUW8jtEEhoJ7xx8xCAky5+r3E5M1nguv7ksNpWmP9RBsyftel+0P0nMMC/hb2NeIge/QRCRSIL1XvHaz4G846DhkTiScUwJKKPiO9eQOSBVTMypOJh4HJCc+z/e69s+Nw7ONXcxDnpNFRNyGZk3cVCt+ZE8FtbjgFssyyUBRQKJ61j2LGA9SSgbSS/NSW77Cur2i8B7IlACynsCeEiLZ2dJR5q1H03qqYCS9ero+MZOb9kupTwdnYuydthvQv0EAgrOXtZfO6TDPFGrOei1zzmSFeso/nSe8uB0VCSIWDZHqTadJBVskqWbJJeRgCIZRZvbH48nySmj/NtJUDIBr4O8GKTDkQ7OshcN52deHSVeaiSR4BThBCUJxXMIltwjIwFFR4p7Q+cI54x5kzWctU2tT3iQYz1RN0p3pgjMEcgXQJ6BECFtd+fEk6/nltE6Bk3os7Ie6rpnb74MEWSwLjB9FcQT2l/n/Va+GJWA0ku1CBSBIlAEikARKAJFoAgUgSJQBIpAEThNCBD7TeVsBpzaUGxQBZuYcv7HdJZbZz0ZXwaDhfEXSCgXLlyYNYgmd+7cmbXPPvtsRkSxVA8WhRPL8Tx58mS6d+/e9MMPP8wsiigQVGjMQzkeSCi2NSch46oQSYjX2iSgEPMhBuvvlGeWjCI5hRhsKiocNN58mq6Vk7yv62J9kjky7+H0opyGZJLMjZBHSUIW33Mg7xh7XERAkcBlCSv3QWwloGTOZRzku83zsGl+wflSqSQHyZrHyBwGA3fNm2D5rtIQ92t+RuV4CSgqVTswl9xLxmvHgbeqoCQRxn3b9Fi3eT667SJQBNYgsK5zKIBHjwDngI5McgMdIWULbKieWNaAJF+SEOiEdSjXnUse5Cbu6TS+m6bp27mFgPKPaHQyWWvx6FE4vi1kEnV0xpcxbj1HSr1hs/6gMoceheQPnSvrBI4MdYgonPfcp3Rw+C9rfVpGR+ZvOlYjgiM5ZawLenyI/8+W0nEYma/j/uS8SZ7KeoSyaPNFI1VDmE4WLfKNqewzMnnz/OtIed+wrC83vBglCWbc/qiIUodpG1dbt3nYCPhc41lC35Pl4CSgqNZFIMQycrwcbjoCQGa+9UXpiygJR6PPgngCSZLG95RkLdnrsM9411cEikARKAJFoAgUgSJQBIpAESgCRaAIHCUClizGEm928KLkEhUfyAeoiu5gIOMuqqRnonxp/BslFNVQIKN88skn08cffzyzKKDYrl+/PiOp7O7uTqio8Hnw4MGsoYLy66+/vlWSRyUU1FBeviRsuvKTcVWS1cZcSWQT68myOxBPiA9haYtiuybSF8WbG5dddzbe7f9FsT5j62mZ5tpWSSTLdGdexL0wh0EckuVUg0+VeJXmFxFQ3C/zOCrRpzq9hC3zJyMCmXPJeOiYA3o35DZfasxzJIHDtYzXd5a+IkehGgn3WZJQiKPm4FvyHd5bElAcuDsSUCS2mDfxfuU+5v7NAcFjvDaPiWMwBqyCfFVPNr8+OmcROPEIrCMtnPgDOAM7aCesjBfO4++jfTFNEw0iCqSUlB2jk+az7jzKJqTDsWwIpBNKGGD/OZ/W4uylVNYZgHn/EEZpttExymNNEgfnJ2URcVRSESWXU75NYpHsWqUSk4Grmkq+GMjy5b90lnTWdNhGZy73YXQCXae/b+Ocji8B6RAt2h8dkpE8pUQjlus5CSojcSXL4ViPUDavLF5fevI+0pHC+WH7sH6VeOTeSOdodIzGGqfbwLrbLAKHjQDPNZ95vLyh1EXpHSx9luV3sAZMsDzv8nm0ar+UcPSeR40LoiRNpS7Ikn+fq3il7CrL8mlg4bDPfNdXBIpAESgCRaAIFIEiUASKQBEoAkWgCBwFAqkIkeVGchCi0xJPskwPg4NoJNfNLWAzpq0S9izuCaEk25UrVyZK8dCuXr06I6PYIKGghELjf0gntocPH85K89goyfP48eNZyR5UUdZ8Mq5KDIj4DgsZf3UaS2xI8gnTlGq2kfjOBHvGZEe1hXX71P8PhkCW0BnVd/I7017DWnIbtiR1cI3mPcG1LBkrFX8kk6QCfF7nrEdSl3kUlYYsv5O5kvHIM+cyHufBUHr3uZOokYNfl8U/nd9BtRJMHGSOHUvc5MDdUYmIe2+RcjxHNA4WzrwJ0yOpRBTGmG2qnaQiduO7737ddMkicKIQWEdcOFE7e0Z3hnOQTiVOJGQTW5JRSPQlY3QT1qUPdjoMnTksSTwIJzaSe5JS7JBMzJ8l6LMcTTpDi+6FdHhwTlQywfJdR0kikDiZqJWkwvyy0k3Ies6TgDI6Srke1qWiipbtrbqH879VRJvjOr/pSOioaMd9yJeElGXkpUJWPBanZlQc0UlhHczPPFgYuCnnKPNXlnzug0oM7h/7IIGL+Ze9xIws3ibDj+vq6naOGgFHKPAsglSC6okNkqRKXVheBCXs0Wete1Z5z461Pym/A1HSRn9l30WwYQwy9AXlqK+Crr8IFIEiUASKQBEoAkWgCBSBIlAEikAROCwEcsAOcWFiL5mcTzVuCCiSTz6bDwpisCqDgxj0mCraGdM2/r0fm0HRxAYZRVUUSCYoody8eXNmKctD+/zzz2fleSCYUIqHBvGEMjw2VFF+/vnnmToK/6355GA+ByOl2kIOKIR0YiMWpEoulkG0qeK+KPG9SDVi3f71//UILFMfGdVD+J4kEmKGSQYZ8zOZu2E+ljUnk5UBUAdKAsqY+8iKA6k0xPRbpKwlh7rtvMp4j3htm19ZFANlGdVHzGVwM1rCXDV4c34OVMdyH2UpLPIpqWSSMEkckRiTeROmFykRLbuixvuzuZT1917nKAKnBoESULZ/qujwUkoM1nIm8kjwWY6H/xyBnp3lJg9wE/CWEnEUOSPJSerpvFHWAIKKyg/KZG0fqf/Zg0UOwLL9S8UPpiWFiKNsVx2PXE9KF+LESyLB4gDJLF9GQNG5wVHiRcASPOlk6ayN+8l+sE+5D4vY69s4L4vYquv2Q0KHzpK1/bSj05RkFRyXZL5b7xPniWs115UEEAkoEke49q1FiE3W73idjwzclIY8iffEOvz7fxF4XwRy5ADPQ8iREE+wEiZRP2Gal0AlLi0Vt2r7qXaUpDH6JUkn9FlJlGT0S0pFNqDwvme4yxeBIlAEikARKAJFoAgUgSJQBIpAESgC20JgVH/IgUBMW4IHS47AfAGWWHUm53NZBz+arOf4FuaEPvroo1kJHhRQsHfu3JmRT2iffvrp9ObNm+n169ezRskd1E4gm2ApzXP//v1Zg4jCPM6P3dvb228DwBkzNsZrHJa4TybFIaCQu6ARM+I/cx2W/nBZByzm4Mcmt397dR9k0GrOK8HDHEvmLZKcwrR5kcyNqPLP/0nEGgcEk1cxd2ZJKgf25jbH4zCvkutz+jhzou+TR5HgoVK098eoxp75kCSDkE8hB0JpHexIKkmiFzkW52V+B+5m7sarx+2bv3H/zLVs6xna7RaBInDCEDjOh+0JO/St747YZyeMs4jKCQQUEnk0vsNqpuFgSkiwI191ICnPZSdC0p7OBOLJ3+aW0eWMNLeRAEyFiq2DNd+BdCSWlXQYr+ksucM0zo0EEOv9JQnEY1WqTYcdB4fzwznAsp4siZMYjcQRltVZwkGSBOP2F5FPWF/uu87YKGl33OdmEYN1VP0Y90kyRzJwZbVbBmckjujAYJknS21IQMEmWQpnJ5061RTcFk4WLyO2RcopoyPl8SZxRqm748a+2ysC20RAAorlyCwPZ4k4iCeSJ8fn7Kr9zmcK92TW+SWgQF9lS6IkL0O+BFkndJv4dNtFoAgUgSJQBIpAESgCRaAIFIEiUASKQBF4HwSMUUsWSTXsVOYmPk3OwMb3VJkwLpPxa2Pcv1FEcYfPnz8/UZLHsjyqoaiIcunSpcmGcsrLly/3G8onP/7444yAwvSzZ89mJBUs80lcwQ6fUU0hB8US90kFBwgnP0Tju/+rlJ1quTlwaZVyxPucs9O87KjAk8cy5lhyXqZzgC2xQq7dvF5zUK2DeiWgSD6xHA7bdf1JXiF3Ql5FlWW36aBgBxZnbsVjGAfyLiKrHPW5G/MdOXhuFRnKMjoSO5IoosJIDt7N7Xj9Y4mxJqlEAkoOtPUeUXXevAm/p6LQovs28yaZZzlqXLv+IlAETgkCJaBs50QlkYJOFfk86zjCWoZ48vU8mQejWYk9OmkdUAkJy44gnTc6iyw/gnMG+cQGAcVaio4qH+uubQept7cqbmPteO44DAAAIABJREFUvUXXcRJ80uHBabFOIE5LOkejsoqShzg1LJdM82UKKOksyarVqcJZcpv+l8oryxy7RaWCtnXvjsogI+M2z1g6P1yDlsIZrYSnXFfW7LSOoJKKqWKyioDC+nTUcKyUlVNNZVH9xGX7n/dT2fIn4WnQfThuBKyZKgFF1ZORgMLvBjh43o0KUcteWJRclSSJRfFEoiSWIINESf4fa/seNybdXhEoAkWgCBSBIlAEikARKAJFoAgUgSJQBA4LgTGhnklzk/DEqCGjMFiVvAGWBD95g7FUiYoRqtQal144sBNSyYULF/YbRJSrV6/O2rVr16bbt2/vN/5jfhuqJ5BPJKGgimJ7+vTpW2SVBWBlvHkkpBD7JSaMJRZEXAglFKzKDg5WJP9h/Biryi6xYGLTq+LYh3UOT9N6vN4y18L+jzkSf8vr0WuLPAtxwFTtz5I3xBNzUC9EKXMl2FEBJfeJ9eS166Be1Vfcr2W5oZE047qP6xyNSiH5fVF81N/IZ6joTj7D3Ig5lTEemte1eQ/vG+4R20hASVX5UYGe/3KA8CLMzJGsy7EcF97dThEoAicMgW0lsU8YDMe+O9n50WHiKKp0QjkDCShYyCc4kErpZR29VeePDiBVG2AB45zZSOb9dd5I8mVSn2T9SfskaWdUBsl9HR0kHRLJJMkWx1GSnIJDM+KZrFqcIwkonJNFBJRxH3VqZOWajM35NsH5JN2n6eCkE5IM3jwmf8dp8SVAmy8Q48uF25G44jJcxyMBRYZtKqCAWd4DModTheUgRJKDzLvJOe08ReC0IZAEFJ6dqJ2oeoJNIgovkM6/joCSz5FRWpXyO/ZT2Kz7SyCh9+Vpu4q6v0WgCBSBIlAEikARKAJFoAgUgSJQBIrApghkTJj4srFq4jIOWGVgKzFr8wdZ7kTFCQdjYomFJ9HlrX3Z2fn3JrHnzp3bJ6OgfPKHP/xh+uqrr2YNMopKKZcvX55++eWXGfnk3r17+yooKKHQIKK8ePFipohCoxzPmk/OkOoPxIcZPGt8iEG2klC0DmwihqyaAzEkE+qphLJuP876/4vU1xflLcYBtyxHjsVrjevK3EtacyIqymNZbh0BJbenAr0qK0lQ2eT8bDOvkjHPkaSx6CbwN+Kj5E0knqSiu2QqqxeM5C1V5FWY5r7wPpGA4oBdFaVVHVJFHnsQBfi1N/QmJ6rzFIEicPYQ2OYD+OyhufkRpYweyTlrNn4+T+JlCR46cuvcwXQemZvLtmryXSajDGFHj5vUg4gCAYX/laxjmaP6LGLQLtrWeG1mvb4kjUgcEZeZjzxfITbLRuCkpxMuAUWG7rhvWWKHedORl3G7bFn3x3I8ydA9CfddqpOI/ypnwf+4NpRmS2k1WeR5LtPJgvjB9WVLNjrToxOWRBcYv0lWydqe/LdKDi5LSelMZb3Eo7rOu94icNYQOEoCis8KggqqcfFy9I9pmv4yJ6Fg+c/avzw3+ikCRaAIFIEiUASKQBEoAkWgCBSBIlAEisCHgAAxaOPLJPBVPDHWzeBJB15mDFt1FOcj3q1CBTF2P7+J2aNuAgmF0jwoo3z++efT7373u5mlLI/KKNhXr17tk0xQPIF48uDBg1l7+PDh9OTJk1l7/PjxW+V4FpTkGc9llgshge7AxFTQZdrvOXAxFVKIOeW62M4YCz+NifR1uZYxD5HkI/ItEka4JlIJJXMtYKWKvHkZrzGuL669RQQUr1mvPa5P8lxJKhmV38cBvqmmkvu+zfzKorzKeD2lMnsqjZifGK+1rEbAtZq5k8yFqAYveWQsxaMCiuSVLGHFerPEVeZfMm/CfXIa74UPoR/oMRaBU4XANh/UpwqoQ97ZVOWAFHF3miaUT2iMIs+R5XTKEE9odM5JQFm1W3Zydh44XFkjMQko386JAbIpj4qAkg7EounxeEYiiU5LJkLBb3Q+EiPmVapN59y6g5BKUh5udNjSwWFZzoWN/5IUk/s+HluW+WF625+UZRuVS5axb/3dOoI4MTruOlEjMzaJIZBWfBnAjmooo3Tc6HQpmSgZRWdKRm7On+dxEdPY/dr2eej2i8BpQmAkoKT6ieV4tAdVQPH+TwIKo1kkoPx5TkRJ2UheuPopAkWgCBSBIlAEikARKAJFoAgUgSJQBIrAh4BAxpeJ0RDXtixPKpzwe5Y8YRqVFBqqKfxP3EZ173FQ535cGwIKSihYSCgff/zxdOPGjX17/fr1iUZ5HtRQUElBDQXSShJQUEf59ddf9xsqKCii0F6+/LcQ+wpVlFR4VxnCkjypDME05BNJJwxgUimFAU0sYzyZ+FPGx2e7ML+ITkvifcxjrMsZOb/5DIgfXEeqkVieif8logBJLicByrI6XmcQS4wbjoN2yaE4uNpyPebGVOPJXEpu00Hc7vOiAcjHfe+PeZVF147zcJ2ZS1FdRBJU5lFSGZ7rneXy2h4H9aZyievJbaoaJAnFgb1sO1Xn81jGQbyn5T447vPf7RWBInAABEpAOQBYhzirHTIdO45iJu+yjAHTEk9kkWYnvGqXJKBIDsD5+m6apu/nDQKKZXj4PWsk0okdxScdoUXTi7YpuUSZQSyOEbhos/7gyJplfgk8OuASUHB6kvHNsvmR0YuT43bHbY5sYJfPe2vTsklHgfmidaY0WxI30mHK5XJ+HBYdIKbTecrrZlTgwfFJBroyiMrBjaV93BfWg3Ok4+T2+M70JvU7FxFu6kQd19XW7ZwVBNYRUCRPYnlOKrO5SQke739eyggOKKf692maIJ/YrOmL5SWqnyJQBIpAESgCRaAIFIEiUASKQBEoAkWgCHwICIzKFcZdkkRgvDxLnkA6QXX9zrypQiFpZWm8PsvxQEL56KOPZu3ixYszwkmSUe7cubOvjvLJJ5/sq5+ggGIpHkkpqqGglPLsGaGgf3+WkFAyLm1y3vhwJtiJU+fAJWJLORiXWFLGo5fFi09LzHgcAJs5EeAc835+dzAueQ9yU+RLHHDLbxKdXJ+nh/+85rBcY1xbltXJ69FtuK7M4zDfslzJon32+sy8zTZzmjnYNUlLOcjXa1ailOSnLCeVpaDMoziQnJsiSSdZuYB1ScoynmoeBatyfeZQWJ/qJ6uIV3mvfQjP1B5jESgCR4zANh/WR3xoJ3r1kiJU1ciSO5BRVEIhkacsnmSITQ/MxL013WD9QjRB7QQrAQUSCt/TYXsXAsom1xLzJIt2FTEjnSiWkfghsxvnSAfJdWrTMQG/ZIRLPsFa91KnaCSgyLLFWsrHJOwmx7vpuTqM+Q7iHMto1VlZxNzd9/2DGctyyrbptOPM6MSMNTQhjnj9SUCRhZ41OLMETzpO7oPrkCFs6R9rdx4Gfl1HESgCqxFYREAZlU9SAeV9CCg/zokoElD+e05CSRWl/4lQ9MwVgSJQBIpAESgCRaAIFIEiUASKQBEoAkXgw0HAGLuEgRzsSjzG+DfkAJRPfjdvqLDzm+V7IKM4sDNj9kl2WYgqJJRURPnDH/4w/fGPf5z+9Kc/zUr0qHiC+snPP/88I6RAQLl///6sJI8NMgrEkzdv3sysJJQVZJRRcVuFCWwqoDDAyTwIuQ8IKVm+JxUfxtLwB4mzb+Oqy9yH5ypVQtinUVWE38xxONCZPAvlc7geLKOTA3Iz/2FuBNIKjetIEgrLZlmdVI1nm6rtmOfaBmabbHOT8z6qj4wlcPzOfEkiIReSCu/m38zLZL6DPJ05mFwH0xJQ8vrNY8tyP5mbaR5lkyug8xSBInCoCJy0JPqhHtwJXpnKJ3byX0/T9NU0TVhIJ5bkwdIxK0t2kPItdELJeMTp+mbueGFJ7FHeAAsbWAk6OsJ1BJRFDsx4Ldlh5+8cR8qwpXTgyGJNR4rlJJwkKxfnBhJJSseJkcurXCLmLGOD1OKyWfNSJ00HTiJKqqWchHsnmbXs8yonKUkmOByyYFURSQWSvHV0ZnSCSABLImE6peTScWId6TgpHafTBCuda07HKxm2eRz+rvOUDF/VT07wrd5dKwJnBoHjJKAokUr/BPlkJKDwHKkCypm5tHogRaAIFIEiUASKQBEoAkWgCBSBIlAEisABEBhj1uYOjF1DLDH+DUkABRSb6iiQVCydYtn7LEfP9KIcwGw3L1y4MFNBuXr16sx+9tlnM+IJ7datW7PSPSqoUGbn8ePHswbhBEIKZBQsRBX+t71+/XqfjAIpZfgYJzaO7WBFLDFuFU6wqsGT90ARHgIKA3SNa7us+ZMc+JhlTQ5wWg5l1sw5LMs/ZD6D6TxvfB9Vbcx1kONIlXnyLJBPbMT+FuWhJDxJMmE+rh2XYz0O8MW6D5Kb8vo6SH7rUABdspJUL3GWZbmVnDdzKuY+xsG+Kpk4kA7iEwQU82/YUdU9cx7kS1SNZznyKDb+yzzOojxKkrTcl+ZRjvJq6rqLQBFYiMBJSKJ/iKcG4oOqHHTWf5yTT7AQUGQl4xhKQJHRvCledESSA7CMKP9XtH9O02S7FyoWdmKrtpNOjA7MIgLK6DApCSjrdSSjpFObZXVwUiSbJIHEabGRqe0+zfzhgWWb5XjYfm5nPOaxnE+ydzc9D0c13yLVklUElHRMcKh1WnB4+J5OTu4zy+nEY3GY0llPljlOFx/3LZ0vlsVxUnqO5VwvjtsoWTfuw+hYjaWDjgrnrrcIFIF/I7BNAooleFIBpQSUXplFoAgUgSJQBIpAESgCRaAIFIEiUASKwIeKQMatM2bNtPFvLLkHy+98FmVTVEkhT2FT3UKbZVjeiv2fO3duvyQPZXmuXbs2K8lz/fr1maUMDwopWMgqEEtor169mqmh/Pjjj9O9e/dmRBRL8WAhojgvdsEnY8Jjot0Bj1hiSJbgIfcBASVJKA6KdIBkxriTgLKJKsZhXYOZG1lK/gnCiUomSSqRODTmNSSR5PlmYG+qxWeuhnxLHvtIdLGEE/kZ1plK8qtyKqMC/WFhd5D1LFODX3Sux5xFXmOWtRlVRyQzSXbCOpjOnMxIQMncB7mSzN2oPs/2zKOMpXQ8/iwRdNqUfQ5yDjtvESgCpwCBElC2c5IsvUNHjRP4pzkJBQIKJQx0CrE4EKkUsuke04mlI4WjlaQTyCgooWAhp9B52Yn9hl4cGx0ZtCMZxVlHBRTm87gl32TdQJyadKzScWY+mdtKBOLc8BttJKCMqiuybDOBmpJvy+6DRYxjj3fT83AU86XjM8q8LdteOuSc55Rv49ynwgjr8Nj53esCi8Okww4ZJZVzmDdVWdJx4r9UPBlJL+vUW9ingyi+HAXuXWcR+JAROA4CimTJVECBfLKoBE8JKB/y1dhjLwJFoAgUgSJQBIpAESgCRaAIFIEiUARGwoLfs+QJ+YdPo1GSx9IpWP63pQI506Oaxj7iKpzs7u5OtPPnz+83FFG++uqrWfv6669nJJT8/4cffpi+//776bvvvpuRUB49ejQryYN9/vz5jIQCUYW25DOSAowZm99QiZucBy0JKMa1U2HCQZPakRxwHFfaonO5LA9BjC7JQkk4GgfcqpYjAcVzLDlJRRys+RLVTPK4JZiYhyHPwzqwbHNRjmhTQs1x4JvbyMGzmW9YRkDJ+VEkSYX3UYVHhRSuQQfxYiFEpZKJeZQkjLgd/ktClKV0VFzZNI9iPiXtcWPd7RWBIvABI1ACynZOPh29BApYphBPJKH8fpom2Mg2OvBNlTfS+aJD0mmiY0RqjpI7kFAoa0DtQ37D0glmZ7msE9ORGAkfslqx47IqjLAsxy2RBMdWRwlHRQKK28hjBgPxUvWE5Z3WAUoFFM+s5B3rF46SdNu5At7e6qZM6mS2prqINfwWScfpYEgw4TyTuM2alzhEKTOYzwUcbv6XhAIBJRVQ/A87KqCwP1n3MElO1kt0npNwHroPRaAILEfguAgokE8IDmDpq0pA6VVZBIpAESgCRaAIFIEiUASKQBEoAkWgCBSBzRHI+Ddxd8gFNnIROZ0xdwd7ai3JskiZ/a28kuV2sCiiSEDBUpLn0qVL+w2yCaV3fvnll/3md8r0QEJ59uzZzFKGZ29vb9+ugcBEvfFvYtjLWg7OZBqCAPFybA7WXMqCWbMvB827mUMxv5HfxwHB5FQkgEACUY0EC4kkFd8zbzOq43DuuR6yBI/kk1EBRQKLeRjL8eQg382v0MOb8yB5FfMk5Cskc+SA2nHwK/M7wNZchjkVLLm3LMmT5BNyJcxDLoW2rATPqPLOPrCtXG8q168aOH54qHZNRaAIFIFDQOCgHeEhbLKrmDsFsktvRfkdiCh354xk2Mi0JKCskyhLxqTlUuwUv50TUEjo0WQAY5knCQ12xp6sUZlE5RKd0HSM8gSzXJJVcIJ0aJRnU/ZNeThZuelk8R/kFZ0pptPJSpLLiFGuZ6yPuA7Po7xYR+doE2dprCc41hxcpIaSDHDnxzlKCbgsh5NONedChydraeqQ4zglcUVdxEUsdB071s8ymyq3HOU56LqLQBHYHIESUDbHqnMWgSJQBIpAESgCRaAIFIEiUASKQBEoAkVgWwikmroDO1U5gVyiwvhIOOH3VEdR4cJBpIuOZz+/JAmFkjuffvrpfqMkD6ooNsr30FBOgWBCGR4bRBSUUGwqoViWZ5a02FsaRh8VwIld23IwJtOSTrB8tzwPhBVi56p+QyQYcyWrzmvmUQ5y/smhSBzKnIuDajPHQV4kcyXkWTy/nCtzIJkzMefCsklgycG+mcdhHQl0KqmwXokqWOY97k/u27Jpz8WoeEJuIhXfU8V9JHhwTeXAXgklkkpy4C65F3MlTJND8TpD/cRt8t+yPA44Zh7FgcdZTue4se72ikARKALvhEAJKO8E23svhHMHuQTyCRJ4X89VULC/m//OfzQ68ayht2rjMjFVrWAEOc4TlnI7kk/+NkiA4VQtU89ge8myxRHB+bSMjs6Gjm06ZP6m88RxW1eQ6XE9oyMjQ9dtSjpRRtCE6MgCTozyv5Goss3rf8R7EcNW7D0ezmsq1WRJGx2XdEbcBr+lbBuOd7K/+U9yCuvPz+jwcK3gOMnazWtuGakmnbxF+7cJ+ea9b7quoAgUgfdCoASU94KvCxeBIlAEikARKAJFoAgUgSJQBIpAESgCReBYEEjVC+LqDCY1nq4y+yJCCuQTchUos2MhpCRBYdz535AtIKFALEnCydWrV6dr167tt9u3b++TU5jv/v37s/bgwYNZS0LKixcvJhtkFMknS0goOTjXsvIk/Yl9Z0xbUoAEAeLklOmxXI9KKMbAPe5NYtiLStGMMf5FFwH5kyyrQxyOZl5FIgrWc+i50ZJvSQKKivNun+siBxZnGR3yNKmcknkTjnvMv4wqK8dyYc83smleJfdpzJtlOZwkLo0EFK6jHAScRCWuH68vFeYdfIslf2KpJ65BySxZ4ol9HK+rkRAzDvY9Tqy7rSJQBIrAOyOwzQT8O+/0GVgQEoYldu5M0/TVnIQCAeXzOUlDKTwchezQVx1+SodBTvghGqV3IJ7YUmaODjDJH0wvY7ji+FhGBzs6Qrl/EFCUY2O+UeIv60pan3DcD+XddMBcXzpdp+2SWOYkLXNivU91nC1lMzoxqZAyluvhetCxwjmy3iWW/5KBm07xqLoi+1vW7iIn6bSdj+5vESgC6xEoAWU9Rp2jCBSBIlAEikARKAJFoAgUgSJQBIpAESgCJwkBY+uqYhBjh2zgwNBURGHALLkJBsjSHEDLIFnIKONnGdliNp+KKJTfuX79+oQSCu1//a//Nf3v//2/Z+3OnTvTjz/+ON27d2+//fDDD7NpLKV4aE+fPp1evnw5I6DY1oBsKRNj28bGIQQQ11bhmxwJg3e/m7fvozQ0cXPIKKsG7i7DJJXXN8nBkfPIXEmShixzYx5GlflFajac11TA8RzNTsmc0OJ6MtbHNjbZz5NwbS9SX190jlIBJckfnP/MjalwotpIHqN5GPJnXEMO9vba8HesuTm35TWHZT05AHkTMtNJwLr7UASKQBF4ZwROS6fyzgd4QhbU0VPJRGdOh+4PcxIKFmKKBA/Yq1neZt35SnUMnCkcJ0rvoH4CAQUFFAgo2FTEoHPM2pDsZ3aC6bTgpFpGB5sEE9aRH5bjN50anSKIKDJylX2TaDOyaSWkuJ4sSaTjvO3TvKnDILEnWbUjw3aRioi/4aik6gkEFJ0lfndd1i4EFx2bcbmsQShD1zqZ4pn7K/NWWTmX2Tb23X4RKALHg8AiAgp91pfz9kVM81x3RMXYL4x7m6x+niu89DPiBEtf9edojkAhSMAzrZ8iUASKQBEoAkWgCBSBIlAEikARKAJFoAgUgeUIGFt3gKvxHRVRVELBErMnX2FDBQXyCbkM/sscgdMOEl2at/joo4/eUkT5/e9/P3355ZfTF198MaGGArFElZMnT55MDx8+fKtRloffHj9+PJvX+deQUYiJpyIKcfXMh5A7saGAAvGEXAoWNRQb/2VpFUvQLzpeCR5j2RzPQZ4lcyCq1RBLs5QO1pyJg3Izd5MqNll+h9+ZP9X0R5WaHNSbZX9Y/7rc03HdZ2N+xP0alUEkjqhuMirMJynFc4jlvEtAwppTk0CSx5lKOsQtKb3DNYElL5PqKOZmFuVRxnzNcWHZ7RSBIlAEtobASelUtgbAMW2YTj+VQiCZ/H6aprtzSwLPRB4OnSxkpc9WsonjGOzw6AwhJ0A6sf1jnszTJvGB9Wf9Pxm6dtLJimU+1FkspTMmGvOaYj06NTgxOLKSa5hOKTmc1vE4XZdOU9YhTOf5mE7jbzaziHiy6LfEhP/T4UkHh+lFDF6dZZxkVUyUDcRJovF7snXH9SRxZGT5sl2ZuaPM3KikkjUPdbi3hX+3WwSKwPEhkAEKXmglnowWIspREVDy5bAElOM7991SESgCRaAIFIEiUASKQBEoAkWgCBSBInB6EZDkQIxa0oGWGI6NuD3kExTbseQpaBBRyAcYGxqVM1I94zf5pvPnz0+QUGgXL16cPvnkk+nmzZvTrVu3po8//nhGTrl8+fLMoppCqZ3Xr1/PrKV5sD///PMEQYWGIooleVYoohhTJ76dpVFGMgoDniCe2FCVd5pBUhmPZz1+xmNVDV71ksxlpCIKy5vvcIAtsTbwdwBvlseBVJKleFSvUTHF88d8o8r8uK852NltSyba9hW+bpCv+QvzE0n+kOCRuQyORyWcLJUDcSQH55IbMV8z5ju8bvw/B8eN+ZgkPLFdB/smsWXdMW77HHT7RaAIFIFDQ6AElEODcuWK6MSTtYoDR9LOEeNp05lb6bwt2GJ2pHSGWXKHkeSQTyCkYGU9q1KSbGeco+wMZUSzP8wH85nGvuLw5P/sVjJr09FiXrejHJyOzipZuiSmpMOc2zqeM/n2Vg4iv+e+4ogk25ppySEpxaazpEwgloQrxCKVTzjHNggpOjVJZHGPk/Ri3UucJJaz7qBO0iIsRyLKqnm3cS66zSJQBI4WgUUElEUKKIdJQKGv+u9QQCkB5WjPcddeBIpAESgCRaAIFIEiUASKQBEoAkWgCJw9BDJWv0gRxUGiqGkwcBYCCg3iiQQUcgE5aHacNrb/m3wTpJJz585Nu7u7MwsJRTLKtWvXprt37+43SvVIVrlw4cL0/fffT99+++303XffzcryoIbyyy+/zCxKKG/evJk1SCgLPuMAzVTQSNIBhARJJ1hV5VVEkayAJY6fx5jYkueQHIIll5KKI7mLDtyVWKICjQN/k2QiAcV18V2CinkZzyHzmIdYptKSuRavh23nCfMELlNAcSDvWBaHnIn5kCQdOU3ugzyIJXGIL6JiYhuJLJ4nMJH0Yt7F3AyWHMtIOmFZ99/rTTWes/dk6REVgSJQBFYgsO2O5UM5OTgSMFJ1HFA++WquekICTyUUVFEoa5OOySbnyE7NmnN0qDhEf40G8cRyPJTkSaayEm+qk+ioeH50arBJQNHxHAko6eQk0WV0jkZn5zRdD6OM36ZkFB0e601yrjxvOEGLiB6q1ahcgoNjIjYJKMnkHh21VC4ZWd6j6slpOg/d1yJQBI4HAUvq2A+kcpeESsgnElDsYw6zBE8JKMdzrruVIlAEikARKAJFoAgUgSJQBIpAESgCReDDQMA8BOQJ8hcSTlQ/SQIKeYEs+cJ05hPMA4xqH0uRRPnkj3/843779NNPJ0gpV69enVlIJz/88MOsMf3TTz/NGmooqqCghAIZhc8KNZRxH1Idnjg9JXdQO6GRQzGPAgmFMtE24vh+iL+P6jLiATYqkkgyyX1IxXxiaMyP4jwEFAf9qnDCehzkizVGp81c0sbYn5DLO3Mhi6ZzN1eVUeK/JIPkNHkRB+JiJaA8mJNQJKBIMsltOjhYIgr5G4ksLNdPESgCRaAILEFgE3JDwXt/BHAilFDDQjRJAkrWVsTZyBqKq7Y+dsp2pDhN1KH7Vyie4ETRqdqUZpOtrEODHRVQ0qnhf8vvYGXgcozJsGW/x1qGSXqxrqDzvD/Kx7uGJHvgnCSDeiR/JFmFeVPFhHOF06IdHaVcr/Mxb64Dljb/pePMNr2/3b7/J1tY1ZXjRa9bKwJF4LQhkARC+ilIJ/Rjkk/o1ywt5wu2Iz1WHWs+4xhFwou+L/Uod/25Ciin7VLp/haBIlAEikARKAJFoAgUgSJQBIpAESgCpwQBS7JYPsYSMFgJEQxCZToJKPk//1mO2ZjQRoeP2snnn38+3blzZ9YozSP5BAIK5BIJJs+ePZupn9AgoDx8+HB69OjR9Pjx45mlbA9NVZQ1O2A8ing5pJJUGqf8DsQTG3Eq41XE5TOWpbo7eRFyHwwutpF3UZmEGFl+IIqQH7EUEjmXXBYcjcVZVie3JakFmwrzp42AkvkMS9X426gukuQP8mCqxGOJKSZZJPNmrM9lseRScnCvA3ezVI7nKvMqrJ/tqMCS5Zg2ut47UxEoAkXgQ0KgBJRPgiTuAAAgAElEQVTjOds4GLJXsYwQ/zqSd8jZIW+HxdnI+nur9nBU4bDTpROFgJKOEk5UMj2z5A7bzHqPOiqSGHBkdJaYLx3RdHLY7/yM8n7J1GXe/P94zsTyrWxSfy/vF8vmWEJHB8V6g7mldKRwUHIUv0QSnNfRgR3JKGxThq21J7U6WTrA45HmunJ/LL+zbfy7/SJQBE42Ajz7JSrSB6DeJZGSPu1384aiF32e/caoqLXo2eRzax0BJeus8izspwgUgSJQBIpAESgCRaAIFIEiUASKQBEoAkXg3RFQwcOSMJkjYABSkiJUP1GtI1VSUvkD4oUfY+4L81CU5KHsjg3SSTZ/v3HjxnT+/PlZ6R2IJ9gHDx5M9+/fn3788cfZNCooNogoaz7jgNGMtTOQFxKKTWUULLH8JCxIBCF3AmHEEjpY4mjEyFSPTwzAOwchgxm42szFOOg3S+Vk7ihVZ07CQN+D5ljAMkvgqEKizTyGpBMH55JjkUxCjkaVEvMd7gvfiTkyD20kr/B/kooWxS4ltOS5r6r8urus/xeBIvBBI1ACyvGcfhy3rJlo4g4SCtOSU2ATM68OyDrGKh2fHSQ2iQ3UsJOZi1Uhw840SSSQUXCGVChJAgoIJRvX8gsSWCSSjNfSJjUGjwf99VvZxDFyLR5XqpHgtKgqohpKblW1FP7D2YEcxPnBcs6SrTs6PMnWTZk5tp+OUxJflh3PWCbIda9HqHMUgSLwoSPgi7A1aem77MNQPkklL5VP7DtWYbdMAYV+6x/TNP33oIDCM5NWAsqHfkX2+ItAESgCRaAIFIEiUASKQBEoAkWgCBSBw0DAeHeSIizJIyFC9RO/k8+4M48HYSGjkNugQVrhM8aof5Mv2NnZmSCh2C5duvQWAeXrr7+eaJTpQR1F1RMUT77//vvpX//616x988030/Pnz/cbqikbfNw/YlPG9lkQxZMfokFIsUF4SMJElqwmdsbxi4VleFQyGQfrpvpMDvxSoV6CirmacTDvSDjZdq7vXXIs5juI80EOUV2EvEeeE1XlJZykggnT5Gckh4wEFM5vnrNRSSVzJKuOIfM0i67vDS65zlIEikAR+HAQ2HandJaRVu0DRwEHDUcMlRMsJQtI3tEYOZ7leXBIknm8CqMZU3dnZ0fSAh2wjZHiP+3t7UF0oNFJp5OCI+h2cWpStm28LnR2sJBUcIhwqCTLnLbzmEQMpdlUCBlJGnlsOQ9MW1m2EEjSiRkp1osIKJBPOEecL1m7ixRQdGbYLxnBSr1xTt3uWlr3aTtJ3d8iUAS2ioAvsVr6MUe98DKN+okN9ZNU8qKfyH5j1YGMZcYgnvhSDwGFEjx/mbdxZMNWAerGi0ARKAJFoAgUgSJQBIpAESgCRaAIFIEicIYQMAZkboI8BTkAm8q4WMru5GCkjAtBTklljhxsOyqovwUfJXmuXLkyXb58eWa/+uqr/Xb79u23SvJQigf1k3v37s3skydPZuV4aJTrQQ3F8j17eyu5EeMgX2L2D6JlCZ4xD+CAXrHi2CXirFJAUdFEnCCykGuRrOLvqSJ/Ui811WTMsyRRYxHwmX+BdEJOROV+VUoko+Sg31T/TyIK0w6+VgXFnIo2ySySXhzce1Jx7X4VgSJQBE41AiWgHM3pA9es0wfRgwSdThmjxSGeWLYAZwRHDovTkom/VXu4t7OzIwkFmyV2Hu3t7c2YoHt7ezhNdL7p+KWkG85NSreN10U6idYz1Lk6bddQOjhgovOB42EiVKcpsZcAohODY2NtSHC2JA92pFinNJsleBzFj4OVNQh10JRwG/fXdbHf7gu/VfLtaO7lrrUIfKgI8GzPGrIEFnyBJqgg+QQiJX1blpmTgGmfswrDrM/Ks5ARJkicYiGgQD7567ylWhQvov0UgSJQBIpAESgCRaAIFIEiUASKQBEoAkWgCBweAlnqxfLKqfJhzoNBSqmAwsBbG/GjHOxqORnXtzSfQJkdSCgXL16c2U8//XTWPvvss+mTTz6Z/W6jzI6qJxBOIKT8/PPPM6tSioSUNSV5Mh5PnIocSw70dYAvdlRC95gctEv8zEbOJUv05FnK/I/lj7LsTp6Hk55/SQUZcxap8j7mWMzBMM9YDofvxAexqYLCes19ER/MAb2SgnKg8bjNLM+Tg4VZbz9FoAgUgSJwBAic9M7rCA75WFYJrhA8rH2I03V3TkKBiMK0DUdNJw6brNa15wcCik0SxM7OzrO9vb2ne3t7kFBmbU5QMJlIchCyCyPasTiO6dSMIMl6dp5VZJVjAfg9NpIMXJwN5d2wEjl0VnIzSrWpOjJTmJk3pkmGuq6xHE7WKmR5HFjOCY1lUlqObSYzOKdTKWCcPojE3XvA10WLQBH4QBDw5Zf+gpdl+jEDCRBOLCUHEYXf7fPo97I027p+bKzl+t00Tba/T9NE+9u85QsmL6H9FIEiUASKQBEoAkWgCBSBIlAEikARKAJFoAgcHgKpoG5syFyAZAsscSDyGjaV3y3Hk4NzIWKkusdYOmZ/73d3d98qyXP16tWZEgrtxo0b061bt/Ybv0FSoV24cGGmgmK7f//+9ODBg/22QUmezBlkrJ7YveVeLAmdA0STaMMxp9K9uR7xG8/SiPWYc1mK0+Gd7kNZE7G9VC7JgbOjajs5jSyVQ6wvB/lCLLGxzlQukZgCEUWiigN7mW8skTPmdhblVqoqfyiXQFdSBIpAEfgtAusSQ8Xs4AjoGGS9PxwwVE9oEE9UQsEhYyR5liqwpt/aLVMjMdu8Q361s7NDh/v8zZs3kFCevnnzhg6Zj4lEbMrnwa7ls4rEcFqulXVEDNVNsDiTsmVxdkbnKI8ZxwinR2k2yCdI8SHBx7QOEFaHR0yT1ct6lJWTySvrVuWUdVivO8a1105nKAJFoAisQYB+KUdx0I8lgVICCpbatqnkte4ZlpvOEQg8G7+JhgKKJBSmHenAfDy/+ykCRaAIFIEiUASKQBEoAkWgCBSBIlAEikAROB4EiBWplE4cSNJJkk/Mdzj41QGwEFaYppn/WBs/MvfB4UFG+fLLL6c//OEPs3bnzp0ZGYXSPKijfP/999N33323b5m2vXjxYrIMz5pyPGyKWL45BOL1DiTFkhvIWJZ5HWNoHiPWnEsSSdbF9ddicjynemWeaNwF8JA0ohpJEkfGOGAq0kPq+XmeX8GOA3eZ19yJeRnJLqlIL5FkFX7rsD8maLuZIlAEisCHgcBJ6dDOAtqSO3A2YLdCLLHheKXqCck6yxUgV5fO24HOyUBAyZIsr/b29p7b5gCnAkqqrrDPfpZ1xAfaryM+oWMdwSzhMJauYVfymLIcDs6K9QKxls+RiDI6Rzo1JD6tBYljRPM/1qnD43aztA/bT2cpGb/JuF2Gdx2lI764uvoiUARmCNBfWGoNSz8mkRL75VwFBQIKhEtGskBsxK7rL7K0WI4q4Tn8z2ma/jVvTOf3fMGsRGYv1CJQBIpAESgCRaAIFIEiUASKQBEoAkWgCBwfApZaxqL2keVmyHfQyIfcOnfu3LXd3d2ru7u7EDGuv379+uM3b97M2jzeZLkZciqpBPLW0ZD74IOl9A6leGyQTyCe2J4+fTpRigf76NGj6aeffpo1yvLw/cmTJ7PG/5TkefPmzcwuIKTkAFbVPVJpw/Iy2FQt4VhUe8EuO7aTln9xf1KlWBKOeZjxKssBtyq+m2chfke8z5bLZrke8iIsowIKVnUTCC2SfdyvXCfTElmw5oRml8uCW6I5leN7TnRLRaAIFIF/993F4dAQgNCRI8BTgg7FkyzBgxSbbFgSdjpvB5ZVSyds3tHukzH29vZm7NC55UDTSYR0ImkGR+k0fXQCdXQsiyMjlmMZSSr+ZrITi0ODYwOBxDI6rks1EnHB0fE/lsU5cjmmcx/S4VlElknnKOsh5nKn6Xx0X4tAETh7CNAvJFER9ZMvokFAsUGoVFrVkm7LEEnyCdO+WGJ5pqJ0AukECxHl27kiCjZHPVQi8+xdcz2iIlAEikARKAJFoAgUgSJQBIpAESgCReDkImDuAguBJHMhkFFmA253d3c/uXjx4rULFy5cO3/+/DVIJy9evLj58uXLm69evbq5t7enKgrLO5BpaV7E/Adldq5fv77fKMmTjVI8kFSwfCCaSDihHA/leSzN8/Lly4lGaR5IKMMnSRfE6yU7YMkZJEGF/Tbn4mAudoDcizmXk5yDyzhd5j4kdeSxJkzjIN+RRKKSPCSSJH9kCR6V4lFBSfKKA9DAO/NAzJ8DsEfCzMm9c7pnRaAIFIEPEIGT3PmdttOBwwSDV+Yvybpslt3hN0gnJPZk+i5l+W4KwtwR+w3ZYW9vT5IGq0pHTrk87Gm7DlLxRBayqiLpmIx48F22suonlM+x8R/rGdm54LOInatjBCN3dHgS0zHhmgzhdGjLxN30gu98RaAIHDUCEBTppyCUYCFRonai8kmSUej3JKvQr62Tu8yXV56jPkspaZZldyjH8/00Td/Nbb509nl51FdA118EikARKAJFoAgUgSJQBIpAESgCRaAIFIG3ETDmY+lmiBY0SuyQG7lx7ty5G9euXbt29erVa5cuXbr+4sWLTx4/fvzps2fPbj979gyFFEgoqsNbkifJLQsx393dnSCh2K5cuTJdu3Ztv1GSx8bvKpxgKc/zj3/8Y/r73/8+/etf/5qeP3++3yChLPhkPH9RLN+Yfu430++sdL+lCy1zE+ZNsOROPG7VUHIXx0G+5lcezMvxZA5mzI1kCSMGpGWJo1Q58cSkynzGFNeptGwJ0m62CBSBIlAEQOC0EQ9O2llLBwNVk5Say1IFkE6ohYiDhSVRl/Jsh31cY2JuUaLuvUkvh7DTI/kinZFVjp9qJNb/yxH0EEjSORodEefFCSLpiVNEw0niv1EeTpwkvcjuZV6IJzhIrCtrQ+a+s/yy89EE6iFcRF1FESgCR4IABJRUNYGA8lWU3ZGAQl83yqeuI6BkWTLLmGHvTdP092ma/jZvqJ7wm+1IDrQrLQJFoAgUgSJQBIpAESgCRaAIFIEiUASKQBE4EAIqf2gZcMsAXZRPrn766adXb9y4cfXKlSvXHj9+fPOXX3658+jRoztPnz69s7Oz8xltnif5ZG9vb3dvb+8cjXzVgpI4b+2YiiionVy+fHmCiEL78ssvZ+2LL76Ybt++PZ0/f36/3bt3b0ZAoUFASXUUyCiooNiWlORhHxbF+McY2EnIueS+5gDdRb9nToNch/kOch8OuFX1Jc8DORgby5hj2ZSAYmyQvErmdsy9LCurs0ne60AXcmcuAkWgCBSBo0GgBJR3xxXsSNBJJGEEuI4T5XeyPAHf+V+FFFjBWQ7n3fdi+ZKbkhu2eQ1kvcRkEo8lbHSOdJhwQFLGLVmy/J5qJKMKigxeLMtl8hOnyRIPI/VZdq3rVnHF/Ri3wz6P2OY52fT8HMW10XUWgSJQBNYhMBJQIJqggCIJhe+QULD0b8qLbqKAkiTBHCHxwzRNf52TT7Con6CKQuMFtp8iUASKQBEoAkWgCBSBIlAEikARKAJFoAgUge0jMCp/qKJ76eLFi5du3rxJu8j048ePb/3000+/e/To0d0XL17cPX/+/OcfffTR5+fOnYOMcvvVq1cXbHMyyrS3t7eSiAIJBYIJJBTbZ599Nn366aez9sknn8xIKRBUaM+ePZt+/fXX6eHDh7P26NGj6fHjx29Zf0MxZcFnXVw/8wDbzLeMeZQkkTBtDsPYXOZCUqWYvMlIBsnjGhVQzLHkIF8JKsKZ+RO373rMsYx5nVVXevMr238OdA+KQBEoAksR2HZneFpPjcxeJeawt+Yldyi1g+IJibqv5xYCCixgm1JsWRLnqLBY1RFv8/yzX1krcJwenbpMWOK8JDPW8g1YfnddElzS8UriCPNSn5A6gzQcHpVORk9zdM5UX9FJW6fekue3ztFRXe1dbxEoAoeFwDoCiuQTbCqg0B+uU0BJ8qEjJCCZQDj5y5yEAgEFQgovrr7EHtaxdT1FoAgUgSJQBIpAESgCRaAIFIEiUASKQBEoAu+HQOY2iCMRE8Ke/+yzzy58/vnnF65cuXL+u+++g4DyxYsXL754+fLll5cvX757+fLl3128ePHuzs7Op8+fP79Ee/HixcVXr16hhLIDCQS7avfOnTv3lsrJ9evXJ9uNGzcm28cffzwr20MJHxrkFcgotp9//nn68ccf9xtKKEs+m8T0t5lvyRyIuRRyGCq+qyqSSu/kSiSBkCehEYcjz8LvLGPOJGHhd/+DPOKyWL6bM8H6GUvxmB/KeR0EnGV/Vg3yfb8ruEsXgSJQBIrAkSGw7Q7xyA7sCFecdQ5h9srupbwOI8EpU0D74zRNf5qTUFBG0QkzOfehY48zkeVu0qFhWodJmwlLy+fIyk0HR3aujsuoppJOlethGdaVdQUXOZSjk5RlJDZxQI/wsuyqi0ARKAKHikASUC7P+zXUTxYpoByEgJJqVzzXIZ78OG/fTdP05zkJBSIKv0sQxPZTBIpAESgCRaAIFIEiUASKQBEoAkWgCBSBInDyEHhLEeX//t//u/PLL7/sfvnllzv/+Z//SQmer968efPV69evv75169bvr1279sWVK1e+2N3dvfP48eMrtKdPn155+fLlBcgnb968gYSyMn8CkSTbRx99NCOaYK9evTorw4MaCvbWrVv7FmIKpBPbDz/8MP3zn//cby9fJmfi5AG9Zo9SxZ0Y3KjiTiyOHAiWHAz5ERuDwBgohiXfkmV2xsG6Ds7FQjjJAcKsN3M5i3bZXEqWAFqkin/qTkB3uAgUgSJQBP6NwIdOgnjX60AFFAkolByQgCIJBfIJJBQaBJRUS6H8zln5jKxUlUI4viRlgFnKrOGE4JxYEkeZtbGkDesZE5aWz0lZOJVMqDmoE5X1Cd2XZOeOSirJrF12fkalkzzes3JOexxFoAgUgeMioEg+wX47EFDuzV9gfdb3rBSBIlAEikARKAJFoAgUgSJQBIpAESgCRaAIbB8B8yPkOZJ8Mss5ff7557v/5//8n53Lly/v/r//9/9u/vjjj189efLkD69fv/7q9u3bv//444+/uHr16u8hoDx69OjKo0ePLj9+/Pjyy5cvz0M8QYVkHQFFCCCh8EERxUbZHcrw3Lx5c9aSjML3p0+fzhqleX755Zfp3r17swYZ5cmTJ9Pz589n/2HnhJiZ3ds7tjGoqcaeOZVlg2b9XYKJg3PJo6gkz3SW1RkJKCifWCpbtXgHECc5BMAz/8I8bIO8DI1tmzNaBtioft8cy/bv6e5BESgCReBQESgB5d3hxLlKUsntUECBhCL5hDI8lOBRKQUrAeUs4K9To9OxShUky+jgiOiUYHFSknErGSQJLsrDQVJBtYTlVC8hQck060nCyujkZHke9mEVk3e8OsZ11TF69/unSxaBInCyEdiEgEJfd9ASPCOhUAIKZJNUQEEJhf8kn2D7KQJFoAgUgSJQBIpAESgCRaAIFIEiUASKQBHYPgLkN7LsjoSUnevXr+/cvn37/N27d89dvnyZEjw3v/322y+ePHny5fPnz7+EgPLJJ5/cvXbt2u/PnTv36aNHjy49fPjw4uPHjynDc07yyYpSOL85ekgoltjBooRy7dq1WUMNRTIKlpI8OS/bgXRiQxnlwYMH008//TRTSUERxQYJ5Zg+5FxSRSTjae5CDpTNkjuZ7zB/Yi7FwblZPodci2V0IKEw0Fe1eHMprD9zWblvzKPSCpb/kjSzSY6FeY6N3XNM57CbKQJFoAh80AicBQLEtk4g2OFknZs3CCiW37EED+QTiCgQUK5M00QZA6zMYPb9tJ8DnRVL6KRztMgxSZZtllbQCZKMoqOSpBWncWSSvJLT/Jfklbw+FpFZ3J9US9n0mvr/7J0JlxvXlaRT3MR9X7Rattt2b7P8//8x0z3TttuydlILRZESRYqS5nzZ+GpCT6gdVYWqCpxz66KA3BCZSLx3X7yINop2ilSXKwJF4LghsFMCCiSUtOBBEWyr37WtCCgooGC9ow1PCSjH7arp8RaBIlAEikARKAJFoAgUgSJQBIpAESgCpwEBxkSYaEsdiMz/85jHxYsXz7711lvnb9y4cf7mzZvnHz9+DAHlrW+++eat58+fv3X37t03b968+cb169ffhIDy9OnT80+fPr3w7Nmz8y9evDijAspuCCjzIEtY8qCE8vrrr892PGSIKFjvXLt2bc78z3PyxYsXZ0KKJJa05Pnss89mJRTVUF69YgjhUB4qmOTYhROBR/UQJ+2SVSNR+QQiicrxjL84hqOyiWr0jKloo8PyjLfkuMyyibmOweQEZdVPRhX57UDrOMt2CPX9IlAEisAxQ+C4kx+OEm6l5SST3F4QUN5YZMkn5AfTNF1dxJUFcWVuF605AWWrH37fU6pNpmw2OEYCit6AKo8o60aGjEIjyJBFm4oqPh8bUjaoyLy31WOUrNuKjXuU11f3XQSKQBE4SgSOioAi+WRUQOG3oY8iUASKQBEoAkWgCBSBIlAEikARKAJFoAgUgdUisNMxolwOZXgm2xpO0j174cKFsw8ePHj9zp07Fy5fvoyyyc2HDx++8c0337zx3XffvXH37t03bt269eDatWsPzp07d/ubb7459+zZs3NPnz499/Lly9l+x9jrx5RMYsaSByWUy5cvz6STe/fuTffv358DS54kpHz88cfTX//61zk++OCD6dtvv53VUcgooWDDY+z1+LZZj/EKCSJmJwGTU4aFZZ0QTIZIkmMskEkYe3H8Zdwuy/ua60FEYZxlKxJJvpfjK4cmEXNA2HezRaAIFIEisCIEdtq4WNHuTtxm0uPw5oJogtoJhBOUT363yJBSri3i+oIRPHojrhM4yZql4ZIPGzWSQWiMqF6C/U3KuI3r8r/sXRo3SrqRtc9RAWUknqTvYVrnJEtXBu9WWI6NI5atlc46XX09liJQBNYBgRJQ1uEs9BiKQBEoAkWgCBSBIlAEikARKAJFoAgUgSKwWgQcE9I2hzEOgz3lmNG4rEonqJ4w4ZbJtmQIKdSSzp09e/bc1atXL7z++usQUC788MMPN549e3b/+++/v/fixYv7169fv3316tU7V65cuX3u3Lnrz58/P/vtt9+eIf/www+vYXOzsOHZ86dONRTUTVRCQe0EMgqkk9u3b88ZWx6VUchPnz6dvvjiizmw4pF8kjY9PoeIsqLHSOJgzINxFyfeJqmESb6qjyThg3PF+IhjNWQV6NNWx/EZx3GcNJz7Y+zGcZPNPuJmJJQVQdLNFIEiUASKwHFGoASU/Z29VDDBguDeNE13FxnyiYElD+8bNMbWlYAiwSSJJIkSjZpspEAYsSEDO1bWrH5/uW5KxtEYouGjBBzbsZEjw3YztRKJLHmMHtNIell2hpexd1fWWtzfJdW1i0ARKAJrgUAJKGtxGnoQRaAIFIEiUASKQBEoAkWgCBSBIlAEikARWBkCSSjhOfUfySOQS8b32bHjGCxnoHzCRFuCibcQUnjvwpkzZ86fO3fuwoULF87z56effrr28uXLO8SrV6/uXL58+frFixevEefOnbvy/fffv4b1zosXL1A/mQkoEDvI+3mMljznz5+fjLTj4Tlx48aNOdg3SifY7ZBTAeXJkyfTl19+ORNTyPs9xvh8aXfD+AZjJRJJGD/5apqmLxeZcZecQLyhPrNQQ3E9tqGtDpn/Uy3F54zZ8FwlFLav19B2YybjOMt2y+/nlHbdIlAEikAROEYIlICy/5MlhjS07kzThBUP+feLgITy1jRNt6ZpQiWFTMMu1VP2fxSr2YINhFQYocGRDQkbIxJNlHF7vCCTaMVDZjv5SHseGjQ2gCCwoJ7CNo3NGi+8boPMRlL+v9tGzm6XXw3S3UoRKAJFYL0RKAFlvc9Pj64IFIEiUASKQBEoAkWgCBSBIlAEikARKAK7RSAnxTI+cWEREEjGSbM5+ZZlWebiIqN84ngHYx6+zjIXzp49Cwnl/NmzZy/8/PPPV169enXzxx9/vPXTTz/dunDhwsXz589fOnfu3MUzZ85cePXq1WuQPciST1ZlcQMJhYdWPKihEKigYMdDxn4HFRSD/7HrIV5//fUNBRSIKJBOPvroozmw6kGpZUUPxjckgpBTuQTyyacRTN51oi8H4DkkM9YB0cRI5RTGXxxbGbOEliSo7OajdYxlN2h12SJQBIrAKUCgBJTVnWSk5mh0GRJQyG8viCmSU9aNgJL2NjyHBKIVztig0W9QuxsZuDSEsNLZjoBiI4btZAOI9dwmeXxkI2Y83lRKWd0Z7ZaKQBEoAqcXgSSgUESASPmbRby7+J/XCNS9srO7VdtiJBB+MU0T8fmiI/2f0zT9bZomMq9DVCT4veijCBSBIlAEikARKAJFoAgUgSJQBIpAESgCReDXNjmpXLIMH9+HSKKNDhklE+o+ZBRM0o5ntN9xOTKTcXMshPWpDc0ElNdeew3yybnXXnuN+tLln3/++dqPP/54nQwpBZUU3j9z5sw57XYgn6goskJrm19hARkFSx4DIorqJyihYM1z586dOfj/xYsXG4HyySeffDKTT4iXL19uqKVAolG5ZQ8EmpGAwjgLwdjLo2maPoigRuY4CkQUcQd7xknSSgfSiTY+ZB+bKc93nKV3lyJQBIpAEVgJAiWgrATGeSOwfmH7MhBH4wviCeonElCw5jFozK2DBU+qjCRrdpk8G40VVUrSY5CBQdRPVEBJFZOkAKdyiQ2qtNyh0ZQWPZudma28Bcu0Xd313C0VgSJwuhFYRkCBeAIJRQIK5MoSUE73ddJPXwSKQBEoAkWgCBSBIlAEikARKAJFoAgcPgKprp6kEZ7nYxyDoN4DYWG2y1mMaVxeZAgM2rnk9t0GxBPDybgqvmvBM1v0vPbaa2fPnDlzdkFAef2nn36ChDIHpActHGkAACAASURBVBPeI7/22mtnJJ4kaeMgCSiAgxXPuXPn5kDlRMUTyCgooUBCISCgpIrK999/P33zzTcTVjxk4+nTp9OzZ89+Yd2zS3ue0YJH8gn54WKiFpO1CNRRmMzrOExaI/HxfJ3xlhyrYULwskm+rDMSTzrOcvjf6e6xCBSBInCiECgBZXWnk4Ya5BN8D2l4QT4x3pmm6f4i7i0ad+w5ZexWdyQ721ISOWjg6PGnNY6kkjFDGkmmNIxbG0QwcmnIqJIiUcUjSmm30VeQ/9O7cLtPUX/B7RDq+0WgCBSBvSMgAUV51WUKKCWg7B3frlkEikARKAJFoAgUgSJQBIpAESgCRaAIFIG9IMCYQpJOII1Qx5E84riD25ZMouXOqGSCmgmEElRM3E7a8bCd0YKH5Z2MS4bMsnEcEFDiGGeyy88//0yN6XVIJxGvSTyRdHLQ5BM+zNmzZ2crHkISCoookFFQQ4GEcuvWrfn5xYsXN4LlJcyQP//88+nhw4fTZ599NtvzQFAxdmnPk4rvjJEwzkIw7vLZNE3/MU3TnxeZ8RonC0NE8byTeeQk37T1YfxlJJaMhBTWL/lkL9/KrlMEikARKAK/QKAElNVdEBBQaKwREFF+OxBQ3pim6cE0TWQVUMbG4OqOZvst2aixUZLWOTRitEQg08iBaUtGHWWW0lsEjR0bRKihZAOHxtL4SDZtNoCWLZvrtuGz/TntEkWgCBSBVSFAoUHyiRY8qYAi+YRcC55Vod7tFIEiUASKQBEoAkWgCBSBIlAEikARKAJFYGsEGNNJ0gE1HFUwJI64hZGsAskEJXeDmo7B+AbbYRuEaipOorVORGb9XNflJcak8sp4rBzbPC6FushhEE6WwZnKJhJSyNeuXduw5IGIIiGF51evXp1QSTE++uij6f3335/+9re/zZY833777RyooWDJs8tHTrhNAsqn0zT9+zRN/7bIjNcwKZhgrCYJRuzSScGjzY6H03GWXZ6YLl4EikARKAK7R6AElN1jttkaDNDZcIMB/N4isCtAAeXNBfmEzLI25GSmru5IdralbNDAfk0CylcLb0FIJ3gMfjRN08eLjMSb5BMy69nggYzCtoxljZlReUXlkzZ8dnbeulQRKAJF4DAQUAFFL+BlCii8NlrwJMFy2XEqKervBJ1mCY90qP8WsqK8DrGR3xhyH0WgCBSBIlAEikARKAJFoAgUgSJQBIpAETipCCRpI5XTx+cqmWSN3gmjZB65LUkhjEMwLsHYBeMYZNTck4CiikkSWdxW7o96EesbrCfZZdmxpyLKWp0/iCgZkEsgmhgSUMhY8ph5juoJ6ieooKCGAvHEeP78+fTixYvp5cuXc/axDeHGMRLrYdTEGJ9B/cSgXsYYDcsQo+r8OOk3318r7HswRaAIFIEicHIRKAFldeeWBpgDdbCFIZ0wW5zMDHGIJwSDdTTw9Eu0Ubi6I9nZlkYCSvoBfjmonvx9mqb3p2kiI/smeYaBRix7JK+wjfQr3IpUkrJyqcays6PvUkWgCBSBInCQCHCf5zeN3zPySEDx94xMoULv4N0QUPi9SLUtCCj62UJEkYBih/ogP2+3XQSKQBEoAkWgCBSBIlAEikARKAJFoAgUgaNEIEkaqWqRxA5et2ZDvcbxCDNjDq47qp/wehJQGKOAgGKwjVQrybEjnqu0kqq5HkPuc1xvJMMcJcZL950EFKx4sN3BjufSpUuzIooB+QRrHi16sNv57rvv5kD55OnTpzMBhfzNN9/M8eTJkzmPVkNbgMBYyfMI1OoZl3GMhrGbVKT/YZomAuKJYzWM0zBmk5OFt1OgX7vz0gMqAkWgCBSB44tACSirO3c0vGQB05BjUE6LAmeJ52xx2cEM7h3VQ4IIDREaJ5JQaMQwEIjlzifTNP11EQwMMiBoQ5SGJQ0XGzg0clLabavPlQSYqp8c1RXQ/RaBIlAEliMAkYTfJ0MCCupekCuxk1PZi0IFv3/KvW7VtkgFFAko2ymglIDSq7QIFIEiUASKQBEoAkWgCBSBIlAEikAROMkIpK0O4wwjGcX/ydRgUsVEVXZrOGmD43PzaMFzbZomg/dy+RFv1VHM1oE4HmtBY01ofH0tx6O04+EDY8Nz7ty5OZ8/f366cuXKHCijQDy5ffv2dPfu3TnzPssRP/3000w8MVBHefTo0Ubw/i5IKIzVEIy7UBdjjIbxGoKxGyYJExBRUtke4gq2PEaSUxgD6qMIFIEiUASKwKEgsJY/+IfyyVe/E0kZMoEfLAboyM4Ul5Bye5qmm4uggbdZA22ro1zFuZP4wSBgNmoYDLRBQ+PmPxYSb2Qk31JGLyXcyqJd/XXVLRaBIlAEjgIBigfpCczvF5ZyElDyN47fMRVQRq/h8dhTJYuO72jBA9FRG54qoBzFme8+i0ARKAJFoAgUgSJQBIpAESgCRaAIFIH9IrCb2r21dgkdZEkoqUjiayiqo0arfQ51GS11yCN5JUklrJuElbTR4b1UMhkxSGJL7oPnR/FY1aTWTc/VmTNnZjUUlFAIbHcgnxhpx8NyKqCggoIlz0cffTR9/PHHc/7xxx/ngIgiGQXQNrHkoWZGDY0MqYQaGcQT4qsF+QRlFEgokE2+W2QseyClYNFDZsJxjvvkeVoVfkdx7rvPIlAEikARWHMEdtMQWvOPcuSHl16KNAYhmdxZ5PuDBc/dxessc2vRsEtVkfHD5Hka5fdYdj/nUcUS1EsIWLE0XD5fhB6Df1mQUB4ulnP5zGXRHvll2AMoAkWgCOwZgZREpeiQMqxJQMFa7t40Tfy2kSlcaM1G3uoxKqDkb40WPBBQCDrVqp/Qge6jCBSBIlAEikARKAJFoAgUgSJQBIpAESgC64zAaJdj7X5Z/T7rMIwNoKpOoETCxCAnukpIsfYyElBUQ5FYkuMHox0P2x1te7TRUckkJ59y/BIVxm2lxc9hnRPHMtgfNaZUY98poSJxX/Z847OgjIIlD4ElDyookFAknmDHY6CS8sMPP0yvXr2aM7Y7qKAYWPQ8f/58tuvBuoflIKSQl5BQcgIXBBIIJYa1MjMEFOpmBMtAUCEgqEhOgcSCUoqY7RW7wzrP3U8RKAJFoAgccwT2Q1w45h995YefjUsajDCPHbyDaJJ2BQ7cQUSBpOLMcXIyhke/RA569GHMRtJePxSNs2TV0nihgULQWIF8QmDFgy2PDRay1j1Kwu31GLpeESgCRaAIHC0CWaCg+ABB0hgJKJIs+Q1D4jWlYLf6FElA4XcHAgrERsiOKG69vyCfkCWg2Ik+WnS69yJQBIpAESgCRaAIFIEiUASKQBEoAkWgCGyNALWVzer345ouS4ZckkQSSSiQQiCcJBklCSiMP7Be2iiPE1hz/IDtsL7bJWurnKq2m40bbUbeOKzrIokTKoSYPYbNiCjjJN/Rnsj/Nz4LBBQtebDlgYiiGgoZG547d+7MiiiQUrTjIb98+XKCdGI8fvx4MiCnvHjxYl6GjCLK8EhiDROAHY+BRILaCf8TPM/JW4znONkL1RRUUKirsQxkFGpxBNu0RqfC/WGdw+6nCBSBIlAETgECJaCs9iSnlY7MYTKSeBBQsCww/J8Z5DT6ZDg7e3wZ+cTGqGznlL3b77nMxhuNFxsuNFIgnmCLQDBAmCxbGzs0fpB066MIFIEiUASOJwIpn8qsGUiSEiXfnaaJwIIHMgo2cpBTyPzOWYDgd2mrx0hAgXxifDxN098XJBQJKDmL43ii2qMuAkWgCBSBIlAEikARKAJFoAgUgSJQBE4LAtRWUrEkJ62O9fskqkACSVsd6jKMFzhuIEmEbfO69jtklqU2AwklazTjxFX+Z5+OLTgZ1uMYlU82O2fLxi0O4/xKlDBLpIBMwfMknowklBy34VgT+5xU9Ss7IUgoWPGYJaSQIZ7cv39/evDgwUxEQSHF4H1td8ifffbZHJ9++umsioISiooovL/k4Wdw8rDkERTstdUZ1VGYTMwEYkO7HhTvGedRAV9V+6zTHcY57D6KQBEoAkXglCCwX9LCKYFpTx8z2cOwkFE9YSCPDAklCShJVpFpnI2iHNhzu8rwpR/k2JDa7YHbqIFIIoOWwb8PFoOCZCwSaLCokOLMdDKM22wI7lT2brfH2eWLQBEoAkVg9QhYgKCzze8Wv1WQJAlsd36ziLcGex6KITv9/cniAJ1dO8T8tkBAyd8bpUKVC139J+4Wi0ARKAJFoAgUgSJQBIpAESgCRaAIFIEi8GsEkoyx1RjKWMOH1KHCCPX7nOwzbiftjFmHST5O+JFU4qRVtmuwLOrrBsSTJKtsduySYVKlZSuCzEFeF0mucD9bjSWoCCJxwiwZg5zbXEZAyXMlSSiz+Kogw3H96txDRCF4oIACCeXevXvz82vXrs2BTQ+WPefPn59QTiEePny4EV988cWsjPLs2bM5o4SSZJUNQH7+xcfwn1QxAQcmCztGMxJQUBfWjocxHcZ9VLQHM0NFlGXn5SCvg267CBSBIlAETigCJaAc3InNBiQEExuQZIgoDOxJSpGAQmORho6NmySe2DDUB9LGJw1OI30Y93puaWTQ4LAxgrIJs9MZJNQmAfk2Gi9kBghpvBB4DNJoSQbtwSHcLReBIlAEisCqEOA3I4sZzKB5M+zjUD1RBYXXKYQoDUtBxcdmvz12YPl9cJYGvzMQT1DWIiCgfLiIjxa/K/wGKTO6qs/a7RSBIlAEikARKAJFoAgUgSJQBIpAESgCRWAzBJKokWQEa/a5nqoiKpVTs9cOh5q/iiMSUXLd0VYn1WZHBZQca6AOwz5YhizhxbrOZpOExrGGkWix1/GE3V5J4wTWtJsZt5XvQbxIAgXPVWXn+VYTY1MNhs+dFkSOt3C+eA7Wac/zi2OSfEK+evXqBuFE8omvXblyZSJQRCFju/PkyZM5eA755OnTp3NWDeX777+fVVF+/vnnX0QcgHiAhdZDKtSTUTnRgocs+UQllFzWeptZYouqKLs9r12+CBSBIlAEisAGAofVqDiNkGcjhQYNA3UO1t0Ja4Pbg0QeDcWxQWQDlcYPDcsxbHBuxajezTkYWbQqnpAhnqRlAg0ZiCiSUmjs2RBkoLGPIlAEikARWH8E+N2x8+2sG5ROIJ4YqKAQKHjZKScvs45bVjDgNcgnkkro4EI6MSCd5P/M4HBWBrmPIlAEikARKAJFoAgUgSJQBIpAESgCRaAIHCQC1uXToiVr9eN4CmMAqShL3V5lEsYCUmFjtC2WMEI9BuLDqICSE0/zeNifk1MlTIzHuxlG42fZqaLtKjFP2xeeb0UcyfcYa0CB3ZBMwf/UmiRluE2OeVSokTAkfloXpaKM1kQqz//qs0tCuXDhwqx0cvHixTkgnxg3btyYbt68Od26dWsOVE5evHgxZ0gmkE8IyChj/PTTT5MBGWV4jHilHQ8qwpBNkniikr1Kw6ilpOW1Cio5sXipJ9AqL4JuqwgUgSJQBE42AiWgHPz5tVGjX6MDexBPiFsDAYUGZzYERy9IGkPMTDen36Ps3GWM6t1+0pRboxGnJQ8kFGerk5m9jjoK+dHQAKTR0kcRKAJFoAisPwL87qTCFr9PkE1UPUkiCgpeaQf3K3/cJR1jXuJ3BYIinVwD0kmqnvBbYrBMetOuP4o9wiJQBIpAESgCRaAIFIEiUASKQBEoAkXguCKwzKLFevtmJBRqIkkkoWavkgl1+7F+kmwC1nMyEDUZxgkkoUBk2czKJ/cpWQLMdzLWs5NlDvr8Ofl1VNxYRnqQrEKGaAF5AsKEpImsMY3by886qtqoHiNhyHPGOQB3z6mTrpZikmoo2OyoegIJBUueBw8ebMSZM2cm49WrV78gnXz11VcTtjzEl19+uWHHIwllixMiGUU1FIg4qKAQqNUn+YTnvGawjMr22vNoadSJxQf9Lej2i0ARKAInHIF1aHCccIjnjwe72QYlGfbzjSCSJGNZBRQbjUlA4T0arpJObBhJZGE7NmrH7ewH51Q1oXGnFY/WPA4WQkThfRox5GQelzW7nzPQdYtAESgCB4sA7QHt4PgtQakL8slvFhkCiooo94fftJ0QUJx9wu+CvxFkyCcfLAL1E39fJDRmUeJgEejWi0ARKAJFoAgUgSJQBIpAESgCRaAIFIGThsBIQhgVP/yf+n2qkKdK7Kg6ntvkvbRzoW4PiYGg/u+YAMuMCiha8Lh+TjilRjOqpySJQmsftiE55ijP3Wijk0SbnOjK81Ts4Dm1HwgPxCj3kVYzLJs1JZU8JKHksrmdUW2e86DCPMrynCfqYAavWSODjLIj1RjIJZcuXZqVUMjXr1+fSSion5B5zTh79uyE3Y6WOyigPH78eCNQSjF++OGHmZACGYW8RBHFmpvYJi6M0UhGIefYDaQTlFJQvCeDo5OQtTRadl5/JclylBde910EikARKALriUAJKIdzXsBZyTYahzRgZNmmTyONTd7PhnA2fnlf8gkNI4gnd6dpurfI2XBiANHG0di43e2nTvk11FCUcSMzWKgSCs9T4o3GDusabZzsFvkuXwSKQBE4HASSgMJvFJ1uyCcG5BNDAopFlO1+Y3K2Cr8hObsC8snfFwEBhU6vlm6QVXLdw0GieykCRaAIFIEiUASKQBEoAkWgCBSBIlAETgICy+xXqGEsUzNJxQtq8ElCUGWEdV0ffFL5XLscavZOGuU523Lb4wSeJJGwjLV9suMETk5dRqJw3GAdxnjSSofnPJK8kLYxkhy00Mnxg7TPYRs5MQlSBAQUCRVJtKDetMyCx+tY8o45x1E4X4yvGKrPQwhiOc97nn+3s/E9QQ0FS57z58/PGbJJKqJoyYMtz+XLlzcsdiCWfPfddxt2PNjyfPvttxvBe9j2EJBRWH54JM6QeJxMTF0NXMBJrFSOIaOIQg3u80WojMJ7kFGyJpfn71cHcBJuFv0MRaAIFIEisFoE1qFxstpPtJ5bGxuINChtlNoIlfE8DuQlAYX1aLjakIV8ghUC8Ua8RyMpG0f7ZUGPUncp1cYs9VRA4X+ChguNQRo6Rgko63l99qiKQBEoAhJQLLDw+wL55L1Fhnzy5oKEQofc4gl5KwKKHVSLAHR4nVlBlnzy/oLMqDQoJBVmtowzLXqmikARKAJFoAgUgSJQBIpAESgCRaAIFIEisBMERqJJ1tlHIkrW6pmYg4K5sYwMwv4loKS6OXX7UQHFGspmdX9JJstU0keiwzJSzTqM8WgBY/0n6zmOLWRtSBsdiA4QJqgBkVVRdxxBZRReV1VXixlqTBAs2AY5xzB4vkz9ZhkBhfPlGAuZSb8qzjPOkgr1klBUxdm4DiGgaLGDwgkBGcW4f//+bMdDRhWF17HtIUMsgWhiPHnyZPr6668nMoSU58+fz++RlxBQOAbx4nODmcQdMJPoQwYrCSnU4JhQbOSkY8Z/8pymukwJKDu5+3SZIlAEisApR2AdGien8RTYaElVlGQzJybJrE0CCo1ZBghzUNDGETPXlzWOVoE1DRgadASNFogmWO8YSUZRuk0ZvGQwl4yyirPRbRSBIlAEVoMA7QHJJ2R+RyCf/HaRIZ8YEFAkTe6EgJKzVejAMrvCGRYQTwwUUJLgyAyYPopAESgCRaAIFIEiUASKQBEoAkWgCBSBIiACuxnPyLr6WI9PVYtRFZa6CLV1A3IKdRBr+UkC4bUkjmjBg6oG9XvXW1Y/SVUOjk+iyjK7nsO8AnZTtx+JImml41hA1oV4XxUTJh9BRMkJrLzPY9l2JaC4vsQTxylGxY5lBBS2zbnnHBsQUJjca6iEwtgL7+U59BpYdi1seY7efPPN6a233prj7t27swoKgVIKj1evXs1EFOKrr76a7XjIEFFQRHn27NkcLIcNjzGD9fMvTllaHlFb0/IIgk8SdiCg5LiOSihkzg3nIpXxPbeeozxPh3l9dl9FoAgUgSJwDBDYTYPtGHycY3OII9t6bPDmBxkbojKvUThhgJCGkQooY+OIxi8NZPJo7bNXsGgwKuNG44WGCo0SBxSTgMJrNFZkJdNgyQbnXo+h6xWBIlAEisBqEdiMgAIJhYDsyO8NeT8EFH4PskM7ElCcAUMxITu0q/203VoRKAJFoAgUgSJQBIpAESgCRaAIFIEicFwQSHXvJH+Mxz8SDpw8Y1aJnMxr1uipm8MCkJBA3R0iCQQSMvV17XLGGjv/sz2WIVO7x7qF4HmqZ4xjMaNqepJctrM7PqhzJ2kkGQ3LCCmjwgnjBBJJeO4YgIocSWagNqQ9M/Uf12PMYRkBxW2xXdU7yEyOdZyCnDYxPN8Kb8dMyJxj7Kapd5EhnhgQUFTHGTNjLluN6/ziHN2+fXsytOGRhKJ1j6ooqJ5sFt9///1MUtGSB/IJqihBSMnzJWlEIglYg5VkHpXsyTlhjDEfVWnS0sd1R7LPQV2P3W4RKAJFoAgcUwRKQDmaEzd6Do5ygMsaz65Dw4YGMRkmNeQTGkZESsXRSKKRS4OZLMt6FXY8yXZlsNAGI4onsGYlodBwwWLBoGEj47Yz24/m2utei0ARKALLEFhmwSP5BCse1bZQQdmtBQ+FAuU/KSxo1UaWgPK3hQUPBQT9aEtA6bVaBIpAESgCRaAIFIEiUASKQBEoAkXgdCMw1s13WkcHNQkDOUlT4gG1cgkfZMgn1NHJ1NIhnyQBJZXM2bbjKhAQUrmEfUlk2QlBIQk12rpoD3TYZ14Ch+SCrUgovJe2LNq7oErC8xw/YBxAJQ6yYwmQHLYjoLgPjol1U5mdcQaJFeRU/tis9uW5S2VfzjtjKUz2NfwfxXnJSWSvETKRiihbkoYgm1y5cmVWPRnztWvXpuvXr8/Bc0gmL168mDPqJ1jxfPPNN3Pmf+14sOT58ccfNyKUUNKSJ610kghE/Y3xHIgnjt9IQuHcqCwj5qrck63zkWvJc9jf1O6vCBSBInAMECgB5ehO0jK29nbnIxu0NGxh5zIQSIOIrD0CA4WQUSCoGDSubbzul0GdTGgaIDKPaTCmAooSbvoI2gCVaXt06HfPRaAIFIEikAgsI6BAPEkFlLTgsbiyUwseO6bMcuE3QRIKxBNIKElAsUNbAkqv0SJQBIpAESgCRaAIFIEiUASKQBEoAqcbgXEip/VtXx/RSYJKqpqk5QrPVUOxvuEkTjLqJRJQyCqmqGaS+1RFRTILy6qIwra3UmxxO5tZxRz2mZdUouKIKiccx6iCIqnBeg9kBm2VGStIwklawPAcAgoEB4I6UapysO/cr+MQKqmk4onkBwkzu8EryT5cJ4yhoHZCQDqRgML/qtqYJSaRsz7GNjd9nD17djJQPJGIAhnlzp0704MHD6Y33nhjun///i9IJZBMsOExIKIYqKRgyWOghDI8xnOY5CLGdfJcJAmFc5NqM57bVLqXWMQ566MIFIEiUASKwC8Q2I7wULjWCwHOV8r20ejJhpH2CAwS8jxZuzSsbRDRIOaxivNPow9WM0GjRbIJg4s8/yRUUWioOLOdZUdZvPVCu0dTBIpAETg9CIwEFH4/JJ8ss+DZCwGFwgAdVckn/EaMBJRxNsXpOQP9pEWgCBSBIlAEikARKAJFoAgUgSJQBE42AiPRYrtPK8lE+5tUIdH6JLfh8pJUklSiUrjKFUzWzNqGCii+z8RPrXQglEhYGEkG1utHIoqElO0+40G8v519Tu4zrXQgEkgqIOck1HGbKpKoQELdP211JKBIPsmsBQ+Z9bR60bqH40s1E4/R41P5xOPL5XeKZxKVOL95viGjQEJh3IXn2ilJTJKkQlapHrUbtsNjJB39agwGIsqlS5c2AgIKxBNIKGTeP3fu3JwhlTx79mxWPiFDPoGMghoKgRUPaikERBQteZaQUUacIP5ohU2WFIQqCudSlWLe41z5PpmxINYncz7Gc7aXc7LTc9flikARKAJF4BggsAoCwjH4mCfqEJOdS8PGhjBZCx7IJzzXtxB7Ht5PuTgbQ/u9BrIxCRlFpiwNFQYZUUTRlsfGCw0YGpc2UCvVdqIu0X6YIlAEjiECR0FA4TcCAooBYbEElGN48fSQi0ARKAJFoAgUgSJQBIpAESgCRaAIbIPAZtY5y2rTOYAPkUMrHUkjkjuok+f6klKsn6tYIYEg7erZltuBiKLtPfVza+jarbCc2x6Pd1Roycmj+1Uh381FNRJEtlIvye2mbTI1ekgFKpJYs89JpK7LekkcodYPMYG6P2SFJJwkqYVtOkGVrJ2L4wQp4TGSUEbVFZcd1Vl2gtt4jXneyVwvEFIMrhsD1ZO060niCiQmr/NU6vG1jeM6c+bMhAqKge3OjRs3NgJVFOLq1avT+fPnZxKKVjuQUCSfQEbRkgdbHix7IKH88MMPG2SUJWCIF5hLIoFIospJKtlwfiCicF4Z99GuJ4krOdF4JC3t5dzs5Px1mSJQBIpAEVhzBPZLPljzj3ciDy8bMdk4ppGchBNIJxBRDBi5NppoRG3W6N8taOkhSKNFGTYyjZK05Pl8miaDBmlK5lWqbbfId/kiUASKwOoQOCoCivY7teBZ3bnslopAESgCRaAIFIEiUASKQBEoAkWgCKwbAmkNnwPymxFQXAZVCe1zIIRocaMtTq4v+UOlFIkE5iQSSEBRXSVJLuNziS7bHSuYj5/zsM7DMtua7UgovJ/kEGr1kAkgHZC116FuP6qN8JpEFdYbbXWSnMJ23BaZbRtsw/GF3Ie4LVNeScud/RAcPJ+cM8ZZuG7IqYYzKuegiMK4i+MwqqGgmMJ1phJOEpZ+pdbz2muvbdjxoHLy+uuvz3Hx4sU5UEQxrl+//guyCpY8EFAgn5h9DglFNRQyaijEJg/JR5J/nBQG4cRrwNcYy2Fch8lkZCYa8xoZMorXiDmtkw7rO9D9FIEiUASKwBohUALKGp2MPRwKjZdkautPaAPorWmaDF7DUoFliGRnr+o6oGGRs9dpgKiAJvKrLAAAIABJREFUogqKhBQaKjQ0te6h8dlHESgCRaAIHA0Ch0VAYRaFFjybKaDY0e3vwtFcC91rESgCRaAIFIEiUASKQBEoAkWgCBSBVSOQA/PbTYzMurUK4CpNoFAhQQQSSipZpFUPRAInY6JakUoVkArYRhJW0o7Herv5MJVM9oL7MqUQSRr5Xm7b13OCKHX6VLbQEkfySG6L11heK5bRvmUkoHg8EBTcJ+QTyA8+9kMm2Qtuy9bheuLa4LpTFUdCChnCCcrzTvqFjELwGu+lAk4q2Y/WTb/YN4QUH6ijvP3229Nbb701Zyx5VEeBjAKxBMKJpJOvvvpqMngNggpEFDLKKVsQUMbrgfOSiiiO25AZ52F8h8BSO+21IR8lwWgko6zq3HQ7RaAIFIEicIwQWBXx4Bh95BN1qCkrSCOGxjQsXDJkExpCby5CZi4SccTIFgeY/V4PNBKV6SOjgqLiCfJsqYZCQ4UGrZJuNHCycXKiTlQ/TBEoAkVgzRE4DAIK93h+F5YRUFBC+XhBYiwBZc0vlh5eESgCRaAIFIEiUASKQBEoAkWgCBSBgfwxApLEEJ5Ti5bkkZY2y8gdOYgP4QTyCPVugv8lB4wEFCdrSkQZLXhUUiFzLEkQSFsfj8/j2G/NfD8Xy6gAsmxbkDtSrQRSR1rrjEoo/p+1fMkGacMCiSTVS/JYeF3CApn1VEan5q+qhseSihi8xrZdZj/4HMS6XBuOnUh24prjOdegpJNUo5eA4nXu+rmtJF7lWMwvri/IKHfv3t2IW7duTRBPsOkhIKhox0N++vTpHFjzkCGhmLXicXkVUTZRRvG8cD4lEEkWgmSiAkrW9XgO+Sgtl3zu9tLCaR1IRgdxzXSbRaAIFIEiMCBwlI2nnoz9IyAbXGk/ZAgNGkM0fGTkysQ162FJpvGUnYK9Htko24caiuxnsioosmWVaYNBy7JK/tFI6aMIFIEiUAQODwEJKPocQ2J8LwI1LUiNZDrYOTNoq5lA/C5k0WMkoKQFTwkoh3e+u6ciUASKQBEoAkWgCBSBIlAEikARKAL7RWAzJZPxdeoG1BsMBueTZJLHwbqp+A1ZhAmXhtuQEJA17VRZYftZ/2Y7aa3DPlJpJckoTvq05n5UYyjLLHSWKZpABllGAJDkkYQTn0sISTscJgQlkUQCiiSSPE/UenKf1PZZH/IJ2+R9Y9x/kmVYZt0eqaST1yK1MGx2qJk5yVcSChnV+SRI5TXP87yu8tr6FQHl6tWrEwHhxOdXrlyZn1++fHm6dOnSnLHrScsdSCiPHz+eFVHIqKD4/suXL2fiCqoomyijWL+TdESWJMR18eU0TUwyJicZhTEelXBUxUn1lCqirNsV3uMpAkWgCBwCAkfVeDqEj3ZqdpEN+mTm0sBOP0Jl4VREkTVO450G+MjA3SuAyumRUUGhcaLSCYxYVVCUajOznOopMGvLht3rGeh6RaAIFIHdI5AEFDrFdKQPkoBCR5X7fwkouz9XXaMIFIEiUASKQBEoAkWgCBSBIlAEisA6IOAgupljcrwhB9sZ0EeNxIA8wsA+A/rkfLB+qkawDtYmBnVsB/adVJl17dyvFiqSAtJaZzzmZWQaXzsKrEdbnZHEkccEESStU6yxQwLgvVSgSGseiAEQR5I8wsQh1C7I1OiThJDnl+04mZRl2CfEE/bJehJckkTD+iMBZh3HAJKYNJJGuP4gmhjUzyCfEBBTcoJwXvM8X6ass5TkdP78+cl4/fXXZ7KJcfv27dmW5969e7NKCmomEkqw3nn06NEcn3/++ayEwmta8rx69WpDPYV1hsey68TzCLkobZZUvSc7udjriGUlIzEulISWdSQcHcX3u/ssAkWgCJx4BEpAOVmnOH0raYDT6JGRixIK5BNmrxO+R0bGUJY3eVXXBY3QZFHTINEnkIFHyShkGjA2eMm2gMZG6sk6Y/00RaAIFIH1QGAnBBQJjHtRQHEWhQooJaCsx3nvURSBIlAEikARKAJFoAgUgSJQBIpAEdgMAWoFSRAYFbStRas8wnYkbaTCCQPvaaOjBY7qqlmL1q6HiZbUtzcjoKQCykge8f9UPGFfo7LJUZ757YgXkgGSMJLPs2Yu+cPauvV4/k8ySE4c5bkElCQMaKMzElCSOAC+rm+9RzUU9seYwEl9cN05sZecaiiQpFBIIbhu85pnWQlXafeU3yG/P7/A7uzZs7PSCQEZ5cGDB9Pbb789x5tvvjkTVc6dOzdn1E6++OKLmXxCxo5HSx7UUVBBwZZHNRR3BIllmwfEItVxyCihGIzrQDSRdOI1BJGJSDsfyCjLVHy223/fLwJFoAgUgWOGwKqIBsfsY5/Yw7URTcOFBg0NGxs6sHFTBUVmLpnGEQ1yG+5ppzB2AHYDHg1QGsB6BdIYSZm2JKAg3ZYNXKX4yElG2c3+u2wRKAJFoAjsDAEJKM4kGhVQJJ+Q90JA8Z6eFjyjAsonMeuGIgnr9FEEikARKAJFoAgUgSJQBIpAESgCRaAIHAwC49jAdmMFKkOo2qAat0QSa9Pa6Pg6y6HCTa2ajEpErjvWn3M96hQ54E8Ne9m6qVbicwf8zZvanhwMvBtb3cuAO3X1tKtPSxstTSSBQA6QRELOSZ7U5iWesN6ocpFkFZ5LJGA7Wu+47zxPbsdjSaWUk1zP4drjmtTeSWsoxle4TlP1hHGZtI9KQpTXsXm0gNq4eM6cOTNduHBhQxHl5s2b0507d2b1E9RQ0pKHZSGhQDAhQz558uTJRnz77beTwTIQTwx3uAkZBRIJ1wfXFllyCeM91Pq87si8x+soo5C9Nlk3r0fVVdj1tgyYA/6OdvNFoAgUgSKwYgS2a1SueHfd3AEjYONa1jmNIQcTkYVDBWVZwNSVmascXB7qXu15aESkxBrs2GycJAGF2fCQUAxIKzKnl7Gm2yg54Iupmy8CReBUIcB93t8LMr8LWPD8dpEhnkBiXAUBJS3YtOAhQ0DJQslJLlicqourH7YIFIEiUASKQBEoAkWgCBSBIlAE1g6BUc1kq0mI1mGtOaPgwIC5FjdOakzVk7SKZ5A9bXSoP6twQh7HKFIpAvsclldZgvdyPwA7fhZfS8XvdSCfZD17u9o29XCtdMhpd8PzrLlDCKDuDnmEnAP+kFMkiUhASTsf3k/LHv7XSieJLsuON212ch+/8nZZu6t/7wfENeW1Tfa6dGxFCx4VUJbZRzlmk9nr2u/WxhG+9tprEyooxqVLl6YrV65sBISUGzduzHH16tWZrIJSCoEFz+PHj38RX3/99UQ8f/58tu4xJJ5sQkDh/DpWQ+ZaM0bSE+M/TkImS0ghs2xOPE4ln+2+E3s/a12zCBSBIlAEDh2BElAOHfID36HnlEa1XpqqodxfzFwn52x2/s/GEI2nfIwyhrv5ENmgTR9AmLESULDlSWseBidp6OpdSaOGx9gIaaNkN2eiyxaBIlAENkdAAoqd3ySg/GZh3aaK1l4VUOhgqoDCfV4FFEkoKqA4U6cElF6xRaAIFIEiUASKQBEoAkWgCBSBIlAEVo/AMvJJKohstkfqzaqTUHdmsJ2BdjJEEa1FyJBOeA1yCrUGJkcaDNZLQGG5kfySBBPeT8WJtI9fNraxTNVlGUFl9agu32LWxrdSQhnr3EzOTCWTtLjhOSQUM4P6qSyexAAJKKqYjAP+TgJdlndKDhg/10mu2ecE4FQTTjKJ6igoonDNM+5CzgnAPEchRQIL35NU7Pnl4Mxrr00QUQhUTggIKdju3Lt3b1ZDMfPcQO0EK54vv/xyjkePHs2BRQ+WPJBPfvzxxzlSCWUJCcVrQdKRJCUVdDKjfMJkY+LR8JzrVDIVOUlMJ/m6Oaz7TfdTBIpAEVgbBEpAWZtTsfIDURLRBjudgWzw5Gx2VFEYbDRo2CdDPBv9ssX3csASSmj40oCmAZIz4SWikGk4K+vGeiOL2sbJSWZU7wXjrlMEikAR2AsC/GZYNKKjDMkE4gkKKGR+M1TQwp4nO8Vp2zbum85jyrAy20HCIfnv0zRBQCFDSlTKk5z+wnv5TF2nCBSBIlAEikARKAJFoAgUgSJQBIrAaUNgs3q/g7tpo6NljsomWfddRuSAWJLKJqn+wAB8klOSgAIRBSsSJ0BSf2BZtkUeCSh5XCzD4Lxx1OMZuxkkZ1lqGyo+aIWTxI68PrPeTT08VSbS5l6yiCQUaigM7KN+ogKK5BUtT6ytj2SRJAOorGLezWc9bd8zP6/Xp/Y6kq64Xvl+cM1rw+P3RXWU0ZbKdck7mhAMEQUbHix5zElAwYYHFRTIJtjxqH5C/u677zaserDjkYhi5gNuoobCW1yDhtemSjrY7qB8Igklx394L9dNmye+JzslPZ3W662fuwgUgSJwbBA46gbbsQHqGB5osnFptI9yhQ4kMqMdBRQGFCWg0GGwA5CdCp7T0dgra9xGMexsGiTa7ciKpTHiwKSNZRraEFFS4s1GsA34Y3h6eshFoAgUgbVCgN8JO8LMwICAggWPwW8GvxUEZMac1bQdAcUZOdy7ud+n/doH0zQZ3P8hKCr3WgLKWl0iPZgiUASKQBEoAkWgCBSBIlAEikARWEMEdlvfZ/ns06eCtmSQVEPJgXDeT9sd6geoPJCZzJKkkrTYYR2WcflUS0lFE+GVCCMxxjr1SFY5zNOxG/scl4VQQk0kCSO8lmQQz59kFZVKqIdLKiFrlUNme0kcYVltd6ilOwmUzP63Ir5IjnG/mUtA2f4KG78/+R3gO6HKCRniiZO/+D8nC/M9UhWF97z2nSS89EhQRLl27dpsvUPw3Lh+nc1Mv1A5+eGHHybj+++/n0koqKQQkFUgopBZRkWUTUgoSVbKa5HrjXEdxn2oAUJEyUnIvJY2T16jklK8VrWL2v4MdIkiUASKQBFYSwR220Bdyw/Rg9oUgWUdBD05HUg0Q0AxaAgl41YJOV7Tl3MnsozjgdnA1jOQxojygDRKtGSgUZINbBrONkxoUNvIlpTSS6AIFIEiUAT2hwAdWzq7zr6AcILyiQQUiYoQU5i9QQdYX9qtCCgWWyy4cK/HaufjRf5wmqaPpmkic+/PIkkJKPs7p127CBSBIlAEikARKAJFoAgUgSJQBE42AnuZJMg6TjhMGxwVHJL8MdqNaIejJY51BGoJ1JNzQqNqKL7m4DuZ7ahysqzGnJ/L5VToPqozOqqWbEbOSIURaiJpTUJNW8LHaDucCrIM6EMoQUWWQDViHLRPtVlqKakomxY926lKpOoKx1DV8d1dYXl9jqQRxmEgoSwL2CFMBs5JwU4OhpiSakJc+0sfEFAuXLjwi3j99dfn/8kXL17cyDx3Wd6DZIISypMnT+aAhCIhBXKKBBRsepY8kkiVz6nlce1yzRrU+yShQECRLEX2utXSh+vVqPL97q7FLl0EikARWCsESkBZq9NxoAeTDSAaLTRuGEhcluk86OFJpyDlFGk4ZedjrwdNA4IGhg0NGiQ2RpBn438b2WSWU3aQBomSbuQ+ikARKAJFYH8I8BuhFzMEE9SxJKCQ+b2wI0xhKa3ZtmpLcK+nwOI9m5kPkE8knfDc4N6f8p3taO7vnHbtIlAEikARKAJFoAgUgSJQBIpAETi5CIzkk53W+VkubUJ4DqGETKhIkgQRn6uwLZlESx0y9eMktowqK7kfBteP00PyyWhfM36GVD5R0SRtdCCRqBYhMSQVUFRKIbMeg/XUyMla6lgXd5CeAX+WT4WUVDFpbeXorjSu82WTfPm+8X2h1mZQhyOYEEZOBSG+S7t6QEzhgQoK1jzErVu3fhEQS7788svpiy++mDMWPQZkFAgoLENsYcWz7LhU73HisWM+ZCamaRWV2e+J3w9IVJ2Ytquz3oWLQBEoAuuFwE4bput11D2avSDAuVayzZnuEE0IOgkOPJJTEo4ORfoRymaXFb8XJRSOn8ZvkkjGRrUNlPSvVDElJQV5bqOahncb1Xu5OrpOESgCpxGB9FSmMyspEWLimwsCCuSTdxe/Ef4W0EnO35OxLZGFGe7PWSShs4naiYHtjkFBJe16ej8/jVdlP3MRKAJFoAgUgSJQBIpAESgCRaAI7AQBJ4akOmmSRnIbqZLNeiqYqHqtQgP/Z39/JKFQD2ZZ19dSh/oyrzHgPlr2epys66D6rgfUdwLIipdRCUQiSRI+su4xKqEk+YPB9KxxMzCfFvV5yGzH90YFFCZnZh3dwXmtfFxPAkttTFZ8Mexxc1zno9qQ6vR8j1KRHtLJW4ugJud3k7wnRXpIKJcvX/6FLc/Nmzcn4/z589OPP/44x6tXr6anT59uqKFARHn+/PmsikJGLYWHqijb4MF1aC2QTL3PgFAl2STV8f2ejIpBeS3v8TR0tSJQBIpAETgKBEpAOQrUj2afo2RiNmIglaRkIoOLKYvIrHeIKWT9CH1fCbjdXks2qmW10rjIxkc+z8ZIqqIoQZjs8FG+8GjQ7l6LQBEoAuuPAPdvi0MUgrDZocNLptML8UQCCvd+7/v8fijJu4yEmHKt3ONzRgNkE8gnHywC1RODezrFE+Vo6zW8/tdQj7AIFIEiUASKQBEoAkWgCBSBIlAEVoPAdrXVsY9Mfz5VErayylUZm8yg+Fj7zTow7+fySV6hdqBSyqiGwv+jBUna+UhM4bi3svJdDZq72wrYJv5a0WgtQm1DxVbIH6NtTe4tFRxYx/o1mcH4rGOP55R1tdahVp71lLTVYbm0y7GWIkkm32ttZXfXwiqX9vuWpCzrcHxfVBomQzp5Z5qmtxdZRXpIXizL9SkhbMfHqA0P9juXLl2abty4MauimK9evToTVMjPnj2bLXkMVFG++uqrOdKSZwckFK5Dvy9kx3a8nlW612ZKqx6+IxJReM53IK2mei3v+Mx3wSJQBIrA0SOwXcP26I+wR7BKBFKakYaPXoJ0HmjMpNWOHY9RDg5mLmQUVVPYzl78RvlcMljJNKKRCjRokENCsUFiY50GCVJt2Dg4aCkzlnVp1PRRBIpAESgC2yPAb4AzkOjMQjqhw0u2wwsJhQ4wvwkWmVhnq/u+BRoKINzblYzl/v3pNE1/X5BPyNzPnQXBPd9ZRFU/2f78dYkiUASKQBEoAkWgCBSBIlAEikAROBkI7LRGnwOw9M21zkFVATKKtV4JHm43ySksxyQTasEG9V9rwyqqqFwCwm6H7avgQHb/ZGsFOVEln6eayk4/72Gc3cQ07XCcHONgetafs6Zt/cLtUAdRrYRadao/UPdI6+FxQD33yTZUASf7ngorYDMqsaRqi+8fBobdx3IExgnB+R3g+5JW2NTimATmRLC0t0ItZSSF7Qjzs2fPTsa5c+dm8gkB6eT+/fvTO++8M7377rtzQEB5/PjxHJBPPvnkk+njjz+eM++lJc98cf28KR8kVUu4XvnupCIKz7mmyY718D1xzIdxHwLCCt8nvzMloOzorHehIlAEisB6ILBOjb31QOT0HEU2gOhYpHyisotkBh3xHmRGvJnn+hPSWLJDohrKXlB0oFLJwJRbkw0rCQXiycNFMJuexjsNEjIN+w5g7uUMdJ0iUAROGwIUnfSipVgE0SRnW0hCIVtM4p6/nVdz2qLRSbTjSEfy4wUBBfLJ+4uZQMxucCbQaTsH/bxFoAgUgSJQBIpAESgCRaAIFIEicHoRGAeot5vkl++nAgk13FENJZeVgKJqirbsIwkFIooEFJVQPDtsT0sRtyMZZSe1gnU4yw5gj8QN//cYGUBXyYRMnTrJIDnxZiSgUAehPg2BhPUkoFATSQIKyy2z73HbDLxnfXwr1ZV1wLbHsDsE+A5BMsHumqD29l6E6ihMBtYK2zGYPY3pnTlzZrpy5cqsdkI8ePBg+od/+IeNQOUEoglWPKigQDwhPv300wlLnpcvX27ETz/9NBlbEFFEhO8C1zvZycde29QD+W4YjvmQIafkhGWJLfn9ZR8lpuzu2uvSRaAIFIFDQWBPP1aHcmTdyUEjMHp/0lEg6Dhk0JmBcGJAQklCCgQVlmc51uexl+uKBoQygaNMGw2NlBxkMBPiiZHqKDTk3Y5yhAeNZbdfBIpAETiOCKR0LsUq1E4MiCh6z5L1cnZG1VafN6Vf6VxCGlS1CgIKxBMJKHlvp/PZRxEoAkWgCBSBIlAEikARKAJFoAgUgdOAgJYaqlRL/EhSSuKQFhwMRNOPT0XrrOeOitWpgMLAd65HbTcnI7KsSg2jVY7b0VIkVVf2MzHxMM532upI8kjFkZzQSF0jLUQgn1i/oPacdY9lCiiuS017tOBJYkt+7ty/dfI8hpE0cxiYdR8Hh4DfQ9WIkoDy22maIJ4wAZjM9zW/w3sZe5lee+21CSse4/bt29Obb745x1tvvTVBUJFM8uOPP07ffvvtRkBAgZSCOgoZMsoPP/ww51ev+Bpt+XDCsTltqJiUpgUPZK0koPB/KqdAykpLnlQiKgllu7PQ94tAESgCh4zAnn6sDvkYu7uDQ8DzP/oRymI3q3iiCsob0zQZMHRly9Nh2Y6pv9mnsRNAA95Gto15GhfJMh8JKA5skmnUJ6u2Ng4Hd/10y0WgCBxvBJTrhVzC/RuZT2ZbkOn4YsdjQDJUypdC01aPJBNyP34U8VGQTyCipNUay/ZRBIpAESgCRaAIFIEiUASKQBEoAkXgpCOQ1jhJHFHhQAJI4pD1W/rnqCJQl1XNRNtc++9JZEn7DtaVdEKmJuDkQtZl2Zy4OB6DxyZRJY95nc8btWfrFdScHQyn7kxYk/a9VF6AfMJAueEgONsYCSi5XQbaXZfMNnM/46B5kkzGyZpgOyq1rDPePbatEaC2xnfYYPIXNTnIJwTkE8dk+I6nMtGexvQgoGDDc/78+TmjhnLjxo3p1q1bc1YZhXzp0qV5GQMCSlryfPfddxPx/Pnz6cULLvMtHyolp2Ky30XGfFRGZlwnCSiooqh6r/J9jvs4duR3arvj6PtFoAgUgSJwiAjs6cfqEI+vuzocBJI0kmx6OydpuYP6CQ0iBiXJsHAJZOGQjdusg7KTT5IyiNmo1iuQRjoz5Gl8qH7y6aCGAgklfQVZt48iUASKQBH4NQIUmLRfo8ObHV0IKBINue+zrDOcdkpAoejCfTs7jxBQIJ4YdDS9Z2/bY+1JLAJFoAgUgSJQBIpAESgCRaAIFIEicMwRyDqstugqkEAOcaB5VBThfxRHDMgn1GJvL4go9u8hlLCMRJLMklhYxqC/n/Y9wLvZmEG+PtaT1/20pK0OhBMtQRjQJnIyDe+jvEDNgpwqDQyS875Ek7H2nMrcLJcTb/h/rH8vw22ZVdC649vj2x0C43d/JKCkCj3f9azJ7XlMDxKKAbnkwoULG3H//v3pjTfemBVReH7nzp05UEqBgPKXv/xl+vOf/zznJ0+ezFY9vA4JZZvHZmM+vE5NUJIJ3zNriIz9MM4jOYXs95HvJOupJsT3qpOQtzsLfb8IFIEicMgI7PnH6pCPs7s7XASSRELHhM6MAfsW8gkDk2TteCCpQEJxhjzZDs5+j54GhJKDdAho6GPpYEBCMXgtmeU2QMqE3e9Z6PpFoAicNAQkoFCkkoDyuwURBQse7u/c68mopSgLvJ2sbhZbJKDQcaQT+eFAQLHTSMexBJSTdoX18xSBIlAEikARKAJFoAgUgSJQBE4PAknISAubcbJeWtzQ104VhOx7j5M/JKCoWI0qgvVaBqhHBZRRycT/2Q71AK3YIZ/Y32fb6/5IKx2fp3LIePy+p62OCgrUK6hJOOGRwWyVTSSgaP9BrZl6NMFAeNqAjASUUeWBekfuY93x7fEdDgLaaEkcg4Ci+glZAgp5ZQSU/GhY7pw9e3Yj7t69O927d2968ODBnPnfwGrn4cOHGwEBBfIJ+dmzZ7MKivHTTz9tWPlo6bMFpHwfczJxKt1jwZMEFIkqEFFUROG7xTYcA9KW53DOYvdSBIpAESgCmyJQAkovjmUIjAx25BiVZqRj44DkmCGhJIOeTsteLXnyuOgopD8mjQy9AcmqoJAZ4OQ1GigEjRClFNlGH0WgCBSBIvBfCJSA0iuhCBSBIlAEikARKAJFoAgUgSJQBIrA/hGQZMKWIHrkBD0JJ6pOS/YgQxrRQoesGgmkkJEMMm4XS3TX5bmEEjL7zGMaJxvm8amsoJXO/tE42C1ou5F2OpI+RksbBqMlqbB8ToKRXKKqQtaeqSVLGiEz2M3gtwPgaaMzKi+wv3yfyTYqrlSp+2CvjeO09ZGAwkRfCShMDjtwAgpKKJBQjOvXr89WPMbNmzdnex4C2x6IJZJLIJ8YkFC+/vrr6fHjx3OGrALxJIkoW5wYvnfjxOMke0FA8bvnc7PfS8kofof5ro/3guN0bfRYi0ARKAInAoESUE7EaTyQD5HEkZR3hJWfqicqoaiGAiNX/1E6Tfux5PGDJbOdRr0Nf9muzKxXAYXnqY6SbNht9eAOBMlutAgUgSKwnggcNgGF+/NowVMFlPW8NnpURaAIFIEiUASKQBEoAkWgCBSBIrBzBKx/amdOf9uA4OHrZAgiBhP5Unma/32Pemw+tM/RpofJgtRpIZ/wfCS95LqjdY6kmFRjkSCz8099NEs6YO2Ew1QjGckgElPIrEedOC1x/J+srY7WOlrzkLXjkaySiivjQPf4HsfncdQm5GiumXXcqwQUvvOooCQBRQUUJ/8eiAIKoKQlz+uvvz5dvHhxjkuXLk3Xrl2bIKVcvXp1JqGkIgr2O1rwfPXVV9Mnn3wyffrpp3P+7rvvNsgqkFC2ebCA3xEy37EMSV98R5OYkhOQmYTM+9pqkUtA2Q75vl8EikAROGAESkA5YIBPyObtgJBh5mPDQ9xdNI6QiCNoKPGa79H5cV06Sat60BFQXo3MoKaRaii8RsPEjgWNFx9thKzqbHQ7RaAIHFcEDouAov1OCSjH9UrpcReBIlAEikARKAJFoAgUgSLp+XJUAAAgAElEQVRQBE4fArupm6flDkQQB5UZWJYwwoAzZBT64trlUDvF0vz2IrNeklcSdY7HbZBZNlWrVTBR/YR1t6p/jp9vN593VVfDTuuzuRyDy9aFtd5QZSRHu1UiUSkFggnKCUZauPNc4ok5lUtUQ9FOZzeK3x77Tj/rqrDtdtYbgZ0QULTGPjACyi9uMKGIgjXP5cuXZyIK+e23357+9Kc/bcS33347W+9AQvnyyy+n999/f/rb3/42Z1579erVHD/++ONu7Hj4jiTxi+9bklEY51EVH9LJo4UaPpn3WN5Ypky03ldEj64IFIEicMIQOIqG5QmD8FR8nFQxgYWf0pA0hCCewMglsOExWC5Z+5JQ9nvd0XGQ5U7GG5D4ctHwSEUUGiOjR6dSjdtScE/F2e2HLAJF4LQiUALKaT3z/dxFoAgUgSJQBIpAESgCRaAIFIEiMCKQ9U/JHkksYflRScT/01aHWijKJCqU8H++T19cuxwIKqmAAjFFJerRgmc8piSy8DyPdbe1190uv9+rR3JIWueogD1uO5Wxec4As/Y5PHfAGsIINWMekj1SfYQacqopjGooqcKgqoqWHlqEmMdrYSd4lICyE5ROzzJrSUBREQUCCoooBuon77zzzvSb3/xmzljsQC4hXrx4MWnDgwUP1jwqpEBSwZLnhx9+mDPLb/HgOyIBTNuqnIQsacyxnocLAgoZYkqqG+V3X0ss7yX9Lp6e71k/aREoAkeIwGE3Lo/wo3bX+0AgWd10mGDYGyiepCehRBReg70vE5+cDPz9XHtKs8lgT/Y6JJRUQcGOh9eM7DDYKdkHNF21CBSBInBsESgB5dieuh54ESgCRaAIFIEiUASKQBEoAkWgCKwYgZHgoXIJtVCCx0hS8f+01YFEgi0OE/PI9L0hlbA9ySUsz3Pqq1qZk3ldlRP3mR9Tkgn7ze3xPBWseb6TQdb91Gf3Az+1XS1vyA4Q8zqRx8X/TiYko4iQRBIGqA0Gr1NxZLTgSTUFSSxaA4/HkAPYSUjJevJO8dvJudgPnl33+CGwlgSU+Sa3UEI5d+7cRJw/f36247lz585sw0PGpkfLHt53PdaFjPLo0aM5Pv/88wm1FGx5CMgq2zwc79E2SxIY2e++RBQJKExGZhJyjhGpYOR9Jglm/T5udxb6fhEoAkVgBQjstJG0gl11EycAATsydrzIkExS9QQ1FIPXYfGzDJnls6O2V0jSS5NOSDLfYcAmASWZsMixuSyZBkgfRaAIFIHTikAJKKf1zPdzF4EiUASKQBEoAkWgCBSBIlAEisCIAOSOtLiRJEKW4JF1TZa3VgrpBDIJmUl4kEmohZJ5zW2lugnPJatAVCFGIkkeo/vmNfer7Y7H4nvrfnYZDE6rjVGtID/HOBDtIDM1YJ6nGgq13lQ5kNBCZgBbsgk5iSs8T+KKtWfWSwUWt7fu+Pb41h+BtSOgCBkkEh5nzpyZg/8hm2DFY9y6dWsibt++/YvMaxBQ/v73v28Eqii8RkBC2ebhd25UPnIMSBIZJBSIJ9p+o44PCQUlFHJ+vyWjSGapKv52Z6HvF4EiUARWgEAJKCsA8RRuwk4N1w9sfr1KUUNJAgoqKJBQ7i2CjhUkFDtHq+oU0Yig00JGak3/P8gn2vGYeV+WPA2R7EicwlPZj1wEisApRkACCkUy5IF/G/HOQt0KVSvu5SkZzD18q4ezFejYcZ+1M0j+aJqm9yMs/tAD3XYaxCk+V/3oRaAIFIEiUASKQBEoAkWgCBSBIrAzBEaiRio7j1vI9+jrQgBRWUSLGy1zUmEkySc8p1+NnY79awkokFDSVkclFC156GuzngrSu1GPHtVYdobOwS2VEwZ97t7G90YyCMSRVD7Io1QtRTt2SCcMMmvDkaQStrtsAFsVlXFQOpWylyGTpBTer3LCwV0/p23Lh0ZAkVAiwPk/Vjrzhb3Iv7pBBhkFpRNVUVBCIe7duzfdv39/euONN6Y333xzDkgmH3300fTxxx/P+fHjx3N89dVXE5Y8r169mi15yOzXiH2P3zPv04z/UD90gjFjP6jfMxYkAQXyCQFRZTOrLpWSNrP9Om3XYj9vESgCReBAECgB5UBgPfEbzQ4OHSsY+gxeQkZJC5605oGIQoeKTpfMf4DKTuFegUspNhogNjSw3aEBgiKKqih0UAwaIrluOxF7PQNdrwgUgeOIQAkox/Gs9ZiLQBEoAkWgCBSBIlAEikARKAJFYCsEGNhVzUTLGnOuN6qZQDyhn2wkqYRa5ritJKSogOI61Ei11mF7qSadk/PYJ+tKdmEf1ku3+owjqWYdavxplQOZJIkg1FzTDoeBZCYJOlEQIkjWaP3sfK6tFFCYZAiphO2R2e9IdvE42I4klnF/7HuzR9aLWzvuvWdVCBwKAQWyScZ8c1m8JvHjp59+mojNHi5/9uzZybhx48ZkoHoCEUUyCss/f/58+v777+esAgr5m2++mePp06dzhojCvjmW4Rj8ruW9Lb+/fN9VPFH1RGIamXtLWm7lc+4XfOe11lrVOe12ikARKAJFIBBYh8ZpT8jxQyA7OTD3s2MG0UTlE8koZr1PIaxARrGjZ+dqr0jYgaGlRAdChRMyBBTVTyChwIaFGUuGKZ9yj5Vf2+sZ6HpFoAgcRwS4d1scY7YVCii/m6bpvWmaUEBJQmEVUI7jGe4xF4EiUASKQBEoAkWgCBSBIlAETh8CkDqS8JG2OmMtPIkqqpFQs0xVEibd0Xd2WQkuSWBxwp0TPVhHWx1qp64zklhUQlF5ZSc10vEzrEN9XyUBBoi1u6BeO1rgSDJhAqEWOmQGk3PdeZx8cemyHQeKyQwso4Ji/VcVE1VUvOJHSx2ORZWV0fKHfWz3KPlkO4T6/m4QODQCSlrpaKkDSQTSx48//rgRWx08y+d2Ll26tGHHc/Xq1dmKx+D/K1eubLyfpBNUUB4+fDg9evRozpBUdnoMCzJaqi57D5DIlveUVMHnfqFiEhlllBwT2s1567JFoAgUgSKwQwTWoYG6w0PtYmuKQHa+6Cxpt0OGiPJWBBY92vUwCyBnCuz3WrQTQCNEOUU6MxBNkoCiNyAZhRQaHEqy7aSzsaanoYdVBIpAEdg1AhJQNrPg0X6HXALKruHtCkWgCBSBIlAEikARKAJFoAgUgSJwyAhQX4TwYUjskOgx1h9VIyFDIkniiAQSMpM2ksiS9uRskz6zE/TcjrY6HAOPZdZA1kYlpuy3PnrIcM+7syZLXTUtbiR5qIyifTqEEWqxqBdQmyVTw3VAeLTnHYkjrKt6CnXdVE7ZbHKhx5hW7KNSylFg132eXgQOhYAiaQTlEp9LQoGAgg2Oljg7ORXa92jFgy3P66+/Pl2/fn1WRCFjw/Puu+9uBLY7xhdffDG9//77G6Elj8exzTGktRff5bzfcC+QmAYxhecGpBPGiJyYzOva+LBeyWU7OfldpggUgSKwSwSOY6N2lx+xix8wAqliQsMpPU4hoby5mEVPRh1FgsrtRWdQX1U7bnbI9nrYqqDImkdyDcUTI+14eC0bI3RYUk1lr8fQ9YpAESgCxwEBimMUxJjZRZENBRQDBZS0UZOAYnFuq8+XsxHoDOLJKvnvo2ma3o/Qq5mO31hkOg4Y9hiLQBEoAkWgCBSBIlAEikARKAJF4OARsG6YxA9riKOVTqqR0O+VjEK/drSuSTsc1tNmfMz0m6l7ppJJ7j9JL+yHiR4G6/jIWnwe9yosyvdzFpaphUjWyO2OdjQqnGiTkxP9tLiwRqBSSRJQtM6gduD7ox2OBBZrttQPHDzWdkeVlK0GksfPmP/vB7uuWwT2gkASULhXMIk363LW5JgUxnhLqjptOaYnSYSDunDhwkwQIS5evLiReY7yyLfffjuTQ8jY4fAaZBDyVg9ILNrxQEK5fPnyrHpC3L9/f3rnnXemt99+ew63R2ZfKJ989tlnc8aK57vvvputegjJMOQtbIEkoqQlDwQ2JxlzH0oFFAgojAOhlE9w34GkooJKqjWp5mTey7ntOkWgCBSBIhCN7oJRBPaKQHbcbDg5oAnJJAcw8zlqKHTe7IzRUcuO116Ph8ZBdnBobOj/B6M+1VBocPCajHvlHmm8bOX9uddj63pFoAgUgXVCIGdlYZFmRxcLnrcXpEGIg8ReCCgUmSgKQUCRhPLhNE1/XxBQ/hZFoxJQ1unK6LEUgSJQBIpAESgCRaAIFIEiUATWC4EkilB/TFXlJIawnHVJ644qk5BzApyqI67P+0zOMFQwIdN/TvucZUQWrX/I9KGN0VZnJKGA9FESUEYlkNGeZiRqpApBqo8wAJyDvhBK8v202GGA2HoteVw2rz4HgiW7sGyqqUhQGQkzYDoSUpaRTqp+sF7f9dNyNCMBhcm7SUBJVeJdE1AgoRAQQ65du7YRqJSoVALJBEUSAyIIljgQQV6+5Ou6+UMVFYkoSXC5efPmTEK5d+/eHBBUCMgwqK6wHwgv5CdPnszx9ddfz5l9S0iBELPFg+9tToDjgL0vkCXDQUqBaMI4kPVJxoK8/0BOcSzJLNmN3PvDaflG9nMWgSKwcgSqgLJySE/lBrPTRecKMgmZ2QIonjiAScOJoEEFGYUBT4NOXspO7hXIsVMCqYSGhvKMKKBIQiEn+5VlGARlHRoqfRSBIlAETjICEACVFKYzC/GEzq4ElLRU456ecsNb4ZKeytxPudfayYOAMiqgqIJSBZSTfLX1sxWBIlAEikARKAJFoAgUgSJQBPaOgArKkjy0BCenMgA1Sfu51Bwlj9D/hUQieSVrkKqaqBIq8SQnzlm3dL38JL7mduw7e1xj/X1ZPf4oa/RjLTVJI/TvR4JK/p8DvtRUUZpmQJecE/1UKjC7rMuPA7+Jb+4v7XhcZ5mVTuK52QByB5b3/n3smvtH4EAIKBJPzJBBbt++Pd25c2cOiCGSQyB4fPTRR9OHH344ZwggKJKoSrLVR1RlhSwJRVseVFC05EnCC88hxGgHRIZ48ujRozk+//zz6ZtvvpmPgwwZZtljse/5vvXzzz+PKkzWJLn/qJbEmI+1SceDIKFgyUNmR0mQ8x7Itjaz9dr/FdAtFIEiUAROOAJH2bg94dCe2o+Xswfo3KF0cmeRIZ8gJ0fwnPd8n2WdcWBncBUgyn6lIeFAqA2OtOPhOR0kiSrp/9cOySrORLdRBIrAuiDgbz/FNIgnFOVuDQQU7tPeu7lPU8TLGWdbfZbNCCjce5dZ8JSAsi5XRo+jCBSBIlAEikARKAJFoAgUgSJwsAjshXzBOkyKgATixDdriPRTIaUYvE//VotwyCgSSbTRSfWUVDVh3VRPgbDCPsm8t9UjLcpHS6CDRfTXW19Wx9yqtjla3KRVDgOxKotI9PB/soO8TgBUWQB1gbTVUW3azHvaX5Ad6N3K9sfP4ICz+bDx7f6KwCoQOBALHgkh5rt3705vvPHG9ODBg+nNN9+crXEMCCh//etf5/jP//zP6csvv5y++uqr6fHjxzMBBLUSbHDIxJY3wNf+69bOflE6uXTp0kZIeCFDgkGRBYIKGbLJp59+OlvykNm/gUqK+97sGH7+/wc23p9SKYnxHpWZyaihMCnZ4H7khOS8b7GNvCd1jGgVV363UQSKwKlBoASUU3OqD+2DpicrnTMVTujwoXqiCgpZdRQy72dnMiUx93Od0oFJlj3M1i8XDFcaGUlC4XVIKDL19Q8t2/XQLp/uqAgUgQNEIAti3GO570IywS6NjPIJ8ZvFvZqinUExb/S63uxQuWc6E4nZBqk6pQUPNjwE5BMLVlVAOcCT300XgSJQBIpAESgCRaAIFIEiUASOGAH6pKkSMo9XLo5pmUrIOMlNG28IISPxRIUUJk9APjGw02F5gvWtN46EEV5nGy6bZBe2yXt5vCOU+TmSgLKfmuZuT1cSRZIkkoOmy+x0snZKXz5JJQ7AJukjFUdyWfr31FS1tmAy4Kim4oQVtku9wAkp1GDz+MfPnsc9DjTvFqcuXwTWAQHuYZDiJL0xEUxlYtSJGUdBVV4V+VR62vS+AgEkFUawwHnrrbfmePvtt6d33313+s1vfjMH3I1UQMGKBxIKAQkFKxwDsopcj83IKKqiaLcDEQVrnlu3bv0ikoDCdiGaPHv2bA4teSDA8D+WPAaWQRBijDiOvD94H/G+5j2NcZ+MHCNSKcX7kfcm/mdcKSfarcO102MoAkWgCBwLBA6zEXwsAOlB7huB7GTROVPikizhxAZUehkyyJneqklk2c91qjSjZJKUgqTR4cAoRBQIKZJTYOwn45+GRh9FoAgUgeOMAPfSVDHhvqvNDp1aiCcG/0MgVLqY9XKW2FY4SEChk0en7ZMF2Y+MAsoHi4CAou0ZeWuD2eOMfI+9CBSBIlAEikARKAJFoAgUgSJQBLSm0UZnK6JGKpzQH6VvCpmEoMaoEorkkMwqfWrBI5mEPE54y2NgP9qKqwLqoC/Hs9VjJNJsRqw5yKuA2qdEjsw8z8dI4KAvnrP/GXRFMcAJI+M2RwKKqtMsT93VoK5KfcCarMfn/6lQoM2F294Mp3x/u2UPEutuuwjsFwHuLdzPGA8hjwQUx1Gsz6W115YEFKxwIKEQqJ+oeAL55L333pt++9vfzsH7WN88fPhwwwIHEgpWOARKJBJSsMNJRZRlH14CCpY82vGQIZxcvXp1zpJPUEAhIKukbRCkEwgpBCQULHoICDEvX76cIKy8evVqjiX3NV7yvpD3G+5x3JdQWyJDkmPsx/B+RyZcjky9Mu9V+z3vXb8IFIEicGoQ2M/A/qkBqR901wh4XTl7QBlMZtnnYOebi8YVGYuHlMjMmfZsZ6+P0Sc0Gayw8iGe5Ox8ZNiUYkv2KwOpfRSBIlAEjjMC3pOdKcZ9N1WpIJ+8uwju1TkTw2LbTtoNOcOJAhTEk48XGQWUDAkoekMfZ3x77EWgCBSBIlAEikARKAJFoAgUgSKwOQIjwUOFE0kguabLqmwyqpokqUTyCctCTIGs4oQK+rW8L7FkK6IIx+OkDXIe325rkzvpO6/yWqH+mUrOztj3tVEFRUUT3mdwNQdgn4Y9Dn36JJCMdjyQTwyWZcDWYNB3tMvhONLyx+NcptKyHT61w9gOob6/zghIrHPiVxJQUEJxDEXl+Lw3bXp/Gckf2O5AOkHxhPy73/1u+v3vfz9n1EkkeJAhnUhGwRLn448/nhVSyBBDUn1kK2AllHAsPL948eIc2PJcvnx5Jp4QN27c+MVzSCoQXYgXL17Mx8bxcCwEaiyQUHgPIsomj2VqSdzDUnGJexQkFNWauOcZvAcxhUnKZF5XGYXcRxEoAkWgCOwQgcNuDO/wsLrYCUHA2fJ22Oj8QULR7iEJKLB5GQwlsIKgw+ggKZnHKq5XOkUqm9CgwPOP0AcwLXmy4cE6dpLKtj8hF2g/RhE4ZQhAIsnCG53YtxdEQDIBAeWdxX1Y6WHyToptdvIoMnmf5T4K+YRA/WTMWawq0e+UXZD9uEWgCBSBIlAEikARKAJFoAgcawRG25ms3eV7qo7QH4U4Yl+T11U6GWt+1AJVOSGnRSwDtklAceKbpJVUFWBfKq6Qt1ImsX6ZxJNV1SP3eqLHGiTbWWajw2tpQc5z+tjmcVBWEgiZCSH03SGhSD6RRLKMgOIxsM1Uj2Y7KgiQIZeMtdRxoqAElb3i0/WKwHFCIO8/3A8ZK5FcBwEF6x3tsRkfMbinea8kb0lAQVXEwHYHtROVT5KAAhlEtREyaieqn0D8+PDDD6cPPvhgDsggkD4ggBDY4aQlzlYnwWPBkgciCkQT4/bt29Pdu3enO3fuTDx3m2RILyi0qNLCMWrHA0nFY3CdLY6B+0zeq0aynPc/7lsopKCSj0UPmQnMSazLe9j4/Dhdiz3WIlAEisCBI7CKAf0DP8ju4NgiMPqpMutAuUwaWFjxOPseAkpGWvfQ0UxJzP0AkjPzYb6m3FoqofBcFiwNDTtcKd+WnbX9HFPXLQJFoAgcBgJ0UinSGdyDIZtAOpGAIiEFoiD3XoLlt2svZFFMD2jusXTcIJ4QKJ+kHQ/PsyhWq7PDuAq6jyJQBIpAESgCRaAIFIEiUASKwP4QyP6hZA2VjLN+J8HEmfuQQagNGmlvkxY39C9VPlG5RAIKg7XUFpdZ5bAN1mM/1BUJltO6YquB21RzdkKdKG3XH94fmluvnbXHkbwhucNl6IsbOQGPgVeVS9ibaimux7I5AJsKKGwvrX1GQkySXNhPHoPWP3nc7n/8LAeJYbddBNYFgSS5UW+TYEINjnoc5BOtsVMpnntmrrvpPQlbHYgeBgQUSCdEElEgpFy5cmVWE1F1JC1vsN/55JNPZvUTMv8/ffp0I1QpIW+hRjLjriUQGTKKaihkVFAgnhC3bt2abYG078FmBxIK+yVnJBkFZZQlljx5zrnfOCZE7dG6JeM9qpuohO+EZcgnTFpm7Ei1FLL3Q+3Fxnv0ulxrPY4iUASKwJEjcJQN6CP/8D2AQ0EgO54OZDKYScNJwgmz8JOMAilF+TkyHcatZDl380HSt5SOkQxWOlepggIBBaYrcmsE72enSolIXhu9VHdzPF22CBSBInBYCFDcsxBHRoXKji0kFP43KOqlh/ZW7YWR8e+sKe6bdM4kn3ywsD3T6oz7rPdSsp7Ph4VH91MEikARKAJFoAgUgSJQBIpAESgCu0cgLXOS3JG2NdbxVOEkOzHNml8qkyQBhSMa7XocjKWvenVBNJGkkjbePHcyhX3aVGje7NNupeaye4RWt0Za6VjTHG1s6EtTn0z1EQZVkwwyWue4LRVQct18zjZUKRmJJHzKPL6sm2q/wzKjYouvLXt9dch1S0Vg/RBQxcT6HGMijo9AQMkaXY6NUMPLib6bfjIIHFjrGO++++6G7Q4EFKx4CF5HhQTihgGRg4DcARkFFRQDZZQvvvhiI5IYgirJVg+seDIgoUhGuXbt2kxCuXnz5hyoskCMIbMMtj8qnbDPJ0+ezMdGJlBmIUOkWfbAAoh70M8//5xEkVRuTmVmnnP/Uy2f+iVEFMaGGCci8j7Hc+6B5tqCrd93rkdUBIrAESJQAsoRgn8Kd22n1E6kljtkCChIzRkwgLXrocHlrAllO/cDn42BZLzSUqJBgQWPSig2NsjM4nf2AHmUstzP8XTdIlAEisBhIMC9l0Kds82U90Tik04u5D/JgNx3czbaTggoFqUg9qEcRdBJg3iC+snfF/dX7rUGRa+U5D0MHLqPIlAEikARKAJFoAgUgSJQBIpAEdg7AjnZTPtsySBZv+M9FTgZQEW5RLsJJz1IUNF+25rdaMGTVhX0ae2vSnrJwVkVV3zPT3rc6uA5a98JcDmxjucSQKhTUrsk6IszIYQZ/c7wTxKJz92Wg64ST1yHzHvLiCdiOm7LQd6crNdB2b1/17rmyULA+yWZ+xiTwKjFkVUoZoIYYe2OOh6kOh7b3sMgbaAsYkA0+Yd/+Ifp97///UxEQRHlnXfemQPyx88//9fXk4ySiTY7kEqw5JF08tlnn20ooqCKgiLK48eP5wwxZCePBRnkvz7IfxFDZrLJ9evXNwIVFIPjk0iDogv7yf1izaNlEMSZZY/cJyyUxTLcp3JCXNqXcd9zkjJjRE6iIzNGlONDsF5cl3t0J9bt5ELoMkWgCJwaBLb90To1SPSDHgYCKctJQ8tOJ51IGL82uGh0QUrhNXLOxKdDm7KebHOvHUk6Q8l4ZaZ+DowqtabfX84cGGUt05qnHavDuJq6jyJQBHaLAPdPOrCSUJhd8bvwmGXWBfdhMgSUncgUz/3UhRKUhSaKXdqbcf+EgEJAQKGzBimF98n1S93tWezyRaAIFIEiUASKQBEoAkWgCBSB/SOwmeJHqpvkXnL57CtCIIFkoupxvkcflPcgn5AloKBmQi0wVTdVQEkCCusbWnrTn2V7Kgloq5OkGOuGW1nu7B/BnW/Bfu9og7NsC6M1Tc7Op4aZg6apzsx79MUloUhA0VbCyR9p2yN5hHVdjsw+qXs60Gq/P7PHnhNK/Hxud+cIdckicDoQSEUo7mnaYGuLDQmF4H/uc6oYcx/c0TgeBBTUQy5dujQHaid/+MMfZhIKBJS33nprjjfffHNWQMkHSiOqobx8+fIXaiMQUT799NM5IKPwvwQVVEhYHhUSMtuB62FsdWohynC8Kp+ghmJAQIGgYrB9VVoko0BIIVBtkTxD5hhUT0mSzeJYkjiXRD4nK6t2QnZ8iHomz7lHbjZGlETBKuafju90P2URKAJbILCjH64iWARWhICSl2SZvrJ56Xwy895Qfo6MGoodVhpeklDsbGbneDfX9Mh2ZdY+JBQ6bORsbNCB0xOQrMUEmf+T8doGxooumG6mCBSBlSKQBBR6mRJQIKHgM8v9lnswmY6ws8a2K9pJPNH/FHKJ909mCCQBRUKfs7K2mkm10g/fjRWBIlAEikARKAJFoAgUgSJQBIrABgKpGJIWNcuUh5Pcwfs5iEq9DutsQ1sdZ/o7iJoEFNVMUg1gJKCkVQXbzMFY9u8ktzxea4KrsvFe1eWSqiCjFc64j7SJoL5oDVI1EhWZGejMUAFFEgr1ytGCZ9y35BG2Q11TwkmqAdDP38oqZ5xU0j7+qq6abuckIqAiFIQ97oOqnkg6kZCCYrFWYmTugTt6YG+ThI733ntv+uMf/ziTUFBBefDgwfTGG2/MGWJHPiBsSNqAiIIKCoQPMiQT1UbMKpBARMEWx4CE4rbIWz04XlROUDghQ4rJQB0FIgoZNZM8Rvb39OnTjYCEAjGFzDEQkFH4LMNjJM6lshT3QmuWKjvnGJEKURBR0q4M0p+q+Y4T7eicdaEiUASKwElFYDeD9ScVg36uw0MgZ0vYYbUxxWx7FE9UPWEWvsFrDJYaNNayk2pnc7NZGpt9wrGxkQ0HGg3O0mcwlQZHNiqyIcJz2a/kXxNW/F4AACAASURBVLVqDg/i7qkIFIEisCkCdFi9j9LLpIP7+1BB0XuWvFsCin6n3P/omDEzgMDWTPUTMu9xfzU42KpG9aItAkWgCBSBIlAEikARKAJFoAgcLgJJ4NA2Jyd6cTSjSorrSAYhq7JpX1NVEy15RgIKg65GTnpg39k3TBVl3kvSC+ttNhltmbLL4SL76705w95+8zJFFNcaJ8tRc2TCHOEEOAY3iSSgOGiqAgo1zFRPWUY+sT+uQrTbc3KJg7Lb9dvzvG1FVjnq89D9F4GjRkBFEwh7KL5jh21APkEVXlse76FOxN3RsUPogMABuYT829/+dvrTn/40k1AgoNy/f3+6d+/eHBBV8pGqJRA9VEMhQ+zQcof88OHDjYCIknY4EFZYBxUSYqvHmTNnprNnz24Eqi2oopA5fux4bt68OQevSVZB6eX777+fyTEERBTVUMi8xvsERJQlj83Ic9z/0o5MEorjRL5nXVPSn2NHqklBAOyjCBSBInCqESgB5VSf/iP98Fx7KZdJhxWlk9uLSDseZuPbOYWoQuvIjicElvSX1ZJnL9c2rRElJsmqodiQsGFBQ0P7iGx8+D6dPjtnHVg90susOy8CRSAQSAIKxcHtCCijpPFmYNKbzMIXKif4pBIQULDeMbh3pg91T1ARKAJFoAgUgSJQBIpAESgCRaAI7A+B3dTAUiVEAgg5Y1RB8X/yqGhM35JaneFsfet2acGTyzLpwT6nZBNRoJaWKsrW/TzetOPeH3K7W3unNb6RkMGAphbg9J21f0hLHo+EZSWqsA61SeuTzrCXWMJyKqJQi5SoMpJVWCYJKIkzz0dV01rl7u666NJFYKcIqARPZgwENeLfLjIEFMZDVIfP+/OO73koiaAYAnmDjO3OP/7jP84kFGx47ty5sxEQOnb6gMihwglkjySgYMnz8ccfz/HRRx/NZBDtcJL8oRXOZvtE4QQCDZ9BIg0EFOL27duzCopqKJBnJLlIkIEEgzUQCi0qoaDgwrFDqNmhLRD3Q++x3lfH+zD3YsaHIPylzTj/L5t0t4ykt1Pou1wRKAJF4NgisJsOyrH9kD3wtUVAT1YaUbR4ssPqTHzIJ3eDgAIRhUaajGEynVo6uM6ySBnR3Xx4O4R2Cm1MmNOCJy0maGhkQ0QVFDuNuzmGLlsEikAROCgEDouAgvKJ5JNPQgEFEooEFGcEHNRn7XaLQBEoAkWgCBSBIlAEikARKAKnAYFRFXgrdeC00qF/aC3NLGlEG9bReicJKJBJVD+xngepxNqcysUqH/O6iimsx+SyZTY6ec6yvpeKKIdZz86BQ0kcy4gj4wBjWukwiJl2OEziMPSn8DNZm9QWR5twMvVJ1U9UQGF519EaQvWTnCiyTJkkX1PtZCSq7JR0cxq+a/2MRWC/CEhA4f4JAQXyiYHtjuQTMvfhXZPuIG9A1DAgnUBA+ad/+qeZgCKhA0URlEZ2+oBIoiUPpA5UUAwIHxBPDBRI0hon7Xi2I6GgbGJwfBJpyElA4X+UU1iWzPE9efJkgyQDAUUSCpY8L168mAMyyjaqLNwDk9xH/TJJJTk+BNmPcSEtenJ8iHv2eK9P8uFOoe9yRaAIFIFji8BhNtiPLUg98ANDIDvJdET1i6VDihoKAfmEBllKdNKhTUse16MRR8c2iS27ucazUUDnLW11UhkFFiyNC2b508AYc85IoEPYztqBXULdcBEoArtAYBkB5XcLGx5mXUD4k/yXs9EsPm62q1RAgcCn9Q7qJ8sIKBbeuMf2UQSKQBEoAkWgCBSBIlAEikARKAJ7Q0CVEBVCUjUk62EqiuT7jDxmHY7/DfqOI/nEWpsKKFmXg4BCH5Jg3Zy5z/8GtT/3Qf0u97GsfrfMAmi39tt7Q/b/rzWSNKwdjoSOkagiMYSBTPrAaemQFrYSUNxjTo6j/pgEFLbhpDlyWuXwPGuXvJ91Tre/rEaZFuWqn7B865n7vXq6fhH4JQKS9lSCpyYHAYUMAYW6HOQTanNpUbZjBRQsam7cuLERf/jDH6Z//ud/ngkoPOc9ySksu9MHpA1IHgTqJpI7tOb58MMPJwN1FJRIDNbVzgcyylYPyCTY8hCooHCMhuonfAaeo4JioJ6i5Q5EE44rSTD5nOPfggjDfc97J/fVJBBSx+S+7L2WMSDHhhwf4n/GjQgVqiQD5j2599edXnxdrggUgWOLwG4G54/th+yBrzUCXoPp50rHFB9E4lY8h4TCa2RnV+RzXqMBlwzh3Vzjo8QkjYQxaHTwGo0IBlkN7SbIsF2ddUBug2KtL8EeXBE4NQhsRkCxw5vKU3shoNixeriw3oF8QqB88sEic3/MmV+nBvx+0CJQBIpAESgCRaAIFIEiUASKwIoRoOaVg5ROHlAtJOtRSVbhfepnkkYgk0hG0fZ6mQWOCihJPnEb5pyxr8XOMqsf+qc+tqvd5fvbLbtKiJNkkjY1DEpuphQimSPriVo1YM/AjPkclGRAMh8OeKp0ov2OtUbXlWDijHq2k/vk/6xzbofLMoWU7dbp+0WgCOwOgVSOYuLt7xfkEwko1uXIaYu9KwIKKiconBB//OMfp3/5l3+Zg+dXrlyZVUUI1FJ2+oCwoY0NWTIKGXLHBx98MBNQyCqhaMsD4UNLnm3URyaIJDzIRBJSOGYJNGTVXMiopaTNDseEZRAZZZQvv/xyIyCq8NiGhOL9M1WpvMc6PsS9nbEhyCeOEVETJfhfKx+y924V8ztetNOLr8sVgSJwbBE4zEb7sQWpB34oCDhbw8bV2IFNe54kokhSgahCsFxa8qRv7W6vd2crOLs/fVjTggdmK4OszPYn+J8OpR3LlLHcmuZ7KFB3J0WgCJxSBLYioKiAwmwLYr8EFO+JHw8WPBJQnDFwSk9FP3YRKAJFoAgUgSJQBIpAESgCRWADgVT6mMfetsAml6XmpW0OeasBS9bzfdZjIDQndWmLQ2Zb1tPSJicteCCqaCeRs/pTlXhc19qf+agugdEux+NYZqMjwcOaoAOQEjzSjscBS16jzyuJhFnyKJkYae/AdvN8j/bg1hbJWn6roJKWQDy3jilB5qjw7X6LQBFYjkCS9yCgQDxRmfjNUCbeMwEFIsbt27c3yBl/+tOfpv/23/7b9K//+q8zAeXSpUuzaggZhZG9PiCSGFjySDYhQ0L529/+Nr3//vtzoH4CASVVUEZbHsgg29nzcNxa8qCAkgQUiDV8HgOSCcdFoIaCGgskFDKv5fFvYxHkvZV7fipb8ZyJx2nBA+kE8gkTlHmu/bgT8dJCreNFe734ul4RKALHBoHdDsgfmw/WAz12CDizwo6qUqDY8diplSUMySQtebDp0a4HEkp2gJllkbM2dgOMDQFzSltCMLHjCBmFhoUEFFivvEak3JrymLs5hi5bBIpAEVgVAodJQNF+pwooqzp73U4RKAJFoAgUgSJQBIpAESgCJxWBJHukxcxmtjQSO6h5UTczII7wmpF4pVoK70tAkYSS9tZsx+MYiSjU7ajZuU8tdfif58s+y7gN63RHcT5Hi5lRDTn/l3SifYK2C5BLeC0JILld6oijTcNIQElLhjzPOQmOOiIDnMyyJ7PN0cIhj7f2DkdxRXWfRWDnCBy4AgoElDt37swBEeUf//Efp//+3//7TEKBjKKdDcuhLrLXR5I2IHt8/vnnczx69Gj6+9//Pv3lL3/ZiFQmSSsf1FMgpSQZZKvj4dg5bgICDSQUA2IKJBQDMgvbVa3l8ePHkwEhJe16VGghL1FokYSYZETvtdyTIQdqlaYdj6ooKuRzD4eMwv+SUkZ7Hj96lVH2elF2vSJQBNYOgRJQ1u6UnNoDGn1fGSilw0vGkDA7tzlLg46y/ohkyCja9PCeszYktuwG4NED1YYGr9sBVEZTAgoZpmtKr6U/II2LNiR2cxa6bBEoAqtC4KAJKM7iqgXPqs5Yt1MEikARKAJFoAgUgSJQBIrAaUAgVYElayQRJTFIFRFqXqhXUicjUz+zljZ6K0hAoV8IAYXlc3KXBBSIJKmAMtbr2D/7cV8qsLBdIpfnuLf7/7DPb6qUWPfLel++Tw1PJROyg4nU+dICRzUUPgvr839az+YkNgYqcxb9qJQ8Wv1o4cD2RtKL+zOPdczDxrb7KwJFYGsEVIvinq0CijY8owJK2qvt2IIHYsbdu3dnAgr5n/7pn6b/8T/+xxwQUFIl5MyZHW/2V59KxRIyRBJsbr7++us5o3ry7//+79P/+T//Z/q///f/zlY67IsMIQQFkufPn8+ZdZMAshV8EGY4/nPnzs1ZIgoZIkoqv2Av5HJsEzseguPDlgcSCpl48eLFBiGFYxkeI0kxfy/4HWBsyBgV81G/4j3yGDlehDJKbdB69ygCReDEIVACyok7pSfmA6VMJ+QRCSl0bGmkpSUPDTTjjVBDoSEHcSUbbKsAiAYBDQNnM9ABhXiS4ex/so0NGhx0GLODuIrj6TaKQBEoAjtB4DAIKPTUUhEqLXg+WChDZSFuJ8fdZYpAESgCRaAIFIEiUASKQBEoAicZAepeqpbwfCR95Gd3WZVInIRFhkQiOYScD+1zJIpAQGEdghrbSEBZdgy+JomFnLY+aYO9rudrtK0Z1Y+TxEHfNWes5wDiVmokbDOtFySgYEnLbPnNrHLAd5xtn7Pk2W5riut6ZfW4isD2CCwjoGjD89Y0TVjvMMFWCx7HNHbMFIGAcu/evY34l3/5l+l//s//ORNQUEOBxAEZhAwhZBUPVEO0uyFjv/O//tf/muN//+//vUEEgRACAQXSB2QQMkQUCCAEZJSdPDxuyShs9/r169ODBw/meOONN2ZCCmooKKNARvn2229n0gkZEopqKF999dX8GsdN5jh28eBenmpXEAxVxCdz7zdSBYvnjhf5G5NEl10cQhctAkWgCKwvAqv5lVnfz9cjO74IpNSnnWQ748zG0GYHMsqDIWyokXlfBRXyOPNirwg505+WER1SJNYILHec/a8ljx1MGheQUNLKZ5zpsNfj6XpFoAgUge0QGAkob0/T5EyL9xadXO6bBMXI9A/fqr2gRLASwiWgbHcm+n4RKAJFoAgUgSJQBIpAESgCJx2BZfUn+1WjvY1qImRJHU7MGvti1MYkgFAfk0SCJXUSUEYFlLG2Rl0N4gl9P9VTJK9oZ73MDojX7CuyXB7njgdJV3DyRysdNrmV4rDvaauzLKeFDfU6LRNUPmEgURIKo5RZ38vZ61rwqF7C+qzH+tQFt7LKGRVaNiOrrADCbqIIFIFDRuBQCCha8JC14PnXf/3XWQEFMgZWNuQkoeyHjIKNDuQNSR5Y8Pzbv/3bhgpKWuWwT9VIJKFADJEcwrYMyCrzjf3n5bd2tmVcvnx5QwEFJRSIJ+yXDCknFVsgvaiGMh4DRBT2jxIKeZtj4AAZGyL4TeD+zn0eoiGR6ij8zxgRATlF6x4yvw/+npAlSlYV5ZC/oN1dESgCq0WgBJTV4tmtrQ6B7JTbmbWDSydaUgkKJ0k40Y4HUgpqKMiJQkIxRi/avR4xnUU7gTQybDRAMoGIAvnEQViJKZBTeJ8GiQ0TZy/s9Ti6XhEoAkVgpwhIQLHD+04JKDuFrssVgSJQBIpAESgCRaAIFIEiUAR2jMBIMJGYYa0rLXeodUEkUYGEOtdWkwHSYof1IJ4YbMOa2TIFlNxuTu5iPYkt9BtTySRrx3n8qVy8qsleOwV4tEQY/x+3k4N42uporWN9TqWRHASUeOIgoiQSMrU9a4NjbY//c1CSfamIQk4VlnFkNY9VOx9teWrpvdMrpMsVgfVE4MAJKNjR3Lp1ayP++Mc/Tqig/PM///P0hz/8YYKoQaAOgoKI1jj7JaCkqskHH3ww/cd//Mccf/7zn6f79+/PgTILZBAUSAjIHyqRmL///vvZDgclEkggkk+WkVA4dgNCDZ/JSAKKJBQ+N/uHVCJhhjwSYtg/JBUCdZckrwyXFffkJAkySTmJiz4nQ0yBeJLBWBEBKSV/M9hmWsS52/4GrOf3ukdVBIrAJgiUgNJLY50RyOszPXC15HHGx92w3YGAAvFESx7eYzYInXEy69rR38/1n5KcNArolNIhJdOQkHyCGgrB/48W5JSU4bRBsc7nocdWBIrAyUCAe2Z2diGgIPWJCkoVUE7GOe6nKAJFoAgUgSJQBIpAESgCReBoERhJGtahkqRBXSptbJw0hRIJfTYVgFUYyU+UBBOII5JPbi9ILL5PHskjSRqBoAIJBcILsYxQsgzJUcUl/z8s5HNgbiRz5AAdxzaSU0ZbHf5XqSTtblD4VLmEel/a7zCQKAFFNZP87ByTCiupoMw6+jukgsuIW36G7cg1h4V591MEisD+EThwAgrqJjdu3Jhu3rw559///vezCgrqJzznNexqyCybJI69fjyIIpJKyB9++OH017/+dQ7seH7zm99M77333hyokuSyn3/++fTo0aPp4cOHE89VQyFDQtmC/DFbCEmcQQlFSx4yRBSVV/i8d+/e3QiWZdsSXb7++uuJ8LiSTCMJBtLKEhLMqFiVhEbu9fn7wm+IhBPy54sxI8eLJK+Q2Y7EQ3/jOD0loOz1Iu16RaAIHAkC+xmAP5ID7k6LwKIDbQeeDnLO9oBwAvkE30QCQgqvGdnBX5U3LT/+dlbJqJzQeCDSjueTxWvZaaVBkWSWnuAiUASKwEEhsIyAogXPb8Nr9iAseD6YpunvC4IenSnjoD5rt1sEikARKAJFoAgUgSJQBIpAEVgFAjutnY7EDMgj1K7Mqcir2ggkEQIrHBR8CUgoY+0qP4c2OeQkoFAbg1DiNkcLnlGVhX38P/bOhMm1q7zaIgkJ5GO+Hu7oO9nXNoQEAmEKlfzwJBBm8MCYFDF4voNtsA2BEChC4q+eQz/N8kZTq9XzUtVbr1o6OmefJbW0z97PXq+wCve5rXuu29A197HXSTUn5sYS1zxuqWvPJScIec4FZI7NOenHYjEdiy0vm+UTEkLhvgCKbRk1ybblCnnu91YFqsDZVOBQABTAC6ALAvgD5xPgk2vXrk3OKJSoIeMIAozxZ3/2Z7vleAQ69uKIAqSRTiZ3796dvfjii1NQjgcXFoNjW/aGDHzyyiuv7IYwCJlyODiQEAmALCrJkx8pzg3nEwLY5sKFC7uBC4r7JAOc6MhC5tieD6DK2AahmDkf4XTF4rve3xTmf/jdYNEy8ImLl1mw7KJlf2/4jWJ+aSy/lr9lZ/O/p2ddBarAiVPgqC4sTpxQbfCxUoDPbV64s1KEC3QyF9yU37EEDxOpluW5f+finAtyL8q3YRNKB8AVDWQuYrVTo1OhGwoZIMV6f2QudHNVxLESuo2pAlXgVClgCR6/M3VAwQUlARS+K/lOXWb7nMJwgeUAHdnvPEqRAd4BnhRAOVUfpZ5MFagCVaAKVIEqUAWqQBU41QqMrh6OHS06aZ/Pa6h0IuFaLB15+TtBEsATXHsTQGEby+HkcQVHyIxtce0GwEKwT91ThErytTkGli4r3D+KMeJ096Cdy0CUdAxhHM2V5kzwcR06lsNJAEWXEmARJvlwMCEYv8vSOO7L69uEU3I7HmcbgRehl9Q6V69zfP9uKe5T/dXRk6sCSxU4EAAloRFK0WT5mYsXL86uXLkyxaVLl94GoLAdLiiU7SELopBxRln39tvf/nb25ptvTtDGG2+8Mbt3796MMjzAJ7ih4L5CAKFQhgeow+B1QCg6oZCJ119/fYJCKINjWR7L4SxwI3lbczkfQBPODRhF6IaMOwrPE+j1u9/9bir3Q3A82mQAwXB+tJdMG9hegGXQaPzed86HzO8Gi5b/cyd0QGGuiPu5YFkgUtcsfm/cF78hWapt3bep21WBKlAFDl2Bo7i4OPST7AFPnQLjqhLtQrnwZmIV4IQJVIJyPMIo3PeinMz2CbJsKpQ1Wb2gpUPBhSwdCrIleARQ6FQQr+90Lqw7S97rqo9N29zXVYEqcPYUYACSwUmBPQAUHFCATwRQ/O7cD4Ci8xPwSQGUs/c56xlXgSpQBapAFagCVaAKVIGTrMC8EjMuhJp3Xm6f5aK59mKsygVQ3E9HFOAUnycLoLCoSgeURQBKgiMAJ0xo4oRCTtAlZw/HUjych+WpzUfxno3lc2jDoom1hFWYjGOCjpXi5LF0Tp5vuqUwgcckX47Z5X6Y7MsJQ/5Ox2NXs+t+Ms/ReCz7M57jPFjlKLTvMatAFTh8BQRQyOd2ymKzKIzQyd15jdFBa2FrLUVDBqgAsCAATAA+HnzwwSkeeOCBXRADBxQcUtjGbXmtAYSy7g0wA/DEAEC5c+fOBJ/ghiKAQj5//vxuWR32jwuKsIfwio4oQCjplgIgAnyyAP54W3NpP6V4CM4JCIWwNA8ligy3JbNv2sGxybijAKEYnCtBWwBRhlv+JggoCiDyu5GuWixaxj3fOSLBSOaT2E7oUUcUYRTd9JeVcVv3ret2VaAKVIEDVaAAyoHK250fsAJ5ke8FOBf3dOAouUMGOrEkD5nHDGCVscbtpk0eL4S9CKazQGdC+ERrNZwBuA/5yrZGXmxv2pa+rgpUgSowTwEGI4HvhFDSAeVqgHtAKHw/buqAUgCln78qUAWqQBWoAlWgClSBKlAFTqoC6RIieOLY0XhOCatw/QRMorMJE4xONgKIWHZH9xPGr3icjPuJ5aW5ZhM+IY9jt3mdJujCMTk2z43uLfPeh3kOL0fxfuUEXY6rzVuclSAHE3GCJEzaAYnoiAKckjdel6vHhU9cie74HVkARTcV3Y7ZN+HjzDquAknyHLpa/Sg+XT1mFTh+ChwIgIJbCfAJGeBC2IIMZIHrhw4ggCdGQhiUqcExRNcQoI11bwAZABs6lwCQAJ4AohCPPvroFAAouLAIhXAMwA4gE9xOcFABWsE9hWA/CbZwHKAPHUiWtS+hHHSh1JDBeWdJHkAcyhYRQCi6sJAtzSMIgxuLrixAKHNu43e/f7Mxv1WWJLccDwuUgVHSHQUIxd84cs4z8fpVv5frvnXdrgpUgSpwoAoUQDlQebvzQ1LAgQA+z1x0a1tKhhoGPBFEkSIms8KE3pT2pa4O2e//hTX+XClBJ0KaFRjFshRkOhs6pZClYrNu7SHJ2MNUgSpwyhXg+9G64mQBFNxPHtoB94D3CC6Kc2BzmTSW4HHVmQAK33F3o/wOZXj4zvNii9xbFagCVaAKVIEqUAWqQBWoAlXgoBQYx3fGv5nEWQZ45DWRcMfoJiKwYkkcgBJgkHSfBPDneSEUrs10RyEDnXitxrZuN680Ti6kok2Mazm2tX7NhO0qPgIjq0rpcHTLWWdZgYRMxhbqOkxmEo8xNCfsuLZ0dTg5bwmgjA4oluDxGlXIZHRNscRPjtnVwXi7n6HurQqcBQUOpASPgAWZkjMAFQawBcAJGcjEcjuUn8H9hMcM/rZ8DyAK+3PfWeZnfKMoT5MldF599dUZAUDy2muvvc0BBQCFNhhAJf/1X/81+9WvfjW5jQitkHk95XnYB5ltBEA45ltvvTU5ohDTj8pbi7+WbT/boY2uMGTOX33QheMAxtgm4BMBFNpqe2mLx8+yQAvawe+HMCO/U8CQ/Ib9LH7LBCQt05NuXZaNwx2F3zLC36R8S/rbdBa+SXqOVeCEKLDfifYTcppt5ilXwIt9LrS5OHeViXZ2lOCZFx8ats3BhP38b+RKCS5S6TTQmSCYfGVSVgcUwBSJV7ITuOQ/8nE75e9jT68KVIGDUcDvMwY5cYBiZR3ffwAowCe4nwCg8JjBSrysUb6sZSOAgruToB0leABPiJd2vgcLoBzM+9y9VoEqUAWqQBWoAlWgClSBKvAHBdLJxEdXjfXwfC5U8v5YDif3LRDCNpbD4XoKAMUy0AmVuAhKpxQyzxsAKcvcKHMMzPI5ugKvOr+D+HzsZSW25QkETbK8DeNggh8+n+1NFxOuKZm4c/KOvy1vLYDiJJz7dKyOleSWQdD1RPcUxuGyjUIv7iPLK3SS7yA+Td1nFTjdCuR3/ViChwW0LpzFmXjtEjw4e+DcQabEDGV3iPvuu2927ty5KXBAAbwAmiAAONhe6IQsrGJ5Hp1KyGybriL5NrEvIBEDWERwBDAF55NHHnlkiosXL74NQMHNhNcTOIvgeEJJHjKvtRwP+ec///muIwmwim4o5DUAkKn93IBrhG44Z91PyLjG4Mxi+R4BGY4HeIIjCu0gAFRwQTFsAwDKHAiF3xHBEXL+FvGbBBBpFk4RtHReicxj/nZmOThObZ7z1un+j+rZVYEqcKwVOIoLk2MtSBt3IhVI61Auvrl4Z5BANxQ6bUa6ofBYuqUwCJBuKpuKwY99roqw80BHgk6Ck7NkHFEycmKWC+DeqkAVqAL7USC/H1mFx/ceDidkABTgE+LKzvch34kEA6a5sm5ZG6T4tSfGAQXwxBBAIXOxVABlP+9oX1sFqkAVqAJVoApUgSpQBarAKgXGMjr+zeu4P8ID43WTLiaW1DFzjTTCJ4L7jEHl6nbhE5xNRgcUIRQz+9cRhf2MxxnPdx4Ak+e4Sp9tPZ+Qh3BG7nueM0o6mWRJaibUXNEtCJL7cuU4mXLXLvIi83dOyPG6LHvjGB2Z61G2J7ifxxR8Sahm3mOFT7b1Cep+qsDZUoDfAuBE8jwAhbE6IBTG7dYGUIBPACbIQCaXL1+eSt2QBVGAUQAs0lEEuMKyO2S2eeCBB6YAWMGlxJI87FtHFHLeAFp0PSFbioeyPIAkDz/88G6MAAqgxv/+7/9OMAkgB1CHAYhCKR/izp07U9vdN/ul/YArZPYh+LHMCYV2oxVOJ7qwAJ0A7hDoJ8BDBlrJNnFczwsIheML9dAGHVHmtCHhRn5XdM435+8hc0hClmQWMOuuj9M+c01uz1jsWObN37Cz9d/Vs60CVeDYKVAA5di9JW3QPhXgM+2FOpkLfjp0xsXZbGZQlifhtR/yTgAAIABJREFUFKAVBw62aVtqfT8yHQgmZ4FPDCZpdQtwFQbbsX1vVaAKVIH9KJADkwxo8r2nIxQACs4nACjczwFSBkD9Pl31fZg2kgwGJoBCCZ7b4YLChVMBlP28o31tFagCVaAKVIEqUAWqQBWoAqsUGMeG5rmhsI8sweM2QiS6mWSpHEviuP90jcyyO0wwZvlT/s4SPDqWmC2jQ+axk3DLCS/LSM9zLslz0YXEzCpvSwwwmWY5nhFA4Vg5WcfYGS7ChjCJLijZtnQtGSf92OdeHFxOwvvSNlaBKnB8FRA+IQOZXN8J3IlZNOs8xZ4AFBw7hFBwO7lx48ZunD9/fgJKgClwOfnxj3+8G5SV4bUG2wKIELxGdxTADLbBBcWSPCkxAAYOJZbPAdD42c9+NjmZAGncvHlzNy5cuPA2B5QRZgFEEUjBbeTll1+e3b59e8rCKGRAFxxTCI4PvGJJnlUAyvjxELQBtsH9BWBGxxbO2+OQOa5OL5xfwim2PcsCLfkoCmPqiuJYqfNHup4wjuocEvNHLGTOEj3zfsdGIOX4/ke0ZVWgCpxqBQqgnOq398yeXAIorOLPSVUmXzOgigkmZBlcYKUJgwZc9OcKmP2IOa7SeH02m0Grkuk0CJ/QmUi6lQvq7Ix0hcV+3oW+tgqcTQUYvHTVBCssAPD4DuTCVgCFfClW6/Fd6Heg36fL1ONiKQcD+U4DPDHuzGYzI60iC9mdzc9kz7oKVIEqUAWqQBWoAlWgCmyqwDiOOW9ck8e4BrJsjtdE6fCY4ysJ3rMNE4NGltTJMqX5GiEUrqG45rIsdK5057W2w+szy+f4N8/TZv4+6tsqG3+BE8essjzOIqBDt+AsPe0kGpkxMPZjcAzfX147jq0xfmZ5Aq4tfX7eavB0MdG50+Nke49a9x6/ClSB060AYKJu7MAmgCdAKGTmJgBPXESbvxELF4bh0JEQCc4lAB9CKAAfQiiUndFNhAyAAuxh6AQCeIJbCjCGwXO4hnAscrqh4AKSTiWAGcAjBMfI9tAWgA8dSEYARRcRMnAHjic6nwh/kHnMUjgch21xQjGyDM4qIEX9aBPnjnsMEA6Z87Z0D/m///u/d6GTsSQPIMzYhiWOKFlyjt9SxlX9HQPIZHGykCbzRy5oxgnF+SN+AwEws7SP9/195j+qc0qn+3ulZ1cFjq0CBVCO7VvThu1DgVzZAlDiahUu+OnMCZ3oBGCmAyiJzEDBohUye21a2nnSmfAimU4CnQYmay3LA5ginMLzbG/QMemtClSBKrAXBbIkGTAesAkQCsAJ9w2AFOA7g4FPbuvYODNwl64muDoJnACh8LeZi6f8XtvLuXTbKlAFqkAVqAJVoApUgSpQBc62AovGacYFRMAgeX2TYH5O5DEpA/BhsB0ThC5kYoxICIWcrrlZwpn7XEMx7sQY1JhpSwIw42vTSWWVA+VBfgJG8GTepBWP5WQXE2a5IEHYI6EP2szruHbMbXMRFpNtCYeMY2AJp7hCnNcQtCHH3tRoXlmCdGHhfleKH+QnqvuuAlVABfid+uBsNvvQTjBHgSMx8AmZ+QqfYzsBFH8v5ioJFAE4YeCAouMIEAoghRAKMAnOJAbgxi9/+csZIAUZBw+ACeAPHFUsx0MGXhFQIfO8AXRBiRycSgj2zz4JwJDr169PQXsAULK9I4DC8XUyAWyhXQblbyzBI5iiGwkwSrqRJPixCkDJc6FtH/jABybwhgyIgwMMYAo5wRvOG7cX20Q7cUkBUiGnmwvtGW6jO1f+rvIbB1himR3mj4BQCO6nOwrwZv6u5phruokVQul3URWoAoeuQAGUQ5e8BzwkBfxs56oXBgOgi6GJranIpKvB43b0gFFW1dxd91SyQ8EPf9bpAzbJcjzQrAbPWZeWDgcXxr1VgSpQBfaigAOfDIJyAXslAgiF0BXFFYK56m6dfgKDfXxHeXFk2R1K73A/ITsHB6X693Iu3bYKVIEqUAWqQBWoAlWgClSBs6tAwifzHGvHxUjpRpLXOkAmORHjuBGPA664Op0MiJIledgmQRKPyWM8B2iis24uBuD4CfePIM28czvsd3oefKI7SLZldCNxoszxK8ausiQPr3U/XAfm4gUn0SilM14rjrN1giOMq3kN6nWok2yLSgCN55ZwTCflDvuT1uNVgbOngL9ZzD04L8GCWMATgvLYACj87vgblADKwrE5ABQcRYz77rvvbSVvdPMAQuE5oA6cOsgAKDiJGIAjgBxk4ApeS1y+fHkG2PK+971vAlHI6bpC+RtK5BAvvfTStA9BDI4FfHLt2rUpP/jgg3/kpPK2H5i3fv+VDDQCCMO+DdorPAOMYnkeoBdAFJ7XFUUnlXXK4aAhYAmZMkM6vXCOgCiULyIAcVID2knpIRxZKD/EsXF8EZix3WhJe+bc8jc24U2AS0vKkXHRBzwx+O3kd5PMQj9BFX+HzcAo+Rt89v7zesZVoAocqQLrTCwdaQN78CqwTwXGur8AJtLGQCgJoKQ7CnZ31uJ1Jco2/l/oTNBxMFjtoY0aWScUHAPoVNCJ0HJNG9FVNXX3KVlfXgWqwClSIAdd+V7Li1vAE4LvQb7/1rL3jIsXL2K4oHHlGRno5OXZbAaAghNKfscB4FnXm++03qpAFagCVaAKVIEqUAWqQBWoAosUyHEYwY8co0kQJcEQAPx0MREGATBhrCdv7I/HhVQYM3ICUADFsjojgMJ+hEfcD/vyOMeprM6qT1lOfs277/Wf41quuGaii+s8Q9t/QZQscQM4wvZAKGQmzxgXcxJNBxS2G8EQyxWwXyfnHFurY/Cqd7fPV4EqcBQKJFzIbxSQCeNvBGNxgCcGY3b+bpFdGLu0NDbQxLvf/e7JnYQMKKEDClkABScUnrM0DRlYAoDCAOIApiBwLwEWMQRQcAXRDUVHFOCKBFDYL4ALAXxx9erVCUAh2J9lfMijA8qyNwmHEwEPYA9gF4Jjcw64kQCmkD22EMj0AxZwy7ofBs4XeMcQRiG/853vnNxPDOAY2mfpISAcg3ak9itcWfyds2Qdv5EsVAY6ISeAgoN+jsnmfX5r/S1Ox691T7/bVYEqUAX2pcA2JtT31YC+uAocsALjKhLr+DIpy6DCWIbHTiAdQkv3kF2t4uDCps12pYgX1XQK6DwYAig4BjBp62oQMp2GrKu7aRv6uipQBc6GAnz/CaCQWWWBtaf2njqf8L0HkJfW06v6B7mije+mtE4GOgFAIYDpIPUtLebFj/bIZ+Od6FlWgSpQBapAFagCVaAKVIEqoAKrrjXG7RzXEeYQ8MgyNllCh+0ARiilYwCgGJYb9Ti81gVIPJcTgFxHWcqHsSG2TdeTHCOyDE8uZrJdh1lWZ5Gjx/j4+D6k/f94P6//mMRKiISV1znhlaVwcgGVJXi4JhQcYdGVwX7yuGN7dRdmny5q0FmzLib9fqkCVeA4KjD+LjAP4WJYHIlxKaY0Npl5ClyMBR7XcsYCQKE0jDAILh0PP/zwFAAogCeUvQH8wAElIQxKxego8uabb84IAA4CkILSNDiCkHFY4RjGhz70ockVheB5SvAYOIAAXACfUIYGAEUIhfalw8heABTcVAQ6AGTSvWW8LwTCebCtTiiW+OHDsqo0D9ugLeeKE4oBlEKghSWLyOhp6SE0oA0GzwHqoAexAobxd07nLxcn+3sJdMI4LNnH3IbHhDt5TCcVoFH2N/729/fzOH5ztE1V4JQosO5F3yk53Z7GGVVgtGHVDhUYBdDEsBMolMKgg7V/GWgYLVI3kZMf9VwNwkV7diIsxwOAQimetFhjNUm6p2xy/L6mClSBs6OAAArfdQycAplcj+C7zu8/4JR0QFnWPxi/x/huAjAxRgDFCx8ujvgOy4HDs/Nu9EyrQBWoAlWgClSBKlAFqkAVGEvnrBqXTFdbwJNcKJRwxwinuOgIJxMm9YRIyLnAiHfE8jnuz+sn9sHxdEchC5JkOR32kVCK11W2fenq9QP4SDiZNJadGQ81as/kFECHWbjDhVCCJfwNLGJ5aXJOgiVEkjUHaA/PsX+PkSWqAVMSdJkHoOimkm4oXdV9AB+i7rIKVIGtKMBvUwKQlsI2A59wn8w8RJZxy9+WhY0BQHnPe96zG4AmjzzyyC6EgnOH5WMAKbgJPwCJAEYQgB3AGkaWswFSAZ7A8QPXEjJgi+V5ADFwIKEMDYFTiaAFr8P5RAgFACXL9+wFQGGfgi3ALVnuBmjGcjhkgBScXMg8N8If67qh0FahGxxmUuv3vve9bwNTOIZ6okG6o6AnbdYZJt1Q5ry5OW6q65jl65hLSsf8EU5xbJY5JcZj06GM3+B5t0IoW/l3706qQBVYdbFRharAaVYgL/4ZWIAqtu4iOcvxcN+6jGTo47S+249OORig/airRwRQ5mUu6O00cLHfWxWoAlVgmQJ85+n6JHB3YzabGTqf8B3HVahW1q7qW7RvBw4ZeCS48KFkGNAczk0jgOJqOLaz7E4vbvrZrQJVoApUgSpQBapAFagCZ0uBhE9GEGWREllWh4k5oBADkET3Eu672IjMYiJLMFPWgNcKrwCSLCvt4wp0MvtK0GVVu+c9vwqy2eanIMeb1gVQaB/bOrlldtU02Ws/3Xy5tmN8yokvV2IzbpXOvQmgcJ78bUkBtstjZdmdVdeLi85zm1p2X1WgClSB/SrA7w2/Jfz+kHE6ybA0NhAKcw/8lumitdZvBwDK+973vhkwBIHbya1btyYABRBF5xPcT3DtyBsQRDp46DACRAEw8eyzz+4GsAfH4ka+cePG5LDCcXAGsXwPmden44jwCRkYZlMAJaEN9g+MIpRCSZ67d+/uBmV5XnzxxSkAUizFQwYU4eb+lg6svuMdU5kgAjcY3FsMgB41QAecYNAQyASgx/bgDAMEw2PCPrRhBQSTv3M6oQCQ8FuZ8Ca/wwmBWgadMVrGanXX53ea105v4U6eB6zu9zPf11eBKlAFdhVY64eselWBU6TA6IZCz8uw/qJOKNZlJEMh56qXVYMO60qWqz9YAZKOJ3QYsiQPZXroUBiu+HCFyLrH7HZVoAqcDQUEUPj+GgGUmzs1ZwXtWBW4FwDFAUguXvhO4sJGcO72bDYjKMGDm1OujFtE25+Nd6RnWQWqQBWoAlWgClSBKlAFzp4C6Q7C/bH0Z45NjveZiBMyYfIuy+MwUZeRq8zZjmscw+d0QPFdGNsG8JIr0Nl/QjDH/d1Lx12dQVxJPbY9J54YV2Khk8EiKRdKAYkkNMJ9JrxcIJULDrjPtaKTZew3bzmJ5kSariu9Vjzun662rwpUgb0qwG+PJXXID81ms6s7GRAlF8PyG+fvHXmtGzDI+9///t3A8QQABfiEwHHEEjJst+yGQ4dBCZkXXnhhNwA8hD3IgCTALQTOILikWMaH54E1gDaAMh566KEpRgAFJ5W9OKCMbU/IhdI3wC84nuA8cvv27SkAUQBQeB5XEjKQSAIpawm9sxFtNtATdxfi+vXrkw5CJbRNPdAG/dKxBUjFNliSZwkQk+5g/FYmvKkjmVCo80kuEmQ+CVcUMkDpOJ9kv2H8vd6LLN22ClSBKjBXgQIo/WCcNQUSHGEggc6fq1soTwGEYliKh8ygRXYY0yFgP/9HXny7QgQa1XIVdA6YvBVCAU6xw0B25QkX671QP2uf5J5vFVitwDIABRcUvtsAUFgRuFcHFAcgyXxvJSw3AigOXpL7XbX6fesWVaAKVIEqUAWqQBWoAlXguCuwzjiIgIMlacws7nGBD4BJLhTyvH3MbcmMybCAiBk0cu4nt+M+LilsZwiquLI8j8P9BFESanHs57DL6NCmVS4g8z4jCXVwrZZAyri/cUJLkCSdd72WGwEUHmfSy5zwCsd0gmvRMW3XonI9x/3z3/ZVgSpQBdZRAAAlnbuAT67tBABKzkMIoAhprrP/CeDA2cSgNM6jjz46QSgEzieAEjyPQ8qym2VzyLh1AHIAdBDAE+ngAfjCscnAFjh7AHgQwCfvete7JiCD8jVXrlzZhVB0QLGcj64qa53ssBHHFdoAKsG1hXaSaTNAivH6669P50PmedtLFhpZpw2cGwFYw7lxPpY4ojwP523gckKoDyCKoI5ADHrZBoGaOe0RJLUkes4JAZVkeR4dUMhEluThN9vX5j46t7TOm99tqkAV2LMC61ww7nmnfUEVOOYK+LlnACEHLJiAxe0EEIUshcwkLY8BoVg/eNEgyV5P3Q6EF+hZl89JXV0FJFftQNC5cEWKFmoOnGw6WLHX9nf7KlAFjq8CqwAULnR1QNkEQLEmONDcvZ0AmksAhe+vtHIeLZiPr3ptWRWoAlWgClSBKlAFqkAVqALzFFh3LFH4wBXdjKMAd1gORzeSLHeci4Z0I2E7gpmzdDXhMcZ0mOAju3+OwUSe5UhxQ9HFZF650dHhdnSG3JYD7l4+TavK5yzaF9doef3lYidAj/FaDEhEAITttPAnp8MJcIkAioBLrr7mPhNgBvul/Ua2NR9PAMbX7EWjblsFqkAVOO4KWDrO3yPgk+s7gRsK8w3OQ1CmJ39/1jo3IBAdTsiXLl2aABQhFB6jRA/x//4fHOfiWzqKAKEARghqAEwId5ApKQPMIdAhbMHrAE/SlQX3EyEUgBgdRCjFsx8AJUvYcFxcRQhcXHAcEfigjbqhkAFReN5YpxSPqgnd6O4ChEKgLedMOSID4AcohYw+Aj1k3FFsH0CM+mVpnninxrJz6VrC7zeu+rqJUXbHuSMBFB4DROG3PfsICa9kGby1PnvdqApUgSqwSoF1LxpX7afPV4GTqkCutGFljJOxZOswAqIAoSScclA2rHnRTqcgy1qkwwCTvLk6hdeNF/X8vcmKmZP6XrbdVaAKvF2BgwZQvMDBxhEA5c5OFkAh872VtcMLoPRTWgWqQBWoAlWgClSBKlAFTqYC80CMZeOKjkcIhrgAKN1lgUdGOMR9MhEHSMKkHJkxG8B5AhdHS+UkgCLswnMch5Xny2fcjud7sQjgmNfaHPdhYikXNuUK5/FaDJjE0qpc27EIyvjFMObk6miBFq/xeB2RK6o7DnU8P1NtVRWoAoevAL9FlsUmA5/gSEwAoPBb5lwEv3XpGLZWawEhzp07txuXL1+ePfbYY7sQCjAEEASABKDEpjecOiwpA3zy4x//ePajH/1oinv37k1uKMIZwC6AJsZBASjLziUdWQA9nn322anN5Lt37+6W6gEGSeeRvbihjMcH9jl//vyMMkgEbjQGjimvvvrqbuDMIpCCnpTjscQR7Zkmdd5a6+c0YVJ+53HQBzwBOiH42wxgmi5nWUrPuaV58OimH5u+rgpUgTOuQAGUM/4B6OlPNqvcyAxKMKBBhxCnE6CTDG3xAFHosTnYwSDKtlbEZFkL3E2gUy29I4xiWR5XpzAwwIqUsdZva/j1A14FzrYChw2g3J3NZsQIoDAgKVxXAOVsfyZ79lWgClSBKlAFqkAVqAInUwGuLcZSOuNEWY4x5n3GTHQxGVeD87flBsZSx+yfCbnRAYXxGkvwsDhI95NcOT4e8ySo7kyTk0mWbCYvA1Isd0NmHIkxIiNXRQOc5GxWlr8ZHVCYlLLEjpb9OeaUwIkgi/s7CVq3jVWgClSBw1BA9y4hFOETQBQAlFwIuzGAQgmYhD0AUAxcOQBPcCWhNMymN0rc/PKXv9yNO3fuzAgcRQAreA5nFAKHE1w/jBs3bswMAA3L85CBVg7ihhMKbbbdQDKAJwTttbQQGXcX2k+mzJCOKGsCILvN53zTjeaBBx7YLdGD/jiz6NCC64kOKGSObdDmdJRZoY9uYv5GM18ETErGsZpFg8wvkekbJKTKNgaP63RN/j0F01sVqAJVYB8KFEDZh3h96alRwP8DVs3Q2SOAURI44b5OKEApdhyx0GPbeTWLNxEoBxiYsKVjYEcAWtVyPORcnYIbilZrdhZcycIgQG9VoAqcPQUOC0Dhgkb4RAAFN5SXd1yc0tmpAMrZ+xz2jKtAFagCVaAKVIEqUAVOvgLMEOlkMi+P8IlldXicGS8W8RiMp7j4h/EX9megVJZNZpzGYOwlX8trEl7JUj48DpxiHPd3IFccc82kswiZMZ0sV5PnwuuyzA4TSDlWlIsB2C5t/EegJF12gU+8jmMflo0eJ7psm8/3eu+4f9LavipQBQ5TgRFAGR1QtgKgADoYuI08/vjjE4BCxo3kL/7iLybog5I3m95w6BDoIKcbCk4eL7/88gSjEIAWHIvg2Ldu3doNSvHgxqIry5/+KT/X27/pJmK7E/bQeQQXEgAUnUn4m+02dURBY51mOL8PfOADU+BCYwkkzxsQReiFbDkjMn8LqqDlChCG33XL2AmiAo7yOz72CRJA4TcfKMXQHcXX9fd8+x/L7rEKnDkFCqCcube8J7xEgaxLTI/MOoxkABRK8gChEHQQtX5l4CQHV/bzf+Wggyte7DDohgJ4ghMKMXYS2Aa7VfJoh9o3vgpUgbOnwFEBKMAnuKAUQDl7n7mecRWoAlWgClSBKlAFqsDpVIAxD0vdCIQwbuJj6QrLfd1IeB3gCaVwDB1MGEvhuREUyX1xDF1Ocj8sBpo3DpPwiq4tB7O8ervvczqcAHXkWJArkQVG8siMHeViJCaXGCty1TNjRIYASo47JTii6wmTT7wmXU5cCZ3tXHR/u8p0b1WgClSBk6uAAAq/WfNK8GwFQMFV5MEHH5zi6tWrsw9/+MMTfEIAPACC4EpCbHoDysCVw4xTCCAKGWjiBz/4wezf/u3fpvzzn/9810WE433kIx+ZgnZdv359gjFwZiFTmuYgbrQTcMP2Cs8AdgCZAJsAnpCff/752XPPPTflV155Zdd9xH2s2z5gGs6HjNbCJmTKJAHfGOyTNtEeyhvhzIKjDJmSPOhKUEpoDSeWhFhdkEx2cbNl9QRQBE7HEj30HYBYyby+typQBarAvhTYz0T5vg7cF1eBY6hADnIwWCJg8sHZbEbZnQRQ+JsATmG7RatudEbZ5HS5wM9VL/z4Z8cgLdToHEiojlapDFxIw0rEbtKevqYKVIGTpcBRACj35pTgqQPKyfrctLVVoApUgSpQBapAFagCZ0cBIY2xrPDo8soMkeVwxswEW24P8JHleXAuAT5hAo4APBFCASpJR5XRSSWfA3ZJJ5WTMKaZJW8cj8mJoiy7IwzCpI+TQ2RdUABTLMfjJ3QcNxJAccES12LAJGRAlREaSWcVFzWxva4n8455dv47eqZVoApUgf0pcCgAyoULF2ZAKORr165NoIcQCo4cQBGCEfs7nT+82hIxZNxQnnrqqdmTTz45BQCFzwNxPPLII5MDChmHFl1BcAbBIcW2CaO84x3vmBHbvAnP0B4cRnRBIf/4xz+ePfPMM1Pg4GL5HjKvEwBZAwTZbTLtxxGF4BwpkZSliICCBGRwa6FEEPALgZ6W46GtPE+o6Qpd8ned33Dni8h5n/mjn+wsciYTr0fQD0h3lfH+Nt+e7qsKVIFTqsB2v8lPqUg9rTOlQK6WYWDEQRIgE0rvEFmaBwiF51iVY+TqHe6PAznrCqoLiuTqaJuWVCo2aWmXmjV/Lc9jaZ5aqK37DnS7KnCyFSiAcrLfv7a+ClSBKlAFqkAVqAJVoAocpAJcL1jGhiw4klknE8Y2AEkygEGAUcgJsoz7YRvGVnwtq8Ata8zkXC7oyfPVScXndVzRgeUgtdnGvhP2cHyHyaAsqeOEjo8z/sOkj6WYycAjWWJ5hFp0KmHMh/Efx4pYqJTuKBwjS/CM7ctt2WfL6mzjU9B9VIEqcJYVOHAABbcNwBPi4sWLk8OIAAr53e9+9+TIQfzJn2zPEMwyNWQcRZ5++ukpAFH+8z//cwJIOB6B+wcABpn40Ic+NIWlaXAI0S2E7W3rNiGUdETBWQSXFtpJfvHFFyf3EwIAhfMBAiEDoeS57uXDrPMM+b3vfe8ECelW85d/+ZcTmCKAg9MJQduATn7xi19M7SMLo+CUwvMrbgmK8Due5fQEUnVGEzzBaZ9FzxlsQ7/BMn+ZO7e06l3o81WgCkwKFEDpB6EK/LECrtzJWsMMjgCe6HzifTJ2eXQoGVRZtRJoL/9zdhi0WaXDIK1KZiAC0MSBibRT025V61VWshi1UOunvgqcDQUKoJyN97lnWQWqQBWoAlWgClSBKlAFNlGAmahcTCOMkuWJeYxgfERoxMU6CZWM0EkCKYyXpHOJryNz/NGFxXNxbCYdVWzPwXj2b6Li4tfoeEJmXCcdboVQhDx4TgCEsRst8Mn87YIict7mLVxynIick0fzHHHH0j+0J11PHJfarjLdWxWoAlXgbChwKAAK4MmlS5cmAAWXjRFAEQbZJtCBe4cBxPHtb3979p3vfGfKABNAF4aOJmSAGEEUwZT7779/F1BJN5RtAjPZ3t/+9re75W0AOih9A3hCcN9SOGSgD5xHdCDZy8dW8IeMEwoQimEZIkoR8VjqRfsEYIBgcJShzBEZKGXFLUHT7CPYH7A/wfzQCKDwNxAKmbmndLSmn+LfCbSuak+frwJV4AwrsJfJ8DMsU0/9jCrgIAf/J6zUodyOAYiiEwqPWctYa9nMuZ+9/s/lypasv8uPflqy5gADPREs07LTkHAKnYXeqkAVOP0KFEA5/e9xz7AKVIEqUAWqQBWoAlWgCmyqAKCJi2nIwCBZ8iZdXgFIKJtj+RxhFMdCdCkZxz+4JgFeycU6uqaQcVbJcY/xXFaVBtr03A/jdYInTgC5KIhVxUwACXoAfbgamYz7rSV03tiZBEp4JduOdrqnkDlGuuOmFf8yndlnrpr278PQqceoAlWgCpxWBQ4FQLl8+fIEoBAAKB/5yEd2IRTAh22CJ+MbBdgBFPHd73539r3vfW+CUIA6KP1DAJwAqABSkIE5cEMhAE+AZq5cuTIF7X/nO9+5G4AbB3FnyDP/AAAgAElEQVQTKBEqee2116bSN2SgE0ry/OhHP5oybf6f//mfCUAh7+Wm7gI4OruQgW8eeOCB2YMPPjgFWhgcQ+gE8ITyPEIxlAzaw21R2T0XOwugzMvMJeVC6LwvDLuqX7GHpnbTKlAFTqMCe50MP40a9JyqwDIF/B+hw/jBqFOM64kwyrko1WPJHi1lyWNpHo7nSp69qJ8rUejxpKsJnYAEUgBQsE8j6ETgiGKwrR2NsX7wXtrTbatAFTjeCgigsEKR7yK+s27OZrMbO6GDE99nlBLTXpu8rH/ABUbaM/Pdcncn7s1ms9sRrw7EfG0aj/dnpq2rAlWgClSBKlAFqkAVOHkKzHMfWVQKOF1FgE2ypA7jHgAh6YrCfR4DFhE+IeciHPYxtiHHPXg9EMpYQofHaEOu1h3VH69LjmIcU+eQBDRGN5GchPF+2tVz/QRYQjAmA1Di84AjLBQSQuF5x28AURj7yQVJ47EEXbTaz7GicfJJfefpuOx9OHn/FW1xFagCVeDoFTgUAEWAg6wDyuOPPz577LHHJueNg74JoAChAKDg4IGzBy4fhCVkKC0DyEH5GeAUMqV4BFLI+RxtTyBlWyCNJXUAUbj/k5/8ZIJPiLt3786effbZ3aDtlhLi+MA1v/nNb6bMeeqswn5W3bL9H/jAB3adYIRxBFA4Z8vxkIFQAE8InFEoC2QAxXBszoVYcrM/kO5sOueTAV6ZTyKgXARQ7Lvk4mb6Gemw5r5XSdDnq0AVOGMKHMWF2xmTuKd7whXwf2SsdwyMwoQtwX0HX8gOyrA6iMgBHQZt0l52L/+DrlwRHskJYAYq+PFnoIKcAAoQih0IMh0GbdPIpVVP+Ie0za8CCxRIAAUIBecm4RPy+Z0SYgVQ+hGqAlWgClSBKlAFqkAVqAInVwFdSxi3IJaNOehUQgYIybI6uJwAhTBbRRZGIfOYC224tmCcg+0tRTzvmI53ZNkc22gGXOG2zrjEXsZPtvVu0i7HYHQyycVB2fYR9mDMBrCEcRfGbFg05AQOjwOVGGltz7aU3sHdlsy2upzMW0SULifsT7cUjp9tWkeTdd6HdfbTbapAFagCVeD3v538Zrow7HqMyz0UY3KMy/F7ym+ii8PW0g83jatXr07x0EMPzW7evDl79NFHJ/iE/Bd/wc/5wd4AUABPAFAowQMIAViCywdZ0ENIIoEJYAvaCGyCW8oHP/jBKQA0gFh0UiFvqyQP0Ei2CbAD+AQQBbeRF198cfbCCy9MGcADKIagfZbCIQPU5Dmx31U3IRT2lyV5PG8yz2UpImAXIR4yriwGgAogDAGUsuKWfQL6DsIlZPocuq+R6bPk81kakL6Mc1HMQyWou6oNfb4KVIEzpMBRXLydIXl7qqdIAQdnHICh4whoYiSAAnQCmIIzCpm/dU9hu3VdBkb5RlI1XUwYZMi6fAIouA8QuKDoiMJKGlfdAKysRnRP0RvZU6kCZ0iBEUCZ54DCYwVQztCHoqdaBapAFagCVaAKVIEqcOoUSGiE++OYQ86IJADCxJgLZ3Q1ESjRDcXt2S/jII59WFKHx4kcXxzHGnNCLe+vcl48Dm+U0IkACFCHbiQ8lqt+c1Ux9xmjcZEQmckdI11N2KchiMLkjsFzCZksGitKWMbyPnU1OQ6forahClSBs6rAoQAo169fn127dm0KAJRbt25N8cgjjxwqgAJ8AogCiEF5GQO4RMgE+CQBCtxEgDx08rAkjWVpBDMAWbZVkicBFNqTAMqrr746lbu5ffv2lIFeaAPHJ1566aXZyy+/PGVeZ2ke8joAiv8Igjd//ud/PmkjjPKe97xngm8SSAFa0bUFyIRyQbSTjJZAKDqmrGjD2CdIYJV+CZCJAGwCKNzHIcVgbsn+DNvT5+BWJ5Sz+k3X864CCxQogNKPRhVYXwEGSrSrZaVPQifcZwUQmQEcS/SQCZwHyIAoufrH1T7rt2L+yiAGI3LQAlIV4AT4hPxKBDZqOfCRK2hWo7p7aWm3rQJV4CgVqAPKUarfY1eBKlAFqkAVqAJVoApUgb0psKhszry95HgeMEg6kjDmANxBzu243rcMDplxDV1dyQAmupqQdVYhs326u1pSR0DFNs4bUxjPay/nuTcFl289tm2d8Q/GS0ZAREhkdBgRABEWYTLHCRyyEztM3PBc7lewRQeTXHUs6LLo7OaV/+kk0DY/Od1XFagCVWAzBQ4cQMEpg7I7GYAngCgPP/zwoQAoQBDCJ08//fQMYOLixYtTXLp0aXIyAaoguOEyYlBSRiDlV7/61e7reO358+cniIXSNGSgDYAQ9m+wv72W5pkHoOB+YikewA4D15MLFy5M7aI9P/rRj2bPPPPMFJwDQIjuI7ihWJJnFYxim8mcE8cxAF0uX748aUfmcSAVYBX2CwBDAMnoxIIzCo4sgCpsY17xsU24lX5IOrVl2UAeZz6JYJGzTvuW7bE/NDqhrNPP2uw/q6+qAlXgRChQAOVEvE1t5DFRQPiEzGCLK4Nc+WPGllbwBBcU4JMHdzJ/jyuKcr/rnOq8H28ey9p7rJShE2ANPwEU3VDSUm2sPbxOG7pNFagCx18BvltYych3EjlL8GD7yfcS30nCcdZtX7USke+bLAHGAOrdnbg3m81uR/Cdk+5MSwuSHn9J28IqUAWqQBWoAlWgClSBKrA1BRLE4P7oXLII1NBFxO1dHGNpHKAQ4ZFc9CKAorMrYxO6tZIBTJgsM7Jcj2V4fM5juMBGUZYBKNM8Uah3mGOSTIpwLeJkC+1cZBmf7rOMs2AzzzUNOYPHRteT/NsyybifaG/PWA0LgthPjuHosOJjeUxXFi/64C0Cazrxs7V/1e6oClSBKrCRAgmg8Bs9luDRlXhPJXgSwADKAD4BOBFC8T4ZaOGgbwAkTz311OzJJ5+cMk4llAMiKA0kfELmOcvYvPHGG7Of/exnM0r4sA8ACkrtWPIGV5B8Le4gPMc2QBlZpmYv5XlGAEXwhDI8luIxc0zP5cqVKxP0IQCCCwlt/8UvfjFlXEhwdCHWKIfzNpBGJxTy+973vgm6ue+++6ZMGzhfzp33m2MZaAZ8Arxj5j5BO1bcss9CX4N+CzH2d/g7ARTvA6Jw37KC9mHStV/n/fZJVr0bfb4KnEIFDvNi7xTK11M6Ywrk4I8rgOjFEWljS4eSSV2DSd7zO0HH0hrLZEAWJ303cUPJQR4HU8gMcECnEgxuMAkMhGJJHjsIdBLY1sGUlcUCz9h73tOtAidZAb6zsgQY30Vc7BoAKZYLYzsHsHV7WjbAmRbRACiAJ0IoBVBO8qemba8CVaAKVIEqUAWqQBU4LAVyMQp98RxXSAfWEUQZtxU4d6xBdxLGKhxncOB/XgkeSwvjeuIYh69NSD3HPoRThGFybGLUb97Y42GPR46wh0DKCMgLpvg81z0CJOQMJmQSasmJHPbD80IouqEAoDBOw9hLtiEBGdvqNdeqssmLFikd1ue4x6kCVaAKVIH5CgigAIoyX3Aj4qHZbLYRgAJsYQAkAJoYQCiU5DEOA0ABInniiSdm3/rWt6awTYIxQiSUleE5oQlywhSAHLiJWJIH0EYghYwzyLlz56bgPq4gxl7K8wig4FiCUwgACjAJAXgCGEN5HTLuLWqLpjxupGsK94VpOA9i1S1dUBKmATbhuIAohOV5yEAoeUMvgRMAGOAe2kdG2xU3gVsd3HKsN0sO0mcROkkQBTcUgr6R7nDkdHir8/6qd6HPV4FTrMBhX/CdYil7amdIAf5vchAmARLus2rISV3yhQhAFJ/TDSVXFe1Hxuw08EPvihkGOhI+EUIxOwDCIAjb9lYFqsDpUIDvKr5vDL5/rkUAoLDSkecBUPK7bFn/QAcULyhwVBJA0QHl5R0XlDqgnI7PUs+iClSBKlAFqkAVqAJVYPsKJGTCIhcmqoBHyGPffFwQ43ZsC0BCv57gvvthG8Yb8qZjCSAKzwOtCLDwdzqbCMjw+nljIPPcXFc5oGxfxfX2mA6O3AfyYFJkXnkb3Uh4nsU6jJkYLvQhM+EyrvLNcZl0TRFEwQmF12X5Hs4g3Vh0aRFuWbVqeNXz6ynUrapAFagCVWDbCvB7LHyiA8rNHQgFAAXnEyEUXMmEOpcuUgU+AbggADAotZMACq4j165dm9xHDgNAoYzON7/5zdk3vvGNKWjTo48+Ort169aUAU+AUMjvete7JsjEEEIB2MAFBZBDwAOgAmDFoAQOJWlwIqEsTrqlsM26N6ATAgCFADqh5A4ACsfnfIBJyLiQcA6PPfbYdD6WuiEDqLz00kuTIwqZ19N29gEAsu4tHW24z7kI1qBXljAS5uExgu3RyUiHFtqxxs0+hBDK2K+xrzQCKK/NZjOCcV/7RPZ1sv9DaUFuLQ24xpvRTarAaVOgAMppe0d7PoelwDjQMtZfZtCHCV2CSV8hFO4z6UvnkkwnNFcYbasWsitmrB9Mj8M6fXQOLMlDZvLYWsQMqmT9vw5kHNYnqsepAttRIL+buGDN1RQCKFdnsxnBhS7fUZbpcQB8HQeUJNr5DtH9hHxnKMEjBc8FSEvwbOd97l6qQBWoAlWgClSBKlAFjq8CY2mdBDnyuVyMwrgAk08sbSXSYST757weiCRLAet6CFhO3x6QxEgAhet7XstjurpavsexiXkLZOadD+of9Zhiwh7jxMb4XE6GaBXPeAkxOoxkORwW9rCEmMjFO/MAlPGYQCZZjlRLeyZo5pXVyUmg3Nfx/aS3ZVWgClSBKrBMAQCUdEK3BA9ZAEUIRfhUd+KF+wU8wTGDEEABQiFw6bBkDPmwAJSvf/3rMwNo4vHHH98N4RMyDh7CH2TACSAUAgjl3r17u4GDB24lBDdgkIsXL07x4IMPTqVpcAUhc0zADXXRXWSeiHl8ABTgE4JjA21kWZ0HHnhg9zyAUCitYwDMWI4HAIXXp5OKTi5kjuO5cPxlNwEjXVFwQUE7gBMgHsryGLy/6Rpz9+7d2Z07d6ZSQcAwv/vd76awDcI3C9qQMGz2Q3icsV/ijdlsBl2j+wnzTPSPAGwzdI9jTFiIpW4o/b6sAmdMgaO+WDxjcvd0T5ECIyiS/0sMHOGCYgCaUPrC4G8mgvmbwSG2Y4CJvO4E8CoppVUFUQBMKJNB0EkQQIFSBUyxA8Hzo03aqmP1+SpQBY6PAnyH5KByfvdc3LnA5SKXYIWkKzH4/kl4ZZUDSlorCqAAnhBCKNznQiS3LYByfD4rbUkVqAJVoApUgSpQBarA9hXQMXWRc2o+znJdF6S4Spr+OX1znhMUSYhEAGWeAwogChNdWSpnXEWdq6s5BiCLMAt/63SS0IwqzQNptq/g+nvMcY+x/M3oIqLzCBkARKDeUjjjCmAdUkYHFPfDxAr7yeM6o+S+gFtyfEUXFo+ZZ5qLf0YQZX1FumUVqAJVoAocJwX4fbXMHTnLYl/ZWRiGQzqxNoAiZAFwAXjxyCOPTPCJAAoOIcZenEE2FQ6nEOGTr33ta1ObPvzhD++CGzqgCKAAYgBAkIE5fv3rX09BKRmcQwxAEOAKgQ/2C2xC4H4ylqfJUjVAHItu6X4CGAI4ArhBAKDQDhxOyIAuOKAA1JATKuF53FN4DTnv8xhAjSWGAG0AQTgeWahmXhuBZ4CMLLMEtOM5kyk/ZFCuRzccts9jcux0bEFj9STPuY3wa/4NeCuIyzyTIArzTAIobEM/KZ3j6C8J4wLijpDLph+7vq4KVIEToEABlBPwJrWJx1aBRXWMGRxiwMe6y2mnJ3yCIwoQCh1M3VLI4yqnTU9+rFssgcqPPpPFgCeW5WGCWIcUOg0MohjapG3ajr6uClSBw1XAlYxaavNdA3hCvjSbzbjANRicdpUlF7rc5g00j2fA90uu5OOiQ9cTARRK8XAfwI0BVqMAyuF+Hnq0KlAFqkAVqAJVoApUgcNVIAEPARLL3riq2ZwuJixKsRyOEImvI+eNv9PlxMktABQAlgTSx3GLEYwRghF4mVdWx+sE23BcxhIFPMgAI+nmynWHj/MckyG6mDA+oiNKujQ60ZJgC9cxWXbHsRJLHo+uJ2gkQJJlftJVxdI68z6Z80CUw/0E92hVoApUgSqwLQX4bWfxl05llsUGRLm8My+AexnzA5bNEwRd2AYAFJwvgEsAEABQDErvUKbm0qVLUz4sAAXwBAiFTJsEUMiWjRFAmX4od1xNgDF08CDrPgJIQeiOAkgB/KGDB/sAQDEAMnArIXAHAcpYdBNAEQhJ1xDAkd/85jdTAL6wP8ATSwolvMLz6ZYCOGP5IDJuKJb2oaSPZYd43SoAxbI8QCW81wRuN5bksQSPYApADsF+gVxoJ+eQbUJPoBlgGPKc26I+CI/b76HfRD/Khc7kBFDoM7kQmkzfK/tR9tecu9rW/1r3UwWqwDFU4LhcNB5DadqkKrCxAuOKJzqa0szAKEwGGwApPGbkANPSeo9rts7BkKx3zA+/8IkgSsIoSaky2NJbFagCJ0cB4TeAEga0uaBdFKyszBJg654lA7tpYQ2AcjsC+ITvFJxQAFDy+6cAyroqd7sqUAWqQBWoAlWgClSBk6iAi0q8tteNhCwYIphCf1zHk/dGGV8mqpiIAgoxUotx0UuCK+wvnVVHDRM4d5JLaIZtT9I4YTot6iqS8Ei6j+RECWMigCRMplgOJ0ESAREy+3VBDxMogvgC9qnvOHHj5ErmltY5if/VbXMVqAJVYDMF+J0HMBEyoRy2EAqLxHyOuYO1ARSgEqEEYI9bt25NAYQCgAJ8YqmawwZQvvrVr+4CKMAn8wCULI+TZWmEJnDqAJ4APnnjjTemwGWFoOwNMAcAhRAGGacSSg5dvXp1ykA6i24cJ91IKFljKR0AFEvWkNkvugKgkBMcAfQYS/LQVqGP559/fkY899xzkzuK50VeVYbHtgui6IjCeaUbClDPuXPnpvJEZEEUYRRK8XBuZNqmIwt5Dzf6LvavyOkONwIm9JUYJ86wfA/Z0ofLYNw9NK2bVoEqcJwVOEkXlsdZx7atCiwa1OF/jIEkBoR0OsH5RAcUymPcv1OOBxiFSWOtdBmgWrT6aC+K00mwFA+ZwROcToyEUHBDcWCGTgEDMrlqZy/H7bZVoAocvgJ8f+hqwoUubieU2yEDoiQAx0oMB7QXX5n9/hxGS2preZKBTABQXt7JfKfwXULmgsPa6vPqqx++Qj1iFagCVaAKVIEqUAWqQBVYrsBYmnJVqcp8PsvqeG1v5rlcdJKlexk3SJt+XrPIAQVgJOGU3A99/GXjCDkOmItn1nFCPIjPTbq3jiVs8jrE+7l9urc6duH4BfBJlsAZV+qODigJhqSTCvtJWAXwJJ1X5mkyltBx33kOB6Fl91kFqkAVqAJHr0DCnfy2M+6vOzrjc0AoBONz+bvPPMAygHT3zEYHlOvXr0/gCRn4AgDFAFABQrFsz0HIA9gAeEJ85StfmVEy5qMf/ehuCIrgVsJz3oArBDosy4PLiU4hQCaAEkAnZAAU4BMycIquIGQhFIARgvPGMYTgeQAONeBYCaAIabz00ktTOR3AEkMARYeZ1E+QxbI8uLQIeNBmoRYybii0WWcXAJt0fnG/85xR0g0FRxTOjcANBU0pcWRQhsjSRJyvAI/wyViSRyhmQUmet51uOM3RN2I82Mj+GPNOCZ/kHBT3LYHoWHH2ubL/dBAf1e6zClSBQ1agAMohC97DnRkF/N8iW1OZHhYdT0ATQvAEIIUARmG1EtuQeV12Wvfz/5qUKgMz0KmGE8U4FnCfyWQ7B67wcXVPrug5M29mT7QKnCAFgNgcgOa7xAtbIRS/b8hsm3bgy04zV+0xqOv3B45JfG8kgGJJLzJ2i3z/OBDc75AT9GFqU6tAFagCVaAKVIEqcEYV8Dp8LJHrxFDKIrjha3QizHEAxgJG+BuAhMfou5MZA0gnE0vi2IY8po4l9uUFXDh2LmThNcvGEVaBNQf59ntdwMSD5WlyNewIbdAWt/X6gkkObd2ZBEkwJOET7nNdYvCaLBPKfnPSw789Xm5rWR/bsOoaiufzXPz7ILXtvqtAFagCVeBoFOB3NeFRABPG+wnG4Vwkxhgdf/Pbb/C7v9ZCVEEKwBIAiwROKLtz5cqVqfwOAZAA9EEALBzEDcePL3/5y1N86Utfmhw6Pv7xj88+9rGPTZk2CEbYhtEFZfpx3AFDgEMI3EWAUAjhDgAU4A5ADiESYBG08DgeS/CFvy1fw/E59gigvPjiizMBFMASgRgAlIcffnhyP7l58+Ykn2233I2wClCJ5W1oM9AJgfsJsQgGYVudYBYBKB7Xkjy64PC+5nlzzpYlAlIR5iHTPoAT2kjWWYaMvitu9mWybzS6wtFfYt5JAIXFzcwzEY4V01/Lcj5ZotD+19hvWtW2Pl8FqsAxVWA/E9rH9JTarCpwbBTw/4uOp6uTGISy3A5leeiA4oZiYLln0AHVmpe8n//XnDxmwIQfe+lUOgA4FRhMJhusEkqng04eH5uPVxtSBeYqwHcM4InOS1h7UluWjAOKAJyOS1mjfpmkEunWUtc+ke8I4DUBFFxQANh4ngsOAJVeQPTDWgWqQBWoAlWgClSBKnCSFNBhJGHthFHyXLhO5zn71ZbVyUklHxvL6gim0IdnG/vxZI4t1DKOBeQx2cYxB9s7zVOsIfjohrLGS7a2iWMLXF9kqZy8dtARhYNq/57OJkDxQCVkrjss/Tm6lPB4LsJhlsWVtzyXx/FYTn4ImiR4koDKMkHG8ZOOp2zt49MdVYEqUAWOpQL8Jmepa0rsOOaP44nuxGTmBIRVyToTr/z9TjcPQIQHHnhgivvvv3924cKFyQUFCIWMMwZlWgATAEMO4gaA8q//+q9TfPGLX5yAiE9+8pO7wXGNRRCM4EXCH0IolrkBOskSMvyNqwiBCwlgDtoQlKRBEwAS7lOSxjbwfAIoOJQAoBA4oEwdgbd+/5PN6wFPgFBu3LixC58IodhettcJhUybdWvBsQWNXnnlld3gbwOgJvezDoRiSR7AGkATQBQy77Pvt+CNLjDsN4EUSg/h/kLQxhW3EdQVHLF/5N/0qxgPdlwY+CTnmuiv5VyTfUD6bvS5cg5rVZv6fBWoAsdcgZU/aMe8/W1eFTgJCuSKKECUhEyYBLYkBh1SXFEMKOm01aUTy22//7c5wEMngcni7Ajc25lQZlKZ53KghtfmgMxJ0L9trAJnSQEGsS35xXfIjR0ABQiFC1xtP8nae85byTlqli5KXBTw3SDFzndGAihcZLi6cCVCf5benJ5rFagCVaAKVIEqUAWqwKErsFfIQrgjJ5AS8AA2yZvgiYBKuphwP6ESlh57jc/+R7cUZoaEVeyjLyqNk6ukt+Wcuumbk2DFOpDF6K7oClqyLigJojgGweRGupEAwwvGM6HB63menGVAuc/zBotxcsXtvDanQ0vC+LZlU636uipQBapAFTi9CvB7zG+7wdgbi8GMSzv3yYz/A6bSHyA77r9SnQRQKC+TJVgAJnQ/IQNffOhDH5qdO3dughNw0DCEKNKNZOXB52zw05/+dPaFL3xhgk/+5V/+ZTrOpz/96d0A/gCQIANDrHsDytBdBGAEpxChE0AUAA6OTcbBQ7gCAAT45OLFi1OgiW4oZKAd9i30gfPJCy+8sAugZMkbXgt4YizTTNcUnVF0bqFtuIwAfNy9e3fK9+7dm9xRgFI4h3Rz4ZynzsZbb+2CMIs0sxwTnwNLEXmugCj52WBbz5vMOT///PNTAN4k/JOOLHOAmHRDyT6d7iiWPdQBRfd9Fj8zXmx/DEc63VDI9NfsB+Yc1LofmW5XBarAMVNgvxPZx+x02pwqcCwVyIEhBq6yzI4uKJbggX7WoQBKmslkKGgyr80azZuebFrcMujCD7+DNhCqTCbTIQBAAfv1ObKrjRys2bQNfV0VqAIHowDfFYAnQij4QwqhCKDwvbNXACUHaBnQ5btBcC0BFEAUVyByQcHgbm9VoApUgSpQBapAFagCVeAoFEgwI6HreWNhPu/q5VyVPMIonovX58InZKETczqhsB8AlCyd48STk1Ucl/ur2ptgSo4THNY4X66EdfJhmfNhbp8ldwBG0qHV0p1OQCQcwsREAiiMZTjJoQOKK2mdxPBYHoOcoIurbcfP56KSPGy3DmRzFJ/3HrMKVIEqUAWOVgH6AY7jMz7HGD9jcZbeYREqC1DJjM3NW3i68gwADXASIXC9ADAxAA7yb8qxZFkWy/EAg7AfgAqBlJUHXrABAAXgCRDKP//zP08OHJ/5zGdmn/3sZ6c8HnPd4wh0AGQAR1jixjI3OIzoMoILiqVlyLidCGJYksZSNWimKwh5BFB0UiEDoFy/fn2Ka9eu/ZEDSp5LQhu217I3gDNAHoZlecg8ZqkhMq+xDBF5niOKx+W9A6ihrWRBH95fzlcIhcznJV1ieN8MdLStZBxcAHmAeshzbmOfL53jLI9IZj4pFzEmgKIbCn0z+2fzSiRmqcR1Pz7drgpUgWOgwGFdmB6DU20TqsCRKpAuKElCf2CHeKZDCvlsTUiAFCaIc/WUNLT2vpuekNa1/Hgz2MIPPB0CfvSZOAY8yXI8WasPGtVgYKe3KlAFjpcCAihAKIQAChAKF7xc4Bp7cUBh4FYAje8AITXy3R0HFOATgu8T7RQZ3O2tClSBKlAFqkAVqAJVoAoctgI6mQh7JGAybywsS+wweZTgiNfwrlTmXPIaPwGULIepowmuJgQTTbltTjylMwr3cyX0orE7Hx9hlMPQelzxmo6J40SBkxJmS+WQubbIiYosdcM1SN5GBxRdF8nsI11PbI/jHqM7yrIyOvNK5+Q5HIa+PUYVqAJVoAqcPAX4jc9SfIzzX41gvN9FqCw8ZXv7KWvP0wFQAFgIGeBuosuJZVeADYArEv5ge7Y1eM6SNYAJm96AGABPDCCYz33ucygH4oAAACAASURBVFMAoVgehgz0su5tBDoscQMUASCBC4pleXRGMQPWcE46hGQJHjQSyiFTggcXEEvw0EYBFZxUAE+Iq1d5K39/W+Qak23Okjy//vWvZ5TaMdBMGIX7OKQYwDRCIORlAArt8D0ERqHdth29AU8MNOCzQ/D5EDihbYAv6En7yLi2APII9cx5z+wX8dQI7eb8EfNNubg5Fy2mEwr3cdEWRiHT77MfN5ZLXPdj1O2qQBU4QgXW/mE7wjb20FXgNCmgPa+dSwan6HA6IZx1Iemk8pzPM+jF6+yc7keXHDzRopbOAT/uAChaoyWMwkSznQEt0vbThr62ClSB7SuQAAqAGwCKEAqWn37X8L2yFwDF1YYMEuNqgusJ4IlZ+OTOzvdIQbXtv7fdYxWoAlWgClSBKlAFqsD6CjDeBcih64gLOXRFyT2NsAqTR8Dc9KfJOpMCpugdL/SRQAn3BVAEWHitwfV8gjDja22jZX72Mma3l23XV3HxlpalMQt/6GAyb0JCaCUnJhiDACCx9K/QuyBKtmAEUBifyNKfQCce33Z5TB5PuGVs3ypN6nqySqE+XwWqQBWoAumERn+AcX5KYl/bybqek+ljbFRCT3cPwQKBEsrtABdYtoYMgJFAwqVLl2YGr9c5g7xpKR5ACuCTf/qnf5oCAOXzn//87O///u+nEHog7wVAmX6o3/rDz2+WzbEkD6AEAXjy5ptv7jqiAFcIcaCDIA4ZWAewBHcTQgCFkjSU89FZhszzDz300G74EV+mlW3OkjxAMwIdZGATSwgBoFCah7I8BM+lIwrnvexmySDdbARSLMnj50QnGOGbLOVE+9KdRRAFGAUgZsltHrSbQDBjyPbxzIIn/J0wsX+b043bkjz9lqkCVeAEKXDYF6gnSJo2tQocmAJ2Lvn/G90K6JhCQptxRTEYwNKedxz02k9j7RQw0MOqIB1PyLocAKIQ2NvaMaD3kYNOHZDZz7vQ11aB7SgwAigP75TgAUIRQBFqc2Vl2nsvaoWrFAHWuHgAPgE2MXMfCIVs/U62rVPSdt7X7qUKVIEqUAWqQBWoAmdVgSxpu2oMK7elj5vuo6P7iHpyHSusAiDCdlx7MzH0wZ08AijjcdI9xZXPZF6XpXXsd6d7So4PbKPk7n4/J4tWtKZe3GciQKBDMMRrBp1L3FfatPM6ricMVrvm5EMCKONkg66MltnhtUxi6MDo+IRldXLhTa6g7Sra/X5K+voqUAWqQBWYpwD9iHQzp9QOAIqlsQFPcDxnrB/AdaMSeoAE6WQCTGHobIFDiO4ZAgqUaLlw4cJuACLomEFOGAU4YdktIQsdUCjDA4AC4JEAikAHAApt2MaN4+PcYQChWJIHeEInFOAJtuG4ABlkzvv+++/fDaCP27dvT8Fr0y0FAOXKlStTXL7MsOpi95Nl5wUEo3MLGbAjSwjduXNnglDI6MnzBk4qADeCRan9eEzBGB1gLDtEthyTpYk4T4P9AMQYaiiAkm4uADHL2rDTR7Tfxdgw/TWDPhv3db+zlCJ9QZxS3ojsuDKZPuDoqEezOx+1jX+o7qMKHJACqy7eD+iw3W0VONMK5GATIAmDUgxwWRuSzijuJ2buE3RMte4l20ldZ/J4aR9o50fcFUH5ww+EInwCjELNPjoCBB0DB37IHcQ50x/rnvwxUWCZAwoleIRP9uqAkgAKqxQTPAE6yQBA0VlpbqHQY6JVm1EFqkAVqAJVoApUgSpw/BXQRdQ8jf0PzfZvYQ5dQ/P6mWtvAZPRZ57X+1wCKEAoBM4ngCRkvePnQSRCL2ynWwrbG5bVGaEar+09t6MaqxvL6swDSMYyOvb7WcwiiM41QJa4yf3OA1ByxWtCLWybWuhw4iIajifIwvHHY6YlvG0YywMd//+AtrAKVIEqUAVOigICKIzhA6IAoACfGMAnxsYACo4WACdAFGQcTQBLLl68OAEFun/oAALwAEAAwMBrARDIOKkAhYxleizVskx0IQQywMQXv/jFKb7whS9MAEqW4LHky7YBFM7LADLRDYWcAAd/pxsJIArnDpRBxnEE9w/OA3eSLFtz/vz5SV/gE/Td1CUGnYBIhEk4ju0Fknn11VeneO2116a2ZEke3FAshcN5ZpmfsTxPtg+IKEvuCNZ43umIApjDMTxWOrBwnzYagk1qOudzki50Lni2j2i/TSd+5pdc8Mx8E3NPzEeRGX+2r2c/j75g7j/B6ZPyPdF2VoEzo8BRXdSeGYF7olVgjgJZp5mOKQNh1pKmE0qJDF1PrA2JIwoTxloAa9OXK602FTt/tIFQkkqFPM0yPD/ZKc9DplNAp8GOwFifedP29HVVoApsrsA8AIUL3XRA4TtmUwCFDj8XACN0kkCKAAqD0QVQNn8v+8oqUAWqQBWoAlWgClSBP5SgBQwRHBHgQJ8c17LULRnog8kfLPDJ9JMtxyNEor46oHCMBFAswwN8wjU7mefzmj5BFO7rWpqlfyylm+227bmv8XwO+/1PB5F0O83BfgEOrwvSzYTrBP7mOiAdR1YBKLiYAKGQuX7geB4zNXGfgigJyfO6ee4tvD5XzPr3YWvb41WBKlAFqsDpV4Dfe+ET8qU5AApjcoz/0zfZyAEFwAMwAuiEfPXq1d0SMcAFQApAAuSEB/hbFxAycIIwAiAG+yVwVwFOWHYDZgGqIANufOlLX5p9+ctfnjL7+MxnPjP77Gc/O2UcUHRB2ZYDCm1LVxDADoEbMgAKJXksJaNTCs/RbtxeLEEDWIFjCsH5UMoIuIeMvoAnxqYfYWENNaO9uNQA0NC2dB8BQBFEIXsenAtttRRROpFMnaV3vH2ql7/RW2cbXG6AjYSOKJXkew6c4v5oq24twky8x0a2Ab3m3LLfpWMe/TQXMutswvixZRjJQCfOPb0WLnfMVdHHHEvyJFy86VvT11WBKnCAChRAOUBxu+sqsIYCWesRmASLX4LJYTqjkNKGNn1CKg6uWUZjjcOt3IQBHToBBj/+OJ8YuqHc2+kQaHfrQNHKA3SDKlAFDlSBsawX4AkBhIIDChe62wBQLLdjzpI8XEA4GFwA5UDf7u68ClSBKlAFqkAVqAKnXgFhEl1EFpXk0cXE7YBFvL4m44bi4g+ey5sAitAI27r4gwmkXDSid/wIobA/HtN9ZR50ctzH4BgPYHBfwEMQJIEQ7wOaYJ/umIB26mSuBxIWWQdAcT8cP+GX1CwdWdy/7Z07A3Lq/zt6glWgClSBKnCcFBBAoe8ggOKYHDnH5DYGUAAjcOXQmePmzZuzGzduTIG7SZamocwLcAOOGtwH2jCAUHRDISdsAYSy7Cb8QQZM+OpXvzr72te+NvvKV74yQQ2f/vSnp/jUpz61C58AoWwTQLF9OoJYoobMueoiAsABkALAQeD0YUmZdFHhPlCKZYoS8hH22daHzTYLpNAu2kwGQKEcjzHCKHmeOqAkfLLIFQUQxZJLvPdZhggYJUEh9uHnBF0sUfTyyy9P7ZzXhgXaJCSSfTfLKgIgGzrxMw/FHJTOKGT6nJZpJNtfTGB5W29P91MFqsCWFDjuF79bOs3upgocWwWSdAZGYXWWK7QYJKP0ji4oACgZWc+agbIciNv0hOkUaGdL5sfdsjtkOwB0AiBRLddDZgVUDlZt2oa+rgpUgc0VOEgAhf9x4DSo8wIom79HfWUVqAJVoApUgSpQBc6qAvOcQ0YHkFykwX2dRyxpMz6vlgmR+JoRQEl3Era3RIvwii4rlsnl2pxyubzOEj0AJjmWNraf57Ns0Pj8Ybz3CXxwvCxFMx4/n3N1qitTHRsYV5zyNwBKLkhJJ9VlNulMPvC8JXu0YOcagxht1cf26sDiOaY7y2Fo22NUgSpQBapAFVikwDwARVdiARRLY9PHsE8zOqQtVRhwgJIwxJUrV2YPP/zwFIAogAQ6a5Bx9QAYIIAwLOVC5qYbBhnoRCiB/QApGIAjf/InfzIBGoTlZAA5AFC+/vWvz77xjW9MEAqvFT75u7/7u+kYwg0HAaBMHZ233nqbM0i6muhuYlkeS99YZiZLz7CfBx98cCptRMb5RJ3JgB7oQN60HI9vbkIoWT6I92p0QbE8D1qnw42llXSkUYt5HyDeN/Q3hI8oOYTjjSV6yGzjubIv2mOb0JHPlo4zlhUSWBmOnW4o3LffpjMKfT/7kDjx44CiC4oAii4p9h8dn9ZRhZx9X/u2/aaqAlXgiBUogHLEb0APf+YVGFdvWSuaTEcU4MRyPMIoZgbCHBBj+xyI2/R/245ArmpKEhXoxJI83LcmH3AKnQXrP5N7qwJV4PAVOAoAJd1PKM1TB5TDf997xCpQBapAFagCVaAKHHcFcnJlhEjyulgHEcvhcK1LHxdXErJlaAU9PG8BFN1KeB0uJkIovJ596nIyXjPrWMJ+2QfHIthPPkfb8zbCKC4yYbujhE9cZToO/I+fE4EO3VCzzK6uhg7wJ4jChIEACgtXtEcnC6AkTMJxbYuAi/vPCQVek9uO7c0yO9n2TjYc92+Atq8KVIEqcPoVWAagAKLgar5vAAU4AvCEeOihh2aPPPLIbuA+ki4ngA3AGAIZQhhAGTp+CJZQjgcowaAsD48RQCRACQIpQAe6hwBFfPOb39wNABScT4BPCOGTg3JAmToNb721G7iKAEjoBANgogZkNBDKEcyxVA/aAeLgMkMAnVy7dm12/fr1KQvgkNFtPzedSsiWuqHdtFFHFNoHfEK88sorEwTie0jmHH0feE9G95NsXwJEtJ9yPAbQCe87IArB+41biu9ZAj3cT2AmyxtxHnNuY180Sz4mlMwc1Bs7wVzTCKBY6tGcZSATbLEvuZ+3p6+tAlVgCwpsOkm9hUN3F1WgCuwokINSDrKRGejSmo8MeHJhpyQPeVzNlYNi+/nfzhVFDAjljzsEapbkAULhbzI0qquWyL1VgSpw+AocFoACaKILCvfHEjyW8WoJnsP/DPSIVaAKVIEqUAWqQBU4jgqM7p8jSOLzXNcKkZABR3QJZRGGpWjJjvx7/avDCW6hCaAAorAfXUwso6NOCY2wT57n2O5PmGTeCuXx2nuETvZzbb7J++iikixNk6Vrxn3mgD0gOTCJQAl/OzFA/z7dUkcHlBwLYNuEQzhmOq3QNvY1Zh5LkGQZVJL7K3yyySelr6kCVaAKVIFtKyCAQnmddUrwbOSAgjMH4Alx9erV2aOPPjq7devWFMAT6QYCEACAocsH5XgARsg4gOhkQgY20BEFIEEIg30Cofg82wA96LQCFPHEE09M8a1vfWsqwfPJT35ygk/IhwGgTB2Nt37fHSDjCCKIA5ih2wmZkjyUtTHQwgCmAKAx0Bh3GSAfMhAOpWzIQBzbuNle24yutBPIgyx8cu/evek+7x+ak4FBEgBZBqDo2qKzCedh8J7meQOhCB/xWeD9Fjris2S5IEAZYCYBH9q84Da68elYkn1L+pJZdoe5poRQ7KOaAaGN0a1vG29N91EFqsA+FTjsC+F9NrcvrwKnXoFcCcaAF51VBsuIBFAu7lDTuKNAT7OdK7ksx4NY+/0fZzDKiWRgFBxP0grt3mw2I3BFgVDlRx9albxopVUHh079x7gneIQKLANQLg+rLfiuyIvdZc3m/z9L8BRAOcI3uYeuAlWgClSBKlAFqsARK7DOdeboDJLXukIklrzRzUT4Y3QG5XqXAETxNeR0GUGSBFCAULiO9ppaJxMXbswDR9yfLiwCK0cl97xr51VQhmV16b8LebjSdFwRmg6oDNwz8J8OqAAoBLDJWJaHbQVVyK5CZXu2Xea8ouOqLi25EvaotO5xq0AVqAJVoArsV4F5AMpYgodFprigAKnY7xj7M0vbcf78+Qk8IXDlAEARQqGETt50xwBqABwAWgC8IAMPCC+QARN09gAasQwNmTItgAhGOqAAbzz11FNTPPnkk7sAyic+8YkZcVgAyiLRcETJ83zjjTcmNxGADrP3gSl0AiHjMgPYo8sMriC4wJAtS5Slavb7AeL1gDO8XwawiS4o5Lt3705tJ4BpdCQhA6CMpYGWQSm2l3MCHEoIhfecQAfdU8h8pjgukeWdhFHQm0hXGo6zoB1ZSlEQWoc9S++YnXMiC6cAqFC6R7c++qD0aadDxvvR+ahtfDi7jyqwRwXWGTTY4y67eRWoAvtQIFeFMaDGCi9WapEBTYBQLMFDeR6DjqsWwdoS5742bRIDQVn32R91MlZogCcGf/OD7zauuCLngFda5m7arr6uClSB+QoIoHAhy4A7NWa92AVASVclARS/K5ZpWgCln7gqUAWqQBWoAlWgClSBLJWDGuPfqVA6gQiWCI+kuwj30w2FPqpldyxNK4BCH3eeA4pt4TleL4jCdbQBkEI7PNb4bua55HbbWd66989O1rJPcGQRlKLjCAP5giNkrud5zOvzbAmvyet2lq0KoDCwn/txQF/XEuD0tEDPcrxskwDKePY5PpBlemqZvvfPSV9RBapAFagCx0cB+iG6n+iAMgIoluDZGEC5cOHCVBLGyBI8uJbkLR1OABoo22K5GYCFdAYRViEDC4yOGJTkMTiGgAH7+853vjP79re/PXv66acnkEH45G//9m93ARShjcN+u2inbi2WuAFCAZwhv/DCC7Pnn39+9txzz02P6f5BTrcZYBRK1gDhkC1TY1mi/ZbkURedUIB8CPQV+KB9d+7c2Q1gIs7BmDrE73jHbnkg3XB8rxZpjxMKjie+v97XBSXL9bCPdGgZy/OgMc47ZNoPjMI5kefcsh/I2HMCzenKx/10PHFuigXRzEn5OvqmgtDp8r+sX3rYH8kerwqcGQUKoJyZt7onekIUSEtfBroYJDOYTAZjNgRRzocLip1cV4ONdbH3KkOuiOJHmwGppFCBTyjBQ8YZBYcUfvSJrOvsoJdUayGUvb4T3b4KrKdAAihc7AKgGAVQ1tOwW1WBKlAFqkAVqAJVoArMV2Aso5Mrd8dXJNDhtS2wide36XKSUAnwSC6uyIkcHFDcdt61Lo+lQ0oeIx1TLN0zr808lue1aNuD/ozoDpLX0BxzBFAEVdyea2+u242xdE62W7cUoRIBFOATAshECIVJgQRZBE4s0ZPldNgu2zqvzaNDSscIDvoT1f1XgSpQBarAQSuQAAr9l0vDwjDokH0DKBcvXpzduHFjdvPmzSlTGob7ZMrl5M3Jf6EGwADdQIQIdNDA/QNAhWA73U4SShBIsAwNmbIr3/ve96YARAFAATwBQvn4xz8+ASjAJ0cJoGRJHs4/S8b88Ic/nP37v//7FLiKJGjDueAAYwClGGiBRmxPPoiSPLTb8knozHvz8ssvz1566aUp64aCkwvBTRcbQJR8/5c5oQDP5PvE/YROgJHQguB91AGHTPssF0QWSLE8kKWQOJc5bcj+IH1JHfwSRgEu0XlPKIVF0Lr0k4VTAKnZfnTZG0tDHvR3QfdfBarAFspzVMQqUAUORgEH67QHJjPYpk0fnVXK8FzYycAo6WzgKjJfv59W5kAQg0v8iDMIxeAU8Inx2nB/0WqpXA21n3b1tVWgCvyxAgzW5yC98AkrLq7McUDJevfL9KwDSj9tVaAKVIEqUAWqQBWoAllGJ8vmzLOOT1iF61L6qbh7mrlvAIcYXMvmdlwHpwNKuqUIhwg45HPczzK16WSyajFWurcc1bsu7GFNe9qR1+YJdeS29Nu1JncQXlty8mhHDrDiYD/X+MInvJZregETgJN0LvF1vnZ0PV2l2zwoZdVr+nwVqAJVoApUgeOsgACK43IAKPNK8DCGv7EDyqVLlybYRPBEEAUYBUAgb07464CRbhRAJkInwAK4aRiUVtHZg1IzABYJX+D+oQsI+/nBD34wxfe///0JggE8MYRPjgpAmTpQb721G1niBrcXoBmcWwjcUARvOD8gE0vycP6WqTFbpgZAAxhnW7exvYAetBtoiDa++OKLUwZE4T7BfaAT2gGEwn3hD/IyAIVtdU4BRuE9t9wQMAquOwTwEzpY5oeM0wlQj6BMOrLwuUpYZUEb7BOOUDV9TPqfhHNRln9k8XPOSwGkGMAolnvU6S+BlG29Td1PFagCKxRYddFdAatAFTg6BYRQHOQbS2vgfEIAoZBxRqEkD5kBO22HydzmDaLt9TuAQSadTfjhx/HEgDZNGAUyVUte60Dbcciaz/qvtRbf0X3WeuTTo4DfEw7SJ4AyzwFlLwCKqxz5v74zm81u72Tu3925T/b/3dWWp0fdnkkVqAJVoApUgSpQBU6HAnu9NnR7RtbTYQSow0UPo1NIwipsk+VwxvvCJ2wHgJIleNgWCIXgvvvl2OP1bPZt2W6ZW8phv5Pz6tCPj+Uq0IRGBEfSStz285p0HwEYASLBmpxgAYnX8OS8WYLHsrv089Pe3EF/+/VZFkgwZhEgc9j69nhVoApUgSpQBY5agXVK8Li4VABFiHfpGH1O+F++fHmCTyy9Qymea9euTTECKMsEAb7AscL46U9/OvvJT34yBQBKwioACQmdpDsGgMEzzzwzxX/8x3/MKAM0AijALAAN24Q0Nn2zceKwvA1gBqWDnnjiidmTTz45gRwAJwbnnCAOwInPcT/LFHl+wB+cp1CHedP28j4YgB4CJ0IomTmuwA/tYHsAIYJzzX0ta4/nwPtOUIrI4LzRhMfJQCVZNigBFAAnj09mO8vx0JYljig0z/6p0HOWfgQ2YR6KBdGEpXjIQNQJWAtLu79FQPemb1FfVwWqwAIF9jr5XCGrQBU4XAWyEzquBAM2MXBAyaAT62oyJqTT/jhXou31OyAHmRiEyoEtyFOtz4BSJFLpHLCSiklp3VMcwLIDgKq13D3cz1aPdjoV4P9e+OSDOystXG0BgKLVJxk4bZlteiokPGatd6CTeVEA5XR+rnpWVaAKVIEqUAWqwOlRIK8NhUaWOX7k9llCh/vpXDI6jLBvXVLodwqSZBZEERRxf5Tp8VgJo3A/+695Pcv15LwSQbZjr9e+23rHR8hkhEh83pWZrtTM8jfcz5WbuVLUAXqvrbnuFj4RQLEvT85bHpPj8lqv38kM1Au3sIgkAZl1SwRtS8fupwpUgSpQBarAcVeA/gxjch/YyemAwtic8AkZsFao1r7WwvPDlUKQ4cqVKxN8cuvWrSlfvXp1NwAi1r0BJCQcoBvKz3/+88kZxRI9ZKAB2mA7ADNwxiDYj04cZEAFABTK8JATVjguAArwjc4c3/3ud2dPPfXU5IBy+/btqf2U3CHTds5PcELXF86f0js6oJBxTkEPniOAOAx02/QmqEHm/bL8jqV4+NvHbBdtQ2veR4PXCt6Ql91ob7Y/wRscUNCB8yX7/nI8XmcZJz5HOKDk5wi3FLRX/3To2WlP9nFdwEx2UbRwNHNSLopmTgrwxLCMpC5+Ovrp1q9rn33bTd+avq4KVIEVChzVBXjfmCpQBdZTIAcC6cSmqwl1Iw1AFN1QcESht+kkdHZocxWa99drye+3SltdBqKETMgMbvGDz48/mcdYPWVtvtwWEMVOAHms/7yXNnXbKlAF/qAAAAoXukQCKFzoCqAAn2wKoNDRX+aAApRSB5R+IqtAFagCVaAKVIEqcHwVSJeQdBGZN/kxwipZPof7QCIE16n6jnsNm+4oPM91KQsldDIxA6Fk6Vmvey2f4/7NKLtooiavn8dFGEc1/jXPVtzras7Fa2EH19ONJGGQtBLXRdRP2WhRLoDC6lCuvdNNxdd43ARJ2C5L6Sb0MjqXphvKCMQc309/W1YFqkAVqAJV4OAUoA/jmBxZAMWFYY7HkdcGUCyNYn7ooYcm+OTRRx+dABT+JgBTAAXWvQE0ZIkWYRRcM4AGXn/99RmuKGRcUrKUio4muG0AZ7z66qu7QZkW4JMRQMExA6jhqG+csxAE+Xvf+97kgkIpnnv37k1aAvWQASrSJcbyNpwHsInledDdEkU8Ruke3UP2e95ZPgmAA0iGuHPnzu59H+O4urLwHvHeGZwHr/d9XvY+jCV5eJ8FjgBP0gWGYwK8EAAwCZwAoACkCDdRpsegHVlqKNqzqO+cjn/MM1lyB/CE+wmg0P/VnZ+F0QSv4bFcYD32qY/649njV4FTpcBRXYCfKhF7MlXgkBQYBwqZXKbDSqbszsWdoHMrmAJRzfNjnWxXou2n18cPtKuyyMAm/tDzo4/dGcHj1qC2nrQ/+HYE5g1eHZKsPUwVOFUKMIAvfML/PiV4ru84ofDdkBe7rDDN1RbLhMhBbQGURS4oBVBO1UeqJ1MFqkAVqAJVoAqcMgW4rhyvDxPWyNMdS9oIkQiS4EiCWwlZmMV9Zfkb4BEWSCSEkgBKtkdwJV8voLKf69ejehtXuYb4PIPhrurk+toFHVxLc9/BcgCVcbDcUpm8jgF3rseBUBJA0YocHdKVRRiGx9zGkj1HpVmPWwWqQBWoAlXgJCpAf4WxOINxOMfkgFBGAGUtl3LBE6AHgAjgCOCTxx57bAJRKMljAAZsegMGsEQLcABQAy4bZCAGYAICkAEQQ8CC1+B2YQDCCKCQ3VZ4Y9P2bet1ACiAGMYPfvCDGS4oBOWH0FR3GTTh3HmcnGWJeD+ATgAwyJQ/ovwQce7cuckZxHI4+3F+EdLg/Gnz3bt33xaAKD5GG3BvIQBGAGoM3h/gEAAQ8qY3IBPP8f777989Zx4DfklXHT4vlHN68803pwyMwmM67CRcs0Z70kWQE2CeyTknART7wLkwOuelxvI8AN69VYEqcEAKFEA5IGG72ypwAAo4kOeEsXWwyXRgLcGDEwoACvCJ1n6uHiOPkWV+9vKdwABVrqTihz+hE51PIEyBULJcj9uZs6YfA2u9VYEqsL4COWHAZID/+3wPcKF7bSfjjpQrMQBQ8mJ32RH5X2dAe10HFIGV5Z6O659jt6wCVaAKVIEqUAWqQBVYrsAyiGSes6bumi5OmOeQafkaARH65TUbtAAAIABJREFUmjptcl/4BACFSZc8TkIlluCx5A7uKQSvs6xOtmMEZLKcz1F9DkaXj4Q4xjbNsw8XIMk69OkwSr85F3hwPe31MvezHM4IoGhLroMJ198uBGGfudJzbHcO5uvC4grTo9K6x60CVaAKVIEqcFIUyP4X42w5JieA4rhcjsnhYLxWWWygkwQ+cOYAQCEAJS5dujTDdYQAhNj0lm4UOIMAXeCAQlhORQglIQOABqECMu352Mc+Nvubv/mbKSxLQwbK4KbDxqZt3c/rBFA4B4CO73//+7sOKJzrhz/84d2gvXlu6SDCfrLEjhAKEAgghiVqKFMDiMJ7aHD+6rDqXBIM4vgJnLzyyiuz1157bXqviPPnz0/6E4AxPI87DfmNN97YhYSAQdL9BhebBW4kf9Q8NNH5JZ1QvJ+le3DN0REFcMlyQIAo/G0pHrajPXmuc3RJqNsS8boFCpnYd9bxhD40c1ICKpanBNjWJTD77R6Dwy/r66962/p8FagCMThQMapAFTj+CuRgHh3UHOyjd4kLimFnVwDFlWm+xsE+MgOFWZpnXSX4EbY+Ndkffi3ORqszV2CZszZf1rd2wro/8uu+E93uLCswgmlczPI9QFkugovcqzsBgOJqVbIAyspaszuwmWWz6Nzf3gldUO7OZjNDBxQH18/y+9NzrwJVoApUgSpQBarAYSiQfcLs23kNma53jPxzfSgEkk4jo8PI6EYCfOLkCf3JdEARQMm2CJXQ78xrUK5Ls7xsLorIto7397JgYpu6zysZm4/NO5Yun7qKCInYpwbsBvjwmjrL33AtLUCiq2jajo8Ais+5QCRL9/BYltIZr7NzoJ32ZEmebWrYfVWBKlAFqkAVOI0KJESC4xtjcY7LAaA4Lkem72TQL8o+00JtmNBPNw0cULIEz4ULFybwgAx0sOmNyX9uZGAAYROgAWCBdEARTCHjbpHOGoAwH/3oR2d/9Vd/NcVYoiXLu2za1v28jnMTPiHjfPL0009PEArn89d//de78AxlZYQkyKkB50y5ImEcnEEoxQN8QtYZhQyMAoBjKRugonUhlHRd4VgAKEIoQCfor8MI7jPXr1+fgnYAnwCoJKQirJIllzi3FfDHruRANJyrwbkZ6OV5A+SwbZY7siQPAAqBfgBMZLbjvQGGIc+5JShiv1r3wAROdN639A7wyesR6djPGLZ99oSyvb+fj1pfWwXOvAJHdfF+5oWvAFVgQwXyf5ZBPIKBPqhpbfzS+cT7PG+w6izdU9yHq8z20jR/jMlpGZyDZwyw8YMveMKP/k9ns9lrO/GTqMPHdmzvrRDKXt6NbnsWFdBC3VWhfA/ggmQAnzy0E7gkueqUPNqkL9Mvbb35PwU8EUJJ+IT7OqUUQDmLn8iecxWoAlWgClSBKnAUCozlWnPxgs8JgwB/5PWgbpmCKNl+XsP1otsIn2AtD4yig0k6oIwwjP1UjkswOeM1aB4z20wb5oE0RzWGNZaMzQHqedesPgbQIXBieRxXXJLTmUSnQZ93BSerNoFRdEDhNSOAIsgiiJLH5LF1YBk0nwfaHMXnucesAlWgClSBKnBSFEi3OPo5OSZ3OcbkGJvL8oP0nRa5173t3JnE10WESf8EUB5++OHZgw8+uBsAAPu5JYSCK4XwBYCA5XfIL7zwwhTPPffcVOIlHVEAYR5//PHJRYQskAGUAagAfGEIYeynzXt9LeeVTibf+c53Zk899dQUACif+MQnZp/85CenjJtJttVyMkIfuIoQlOcBEgK6IHAD8bzJ/J2gBu+pIM4qDQAyDN4HARRylkbifbl58+auMw7lcYRNyLigWKqH1wIVCRax3wRd/BzM0xY9gKIsqZRwFJ9PYSjyCEQBM+GmA3xC5m8dZmgD742fuwXvq31sXQTpAxPZv85F0UDZLIJm/om5KHIuigZWSVA73QnH/vZeP2rdvgqceQWO6uL9zAtfAarAFhTI1WDW1GZAkIFABgQFUrjvACO90Fy1xvauPnNQ0abt9ftBCMUVXBKoTELzww+AYvCD/+psNru3k7NmHx2DBFsKoWzhw9JdnFoF+B5w4J5M2R1WWFzciSuz2cxgBUauPBVAcYB/mUj8P/N/DBkOgCJ8QgY64X+Z/MrOILsleFpS69R+9HpiVaAKVIEqUAWqwAEpsJfrsHQ4yT5hllnkPs/pZsKEh9eEZK4HhUzYLm+8xhKubJMAiiV4BEtGB5ScVEmQhf0Jw9jOA5Jy4W73eo05OoPkoPc8RxEOzONAI/SfHRTXmcQVmQIjlt/J7cYSPAmr5IA4Go7tEwTX/eSw9e3xqkAVqAJVoAqcFQXsf+n25ngcGQCFcFyOxaGOy9F/cjxuad+PiX7hBcq5XLt2bXJAIQBQAA2IBx54YNruIG4AGzh+GM8888zshz/84RQvv/zy5GBh0A7aZZw7d2523333zci6Yggw6ARymCV5ABwSmMH55Mknn5wCoONTn/rU7NOf/vSUgXsELMgJnLAtDiMGugMKCQsBniR8I5hCfuc737lbvgctpg/CO96x64qS72GWyhkBFEAYHUTIfCY+8pGPTOAPIJBwDBkAJeEVYBoDCET4g5zleJbBKLTTkjt8TnF4uXz58hS4sXD+nKtBGxN8EUQBRuGzla4se2nDTsl4F0QKfdsHBzhxIbQQioujgbyzj51u//SvxxKcB/Hv1X1WgVOrwF4GNk6tCD2xKnBCFciVZXZy7chmbW4GFZOw5m9L85CBUnRHsf72WgT2oFsOwnE/a1Tzw88AmrWo+ZEHQDFG8lTr4A6YndAPZ5t9KAo4YA+AZmD16QWuWSCF//fcVov1dfoCgicMmrMaE/Dk5Z0sSAZ8wv80sAr//34HHIoYPUgVqAJVoApUgSpQBU6wAtkfS+eP8ZRyu1yQwOSH/TwAD8usZgkcHTS59kuQhNclZJLH5BjpvMl1pdbxXEe6iEGoZJxIyevKBGSy7ev0Rbf11s5zAhkBEtozPub1qeV0FsEg7t9rY7an/zyCJ1wbA6FkWR0dB+l3W95WUAUwxRWeORiu3uNqTdsnmLIt/bqfKlAFqkAVqAJV4O0K5Dgb/aQck2M8LkMnON3gRve3udoyeY+ziSGA8sgjj+wCKEIeBwWgjK4hzz///OzZZ5+dAgDFkipk2nnp0qUZpXjIwCcAMmRcUIQ0yEALRoIYB/khmwegPPHEE28DUD7zmc/MBVB067CUTEIclpGxlAywEO8HGScQzt0SPTiFpHOIriK6reT5A6DQZjIAxwiRWAaIDICi8wwAiiWDyMAqWTrJsjwANCPI4vF0Xln2fthm3j8+q34Web+BbbJcj24vwCXsWz11Qsn20gbL8ZC5LYFhHIe2r+7CSPrXLHxmLgr3E7LB34xx5yJqIRYec17KfvZeAfaD/Bh331XgRChwmBf6J0KQNrIKnCAFspOaK9MY/GNQ0VIbdH7zbwYbcULAKYGMQ0rW8dY60BqW60qSg23cz1VYDrxpgQZwwkS1Tih2AvjhxyUlbdNac2/dd6DbnSUF/P9nID9dTbD6tOQOKyxYcXFhJ/hfZ3stz9e60N0RlUFzATL+R0cAJa0M6aA7mP77K4TeqkAVqAJVoApUgSpQBRYpMEIl6ywGYBtLqHotmH3CLLNK/49rREETrhPpFxpOhoyOmLTXa0MdVLyudOFDtoFtuY0wjY+N15l76Ytu49Mzlpfx70X7zhWPDEYDhgiHjAsmckBaUITrWAavhUiATjJGAMV9Ogiex+SxRS6hAjMj/NLB8m18arqPKlAFqkAVqAKLFeA3mMWc9MEIFn0yJsd4HBn4hDE5x+YS6l17URiT+pZ2AWQYARQm/CkVQwZ2OIibIIAwBNDJSy+9NAVABCVegBvIACW6f5BxRNGhhXYK0gBnAKGkw4htX1WWZj/nuAhAAULhHIBPCFxQdEChjQQOHbjBEAAfOsIAhgBx6DgCmJJwDe8L527wPqarDdvyPpN1hfEc05kkARTK6XCcLCcElIT7CQH8k+213I6wx+3bt6f3jgyEwuOCRLwOkMYSTMv01rlFiCZLDfFec66ZfR63FN1Q0BEXFDS0zNHYhiwPNac9CWp7XyCb8WwXP78+QCjAKTqlkBn/dv5qBMBbkmc//3h97ZlUoADKmXzbe9KnUIG0WGZgj8FFO790hHOgkIHGByNwTABEISjbM28QcV3JcuAtB+z44XdFF/nNqL0HhIJzgkFHwIlu8rjCa922dLsqcJoVcGKCyQAdjshc1F6bzWZXdwIghf93MhfCox37uhoxWE6nHPiE/1/cTwxgMulx/n91PrHDv+4xul0VqAJVoApUgSpQBc6iAgliuAhg0WKAHMMRMiEDkQCWWHpVmET42DI5ZLaxXCuZ60UdUMh5E3QRHuH1TrRwzcltXccWt818mO8316cjxDEPQkmgg/axTTqYMBgNHGKM9tz87YA3175c0+oGmq6gACj2m91+3upNH1u26nJZGaDD1LjHqgJVoApUgSpwVhSwT8aYu/0v+lWOyZEZo8txOR3g9rToE/Dh/e9//xQ4aACgABoQN2/enKAGQA8ybhMHcctyKOz/3r17UwBBEOnKAaQCXEAAmABxGLqgeC7ACDpksK3gyWECKE8//fQM+CQBlM9+9rMThEK7AUMEUP7v//5vcuEgj1AOJW5eeOGFKV588cVpG4NzswxRaoAOwEUJ4YxOMAAowiACKGoOtMFzQjF8Jh577LEpKIHj8Wlz7oftcbEhnnvuuQlCEZ6htJDlcIBs2HbVLd8v2i+MwnubpYjys8BnmfMxAE90ZSH7uM4y42dwaFPOQ4336XMznu2YdkIoPCYsTs45Kfrt6fBfAGXVB6HPV4E5gwkVpQpUgdOjgJ1fBiG1AHSwkR6o9b4TQMn7uKKkHaB1vPc7SGhJHm3Q+DHnxx76lJwAii4odgzo5STFenrerZ5JFdhMgZyk4H9dG3Qyqyu4yL2+kwHMDC6I11lR60B7rqLEkpD/V+ATYBPhE5xQgMh43GAAnf/5Wn5v9v72VVWgClSBKlAFqsDpUWDVop8EPNJtxBI6i9xEeDyhEa/z7Bdq7S6IkteGTJSkCybXf67IJefNvqMTJjqpuP/j8k4tgjNGZ5IEPVY5imRZmwRIGJzWDYXMPrP/nKsucTVJ15MEWbgvrJKvSYAlS+kcF63bjipQBapAFagCZ12B7J9leUJKXzsed2PH/STH5RI8WdVH3NUYkINJfMu3jACKpV3IBwWgjG84sIUQCtm/ASMAMwAuaAs5HTC4r5sL8AV/G7hk4AACwCDEcBBAyuiA8uSTT86+9a1vTYEDyuc+97nZ5z//+SkLoOhQkjoIogh54P6CMwwBkCMUQuY8cEExBIoEUCzVQwZGUQNygiOAIexb8AfHEl1KyA8//PAEnzz66KOzy5epBvWHW0IzvEdAJwbvYZbnYb86olAWx3PkdYIgU+f3reVVafjs8n57njrhoCufaTUkc244oBhZlofnLAdEFgRapw07/fbsyzu+zTg2iy3p21sek79dgMlYuO6H9vnHcp4ty3PWfw16/ksVWPuHrjpWgSpwohTIMhsMImZNbzrG6XoCiW3wuG4KrKBjYDFX4W0qAj/GDJ45mMZgGz/iBg4KBCAKAApQisG22hCvRm43bWFfVwVOjgIjgIKzCZMNZK4uuMjlgpcAKjP2AqAIkDgYLnjC/yeRJXgAUvxf1rWolt8n5/PUllaBKlAFqkAVqALbV2ARODIeiWstnUzGUjkuBkiA2P3qeuliA6AS+oIE5VUttzNeC3JdiFOmkyVkHsMFU+gl25jH5phs47Wm1vHbV29vexwHgt82N7DjYOL1qHXdycug6ewLsx19XPu7DFBr1a01tzCLLiuC2Jai5ZpWS29L65DdLmGXLGVbqHtvn4VuXQWqQBWoAlXgMBTIfp7wL30wxt8Yi2NcTgCFx3AdJ8/r061sL5P4lNex1M7169cn0AC3ixs3buy6ozDRD/BxGLd0QAE+SXgB94ssGSQ4ADTAcwlbCNXo4qJzChnnkSzvsq3zEkDBWYMyLziffP3rX59985vfnM7jH/7hH2b/+I//OGVAiYRBxjYIQgBQAG3gHoKTCGF5Ht1EOC7uMAQgChoJ5AgRAWqgD+evK8oyAAVIw/2S+VzcunVrAlAowfO2TvFbb00QhzCJ7TRz7rQ/30ugGh7LNiQAwr6W3XgPdbjhnDk/YSruJ5SDhrwnOJ+QsxwP2gr0ANqgYbrRrPhs/H/27rRJluu87n3pjSMkB824nEkAB/NEAAQIgBQHmSIt25/btqSQKYsDCJIQiRkEJ0lXiuuQ+JY3fqleJxaS1d1V1dXTOU9F7Hiqq7Iyd67c1bWHf64HEB6QRN+916T08QOIi3FJCaTSToZJidlz3u22cqwmOvsZBe4ZBQZAuWcu5ZzIKPARBdrSz8Rg7qbz3OSkTi8qWwSfyEepeO5uuFgyu5OuP3+ozOt81H6wexIOfMJFIdHzlO4I6CTMYxS43xVYAygWGbLYAEB5vCAU33PFdxpUtqsDis60DnosvwFhAcVEAEqKTjlaPB32TMC7TkOC3++tdc5/FBgFRoFRYBS4PxXotDTdd1urAeYILCImxY0IDFmn5Ol0ikCSpMPRz9MnVIzn8vk4oDTk4j2fNS5UMt47K+1Pgy891rzuq9vwybZ0Og2G6NtmDCp2+hvQRz/awdN2uRtSND41Lk1+eIDKtvQ+9uG9dksxDlaPlG3179e6/tet9Rx/FBgFRoFRYBQYBf5dge7b5YYw83JAk8An5ubMtZuPy9zcQQBK0rdwj5C+JQAK2ACAEpABzABcuMxHHC+Sfocbx29+85uNVDAp6tvATIMEgI+GTIAnn/nMZ+6WhlNsFycU4MqxHmAKgEMAFODJX//1Xy8QCvjiO9/5zuYv/uIvlvi5z31ugWAcf1taoOghAiQCT4igiRTpZYAetBDBJXGGcf1ybcU1mAG2SJodMEvcT0QASjuDaA8AFHDSNgCl09hEA5HLSeAT0fV1bTmkOE5vqy7tiHLWdaEbCCUOMgFOXGfn73zjiqLddP1cCwCMdDwBepKWxzUMCCOe82h3Qf36TrnTYwN9+7j1u9ky7v1uyvR63Atzs+a6H39ePeb9UeC+U2AAlPvuks8JjwLLZGTn/A58Ii+l51LycEIRTWTmLjcTk8f6n2EiLpNvYlwVAp38SjrJk4I8NdGHTjXZ5zGL2tOQ72cFeqBrUSGLDeJDJwCKga5iASLFQkMWFs77LutMt/OQ72a+k7/cbDYfngAooo5438k538/7uXXOuY8Co8AoMAqMAqPAenHhNADY68AQEEnAkwZDvNawR8MonoNHsr3Fj+732WfgkzicGM8pjtlpWs/rF97kKxrwI3ci9lhxfROE/mryuhtbNmydNDo5V31h72fMmvSwos8GPhFNZG9L5+P49hPXFfuy7aSXvcktauo2CowCo8AoMAqcr8AaQMm8HADFXNwTJzE3euZmz4MAFA4SDWk0gOK51DUpwIbLfAS4ACUEUAAItNsHsAC4oXAQef/99+8WAEYcRUAJQJXPf/7zmy984QvL9knVIjpv2yYtzzYA5JBzbQAF0ABA+cu//MsFQgE9/Nf/+l83//2///clqtMhD4BGYBMRpPPee+/d1QGYAcYAYrh2NIhmNFk7yARAUd9OwfOv//qvd2EQxwSggE/ASTTd9QGeAXnEwUUaobfffnsp77777sZxQCoiGCXQCzjmvDQ8XYeAKNqp83/44YeXIq0UZxTQERBFpFmcdoAonZJHfeMm43ru8dA/zxx2IPGA5f4GnVinMg+e2DdJGzMEYm8nlLOtYPao4Gw6CtxLCtzmiYZ76TrMuYwCV6mAniir5ZTAJnpUoJOk4/FcB9rkZSZFe/H6Iv8/TLrlx1q0gJ3ih14qnhR/5z0Tfv25+XG/ypYzx7opCuwKoLjrAmx2KIDSFuU62wFPEsEnCkDMttl+AJSb0lKmHqPAKDAKjAKjwChwUQUOGfN0qppAH+0qGReTpNEBkaS4ASDFGCwASm4GaAgl4zTRZ9oC3u2vuZEgqXVSh6TQSZrWQ87xorquP79P/7HvNsy4Mq59DYIkfU1SwZpczo0NIJJ2I1nPXK/321bdUvB03zcOKNtywq9dBQOfNDBzbC1nf6PAKDAKjAKjwChwuQqcB6AEQjkagBKYQ1wDKHENsaB/VQAKZwyQggJAiZuICB7hvqGAIMADcbPgCNLgANAgIIbzkIrG50UgCwjF+yJ4AbgRN5JDgRTAQpxK1BeA8ld/9VcfAVD+23/7bxsFQHPIA5QB2Ag0AUKJm4cYF5HAG841jig5/6SqcZ5xBvE5UIa0RyLwJw/bpG08/vjjC9Sy64Mm6pqijjmGGDBFdA3bEaXT+pyXkqeBIqAJfcFVYtIPxSXFMZwf6EWkZyCYvBbwybl3OiTnfQYY0zdFBzjPTZjWoKxFcUBRGkLp8UP2kTHI2hFxn7HNrpdpthsFbp0CN2Gi4daJNhUeBW65AiYc3fEWi+fkogSiKAFQ9FJYBPZE5nn2zLtK0zm1TcKZxFPckQYy6VQffujzo68DkJx94l6I666Vm+1GgRuuwLYUPLnb4k45oABQAp8AUfZxQIlLUSbXAWEBTsSGUUzkp6Ou4z6d7BvegKZ6o8AoMAqMAqPAKLCTAj1fctrzbf0eYyZjraTWSfqbxIZSAo80eJIbBfTdsm1AlL5zNuO5uKfYB1cU0bE6DWt/Lvs0Ljymy+VOom7Z6LTc6Wttcw0CbyRNTvqroj5sjzWNF+N0wm5bvzVuJu32tw1Asa8UY1WfF5O+J/veln6yzykAjHHvNqeUQ3Wbz40Co8AoMAqMAqPA9ShwGoBijj3uJyAUc+y5MUw8yAHFgjyYIGUNoIAzUqQ7ucxHFvWBJxw9FE4VwAgQgwicuHPnzuahhx7aPPjgg3chAtDAuuRzoBQgg8+mgFBSwAlgFRBKHFGc5yEQSgMoQJTvfve7C4CSFDycT8An4kUAFOmGUoASgVECeQRQ8V7OQ3S9k8JIyiVQUc4bZEHvFPVvIIeTCPiEE8o+7i20V9eAJeombZC0SiLHm6TlAROBUJyH6Brm+tnPWY4oAYiSmifpo9rxJa8ldY9z9wh8IjouqCcljixJDdSpkbZ8H7qP38/17UEm0u2ktGu/cYT1qDimtBu4cUW7HM7c+GX+I5p93xoFBkC5NZdqKjoKHE0B3/ue9LRADTTRSVaSigeAAkjxWt7PJGVAlEMrtc6R13mxQSixNgOieB4gxfPAKqIf93mMAvebAmcBKJ2Cpx1QDgFQMpnv+wlA+cVms/ngJErHA0IRdcAzAT8Ayv3WGud8R4FRYBQYBUaBe1eB7nP18/UZrycYk1YHXAIiidMIYMR7KcZW3g/wDzzJc9F728ZfWbzIfkX7bkeUgCXZdpmjP6l4L36AVK7zsYZPToNRuo4NmBgPdu72uGVmMjmQiX4tgKSdN/Vxve89fdjTjmEyOccw4exzXYf19V//Heikz20mpa+z1c2xR4FRYBQYBUaBiylwFoCSlNhAlDigmJM7GEDhDMJJJI4i4AKQgQJG4SSRksX6i53e6Z/Owj7w5J133lnSs4AhGkAATQAhFOlVAgWABAAOUr0k3UucNfwNdvjEJz5xt9hPpx4C2YAxgAlKQxv7nC9gQj3iggJAkX6nARTwyUUAFPUJFCHSB/gSSAfEwVlEoV+nMHKOfd6ufwAj4AbHGQ4lCmgkKY28R2/tg/b7ACiua9c3KX+kuqGVa61IySMFkOuW4v2cl/P0OA1Ccc1y3QKh5HpKRQQ4CoAUCEcE5TS85NjRToy+aYepwyn1SArPbTE3RwdYD4Aiei1AuqgYIyQ2zDKu/ft8KWfbe1aBAVDu2Us7JzYK7KyAiU4QCgcFEYCigwxASVoefnNK38UXpPoY/0dyV5rohzuOJyL4pFPy5K410QRg3wG380nPhqPALVZgHwAleWZFd8R2Gq2zJNBpbpIbbAJAeb8AFPCJgg7vu0tnQv0WN66p+igwCowCo8AoMAosCnSanG3uI5Ep/Z51isQ4muh/AUPiVhIIBTRiPNUACugkEIrYDihAlLULS1LpiA25eH7dYMl5zWh9Q0KP6c6CULzXk7tgkHbTzLgydtidUtJ2ABSTx2Lei4V2X9NMSKde7cIZ4DrncN65zvujwCgwCowCo8AocG8psA1A+fhms/l0uRIDUcyt97zcQantAQicROIo0gAK0IAzCGhBBCNc5iML+sATMIICoOgUKOAJYIy6iZ12BdgAvkjx2aR68RoIIQWIYF+f/vSnl+j1pOMBZAAYAl/s44SiDoAPAIryt3/7t0saHgUI81/+y3/Z/MVf/MUSD3VAOe0aRD/wiDRGYA7uIlxGUpxLgxgNoACM4vphe+AHgCNgDueZgD8XqXtS/oCHQB2BjVxv9U46ITAMMCRaglHahST72aVNuqZJOyQCaBTOP/QAw6Q4d20n9egUUK5v0gKd58iypV7WpUAoivlubvwpxhBez9jD+9kuN0oHfv93EuffXcJnnnyXBjDb3JMKHGPh+J4UZk5qFLiPFDAhGqtmE52BTRKTksff3retyVCfy91zF53g7ElEE4ENmSBMAShxQWGB5odf9CNvAjBlftDvo4Z7H5/qdQAoQBPuJ9scUAZAuY8b45z6KDAKjAKjwChwSxTYd+7D9gCRgCIgj6S06bGP8ccaVpESJzBJQJK4k3ivXVDWKXgy1hJtuz5mn8c6lU6n+tn3fI91Gc8aj3Wd1ilZMx4EjnAcaUAlk7eJydUuuiFBXzTFpG/gk4wRA5iYUDbOtK0YWCXHXh+n74rMvrLvmVA+VouZ/YwCo8AoMAqMArdPgSsFUIAXwIKUNYASB4lOTXNZkgagiBtGAyg5JmAk8AlHjtRLBDMkdYsIpoivasMpAAAgAElEQVQjiucNDtj+Yx/72FLijrFOycP5Jal5djln9QcxtJvG97///c3f/d3fLQXY8O1vf3vzne98Z4nAl2M/1EEKmXZ/8XeK+iWtTlLWBLRRl6TKEcEqwA06iEAlmmsrF6l7wJGARWAPsEmgjwBEABDXbw3FJLVSAyBnpeZxXiAa1xlwo8QNhwOKtDzdjoA3cbEBvyRVkOsnRQ8N4+ICiFk67r/fadnIuCEpdsQ4oTR8EhcU44kucUUR7afHO8duRrO/UeBWKHBdkxK3Qpyp5ChwnyiQiVWTqyZA0dqK1DugE7R23FDYBXJKUUym5m7AENyHStZ3vJncawszsEmn4AGkSMUT6zOdAZOJcUM5tA7zuVHgtihwUwCUdkDpSfmdevS3Reyp5ygwCowCo8AoMArcegX2mffofpaxEQhENFZKOpx/T0T+0YfX8j5Y33jJnbBKoJJA/A2K2L/XU3K8gCpr97o+l7zXY7KkSt3nnI9xgXft/6VeIJPAHACQ3C0YgKTT1jSM4vVOE2nc2BO/SaezBlEca+2W0nna1zbZ63Q5va3nHrue8zH0nX2MAqPAKDAKjAKjwM1R4EoBFABGp7RJ+p2kWgmcIAIWLvPRAMpbb721UUAJnVoF+ACCiBNHHFAABD4PnEgBggAGUhpkABj4TMADIAJXDwXkAlYInAJeOO+Rujs2+CXl9ddf3/zgBz/YvPbaawsE8q1vfetucZzLeASeSOqd1qDr5jmQolMcRWsRfNOuMdI0gU+AKBete/QCcKhfrhXYo1MocbDh4qJ47txSgCINs5ylpevsOqaAUPrcPv7xj29SAh2lbWiDv/rVr5bjA3vicCPuA8GcOC12mvl2WmzAxFpUXBXdJB2XxQAr1qmMcRped/r53zHjiMv4Ys0+b5wCVz0pceMEmAqNAqPAXRcT/w9Mmn6yCsxXSh4AiuhvRe+LhWDuukuO8YvImR9eE3o9AelHHHCS0ul4wCltd5bJwIvUYz47Ctx0Ba4SQEkanm0OKAOg3PSWMvUbBUaBUWAUGAVGgZ7o23X+Iy6PSaMjglCS8iapSFvdOKWIgBNjpZROxwM0CawiSskT0AV00vvZBrr0MdcpefLerud5rNaxnkA9bUK1+7CBTuJmAg7J3YZeW6fk6ZQ4uQHBxO86rY79tENKO20aY/pMSqCTsyaA+72zUgMdS8vZzygwCowCo8AoMArcfAWuFEDh/iCVDeAk7ieJQA8gQhwz9klFc4jMawDlzTffXACUduwAPqhXnDgCkYjq1+ldAApJq8LJQmqf9957b4lcNryfAmyRhiipiKRpUThlcAA565F6i+AIoAmQQnnjjTc2P/7xj5cCsvjmN7+5+bM/+7OlfOpT7s89/gPUEXcRgITjBkZx3tLcfPDBB0sEfwSoAKNIQwTOEAE4oAzOMOIXvvCFBT4Bohyr7qlnUuvQL6AQEMX1Sjom161hFde20zOdpWSDNZ7H2Ud0vs5NOh7RueX6i46bNEFAGNc3Tjvaj8eO6YDW4HuPUXoMYjwBOkl6nn88uVnaDdOex7U/TozrtK1LlY7fsmaPo8DNUuCqJyZu1tlPbUaBUWCtAEzaXXoso0UwStxPpOLhiJKoB2bCNPnMG0K5yP8WE4F6BqFEASYglKTeaQDFj7of+1CmJht9LneozRUeBe5FBQZAuRev6pzTKDAKjAKjwCgwChxLge4rJYVNwHnHCGCyPl6n0gF/GBOlAEfaOXINf3RaHQBKXCPXDihmx9Ulbim9T+OqdlKx3U1+NBSyBkbaUWQboGLcFtBZNIkbF0x/x7I6+81ksL9N/mYyGICydkDJXYs9Lozjis/FQWUmfW9y65q6jQKjwCgwCowCN1eBKwdQnnjiiQ3nEzEgCiiF20Uv3F+2ZAE5OJ+AT37+858vrhMgAYCJCEBRL6CI2A4oa4cW8AVAgMMHWOHDDz9coAuRkwUoJW4h3DACnAQ+AF547j2uGEnJ00BOoBfaBEAJfBIA5Sc/+cnmpz/96QJPBEARjwVxnHVdUqe4woA74uYhSiujnqAKoErS8ojAjAYx6H2MFDxn1RcE0y4t6giWUVy3wCli0uEEMgp4swsM0s4+risAKcV16RQ92krSAuW46uj4aUPRd1dHlhNApG+SbhdGz7md9JpV30BtfJKxjvGHsUiPl9Zuj5f91Z39jwLXosBFFomvpcJz0FFgFLhUBUzQJj95rKPjeiKCTwKkcEGRhscdfaK79doG+tCKmghsi2MTkahRxY930vEAUfywN2lqMjKdAZOa8xgF7kUFBkC5F6/qnNMoMAqMAqPAKDAKHEuBTlsTwCOxxyvr+ZCAISAQYxvwSFLpGPMEvhfXAErcUUTjqYZX/B1oP2OmpM1pNxTPA8zk/WNpchn7MW7rNDpxGzGW89xjncom0Eq7kRjDxd7a2C+TtAFI+k5EzxsiAa5krCjmRoaMJ3ui12vGiKnzACiX0Spmn6PAKDAKjAKjwL2vwJUCKJwtnnzyyaU89dRTixtKUvKAPOJ6ctnuJ0vH7vf/3n0CnvzsZz/b/P3f//3igAIQSAGgcOGIU0lAAoDKGkABJIBQFBAKR40ADKALAEFAAtvmHO2TM4yStCyAhMAYQJgGNdYOKNsAFBBKO6BcJYACwgF2iNxOQCcBTwJXiLRptxTnKTVRSpxxwErcQi7j4Tp1mh11SkoeEIj2kKLODas4v1xz8axHXz/nub7ernUApHZZiYbRybVOHWna7jNpF6fUQ2PPDdKJGUuIbppOGh43RzeA4vV2Xkzq+nw+QIo4Y5LLaKizzxuhwAAoN+IyTCVGgRujQNLwZALVRCvQhNuJAkBJSh5uKJ+okrv5Mml66Emtrc5MTuYuNz/cAVDE/LDnuUnH5OPzmXmMAveiAgOg3ItXdc5pFBgFRoFRYBQYBY6hQFxMEpPiJpB9wI5tKUQDqQQ0MdZJGh3AvfFOiv3kkTFUXFZsE1DfeGqdVicOLImpU4Mzp7m0HEOjY+3DrHHfFZiJ1TXgkfFdT7SCSEAnxm5iQyTJmR6gJZ9Xb8/7mPYT9xT76rsL1+BKbnSIu8qxdJj9jAKjwCgwCowCo8D9pcCVAigW2Z9++um7Jc4nnC6kWvG4Cvhk6YidACjgE6lruIZwQOFAwo1D4VKhXop0KcCTQChrAKXT8QADuFSAG0QAQSCMxIAj3nPMFI4YOab4H/7Df/jIcU8DULiKOAfwyXUBKHQF4ATMAFA4f64h4m9/+9tF4y4AD3+77oAfhQYApbQVENBltAv1BKGkxKEGOAMYihuKyB0FlPIP//APS3RO+ZxzPuvRzj7aDYcb11XUzgIeiet0TA3IODZnFkV6noaezgFQVG/tyth/52ZpIMo2AMX7geyzthWQvtOEnk3i3F//W+ds7zEFBkC5xy7onM4ocGQFTNQGMjH5Cp0NgOI5VxQgisJquu/gO9b/lxCmJjJNNgY6kX4HePKrzWbDDUVEl8aC2Y98JimHJD1yw5jdXasCA6Bcq/xz8FFgFBgFRoFRYBS4QgXWY4rzxhjeDwgiGs+AQIxVxH6vIRKnBBQJYMINMuMgaUk5mnivQZZlvv+kNNgCYPH5lKTbicPJFcq386HaqeS8D2XbpMPJhConSuO1xB6L5Q7CuKP4TEMnJm6N40TvxcnEWHANoARwAbw4XtLxiDOBe97Vm/dHgVFgFBgFRoFR4KIKXAuA8swzzyxwAQCFu4gCtriOFDzgk0AbQAgQQNxIACjcN8AnYqdSWQMoZ10IEEGcK0QAAahBih5QBseVP/7jP14KAIMuKV4DK3DOUPKglf2eloInDijcT67KAeW8xkjfpCZy/tIfvf3220sEcTSAoo08++yzS5GOJy4i6zZyTDAl7iPADoDJu+++u3nnnXeW+P77798FP5wD7W0Tt5cGg87Tod937T/2sY8tAJLIESjOQNxg7D/HAMGoC83ee++9BYAB+SiBYHZJCbSlfg3SG8NYs7JeJQJSMrbxXsD7pBxtcD8kzqxf7dMIZttbocB5kze34iSmkqPAKHBpCpg8TYodd/ElDU+gE44oir9ZVHf6nvWdfYdWMpOUsUyOtZn4jyfwCQBFkY5H7j0/8t7P5KQ4k5GHXoH53E1TYACUm3ZFpj6jwCgwCowCo8AocGwF1k4mDY50X8hx+28giFnmFOCJcQyARAww7/01gOK1uJ+ATeJ+Ig1PUvCAVJKCp+dT2sUk+7EP26p7v39srS66v6SrWae82TZ+SkqbpN/JJKqYdKi5s69zm+dzOVYcUNoFJXcIJgVPtu3J2LiY5K7B3KQQV5SZuL1oa5jPjwKjwCgwCowCo8B5ClwpgJIF9iyycz5J4XLBESLuENxGLvMRYIBryI9//OPN66+/vqRbSSoUThQBUMAnn/vc5z7ifrIPgAIg6BQ8HDSAJ4qUL4CHFEAC8CBpeMAwgRO4ZUQjkasIR5Wk+nnzzTfvphQCSHzta1/bfP3rX1+KfV73g4MHCAVIwcEjcAeoAszhXLURsVMf0T6QBi2cOxhHGzlmO2kXG3BHp+BRZyX1pzvXmaRVsn3SL52XkqevA7go8JHoXFO0wYA34CfOLI4Z6KhTAnkvoIq4gyNKVwN0b/yjcGS0JpV1qcAnDdznuTGP7fM5MEqcVc62hbnuxjjHHwX2VGAAlD0Fm81HgftMAb3WTJyKel0gFGl5RC4oCgjFHYIgFJO74ln21vvIuM7b3fnBgSbAE04oIsoUlKKAUUxe5o645CHf59iz7ShwExU4DUDxvbuz2WwePymPnSycxD7eAkxbu591br4vOtKK7xCHoQ9Oyi9O/vaaguRucnsm/m9iq5k6jQKjwCgwCowCt0uBQBsBTzqNzbo/0+C77TN+AX+ATgAk+klKwBT72wagdBqefEbkZuK9ACzruZSukzpkW7Fhmps4BxOII/2503KSq/v65oCeVA2EkonYACgds299zM6L3s/BJPqTGQd2y+3Xvd/21XFLuV0tfWo7CowCo8AoMAqMArdNgSsFUP7kT/5kcRJJAZ+AURQuFyCDgAYgg8t8ZIGe+wn45Ec/+tECFwA1UgAoDQSAAYAAgQJ2rR84ASySAhxo5xJuJQAVkZtFp/kBokhJEyilIQ2gAYDln/7pn5YYdwxgB6Djq1/96t1yEwAUdQShKOAOLh6cRcTf/e53d+EjUAYQKDAQDT772c/eLdoIUCdl1+tw3nbtYgImcZ0Cmai79tFQSiAi+ifNkHheSp6uh2sdhxsxaXicu2vtO5MCuknb4PzSdQEh0RCIouwDwZzc+Jzxk/GL+XFjo8SkGRUDpKyjbc27209upD5P8nl/FLg1CtzEyY9bI95UdBS4DxSIhbUJVROp7gL81AmIAkLplDyAlLwnxmo6k8eHytV20MkzHltnP9pszQAo6+L1zrWnIzCPUeBeUGAAlHvhKs45jAKjwCgwCowCo8BZCnRqTxBHQ/Hea+gk8IfoPa6MSX8DHomTiQg8STFO6Ue7ozhmXFOSfqddTBy/odvun63dW9aOLTftygc4joNJQx1rsLjTo/pc0p+KcTMBk4BR+kaCNYxibBZQJTcNpB4mX08DmntsmNQ8ve+bpu3UZxQYBUaBUWAUGAXuPQWuFEABlYAJUqTeeeyxx5YCRgn44X2L7pf5CGzA/QR88tprry2AQdLAiA09eN5uFPukfnEsUIICDACigAW4lIAFgASBGThrNJACgpECSIoi4A4YJQXYwk0F0CFK6SO1jQJOefXVVzdf+cpXNq+88sqi+XU/QDdADkV9k4ZIvQE4cSARgRZxOeF6oo1ITSNqJ17jCCMe+5F6dIobMAqdc53UPQANN5eAH64riGjXh3aUdiX6jgSscW79fXHd0z693imCuLPQFzCjqPsej/VN0wHqjXGSnieRU3+KG6rdOJ1im05lukcVZtNR4GYrMADKzb4+U7tR4KYpYPLVHYSKHlg7oCQVDxBFSh7IdSZ3M0nsfC76fyf5wEU/0HE8WafjAaT0j3tygueuu5um7dRnFNhVgR7o+o75PlpQETmgcD7hghIHlCy6cEDpxZqzjtcOKDrBv9xsNpxP3j+JcT8ZB5Rdr9psNwqMAqPAKDAKjALph2RMsC1lZ/o5DYoYVwQoAZckfU6AkAY+jDv0ec4CUOJysgZQ4rYSEMV+UtRnWz8qQMR6jHPRMc9FW0ucQhKzv0AbHTNJmnQ6p6UxdU7eyx16+ojGW+ATMXbSmXzdBqCoh2PbR9z2RH+DUsTM/O6j4TjwXbTFzOdHgVFgFBgFRoFRYFcFel4O7Jx5OTdrZj5ONFeeOTnz6Nv6vluPmQV20eI6ZwcuDyKgAoQi3QrAot1HLL4DEFJ8vsuuJ3jadgFQuJ/88Ic/XAoABWjC9STwCQAkpR1Q9gFQ1nUI2AASAaPEWUMEZsTRhKsFnXJ88EHcUGjlHEAHoBUxaWIAEWCXl19+eYFPROlcrvsBjHBO6usc1fPDDz9c4hpAcW5gHVG70U7SVgKgxDGnHUSSkuci12ebTsASdVZco7jNvP3224uLS0NDSYHTQE0/P+s6AG+cgyglj3PNNfd98T1RtFHagXdEYExcdeisXQFhUpaBy+9/v0tqnvVN0wHtk2bHeAl4YswkTQ8XfzdPi97rlDydxnTGONf9BZzjX0iBfQb0FzrQfHgUGAXuCQVM5GZCF4wCNFFAJzrVgVBE28FpRXcsHst6unOUg0r6rru4oSQtD5LUj7poQrQnNucH/J5okvftSeT324KM1FgGsuJDJ+DJo5vNRmk4xff3UABlnYIHkDIpeO7b5jcnPgqMAqPAKDAKHKRAXBVPixkveN/4AWySmHGFCAbpFD3dv4kDis8qSQ+adDrtrLJOwdMpRO1fP8vxlXZd2eXkr2uuJWOcpMoJvN9uIZ1jHOwBPOmc5LGSFtd5yOOAEliZbXSK/RifxclkPXna7iU+H5Al0Enq2sfcRccZ1+3SImebUWAUGAVGgVFgFDimAumjIBTMxyVtvZvBzMeJ5sx7Xm5nAMViugIkyYJ6XB1AESlAC0BBp5jxHKyidPoRIMhFHwFQuJ/84Ac/WAoAJOmBuI6AUEAfABCxnSouAjjEDQWIAlYAZATMWD/vFC2cMTjDgHNE9bGPAC1JbcNRBbwBPFG+/OUv3wgAJbCMcwVyBJgRARNAksAk0TcAk3PXflqDOKB0O6LNMUGltDP1c21SQCdSHQFQuKEAaFKShsc1UFwf11w8LzVOQ0608B1IAaPEAQWUwkFHvcSk3wHCcGOJEwrNubcE6AnUc8b3x3ikQf2sQQHsk54na1ggFDdOW8dSrF0ldY9xVbtRGk/NYxS4tQrsMpi/tSc3FR8FRoGjK5C7BU36mtBFdku3I+pUtyNKHBl0tE0UryeJD61cWyz7Me984ajRTsXj7xQ/7r3tTFQeegXmczdBgQZQfP/yXeSA8sjJYFfMYovvoe/ssQAU8EkgFJ3jLFScZZl+E3SbOowCo8AoMAqMAqPA9SmwTqvTf3f6TuOGOI8AaI0lPlYpcYAh2V70SB/HZwONiOvPrtPotBrZR7axb+OfHCvb9jzKtjQ816Vw12U96Rk3ksD8DX+Y8IyLieexgDZZuvah7glR+0jKUxF8kknWpD/tOq1Tq9pX6hMoJvW8Lg3nuKPAKDAKjAKjwCgwCuyqgD6hG8IyL+eGTPBJ5uXcsGk+LnNzIUDaFXDrsbhXpABMOsUNoCBwCsAkqUdE0AkYhNOD6LW4ocTlYteT27ZdABSpd77//e8vBQgRNxYRgJK0J+KxAJRAACIwATAQiADEECcL0XvgAgVsAEhR1AWgkJQtYlLbcOjwAJ4oL7300o0BUMAnAVDa+YUOcTQRozWYhE7AiriMOH8ATkqcUUSQRl+ni7SR/iyopCETAAoXFIULCchDsY1rGTAokBEnErDRealxAs8ERGnwhi5xEPL9CIAj+k6oo6KdaAMBfLijBHpKGqgzdDHOiet+bgToGNg/467cPG0dS8MDoaRsc4Y81iWZ/YwCV6rAAChXKvccbBS49Qq0xaDJ2BDeOtsAlC+cQCiizreOtqizbTI4k8zH+N8TO+m+Q88PdlxQ/IDnx1zkgmJiNXfoDUF665vjfX0C+Q5ZWEnaK99BDigGug+fFINcd/4qA6Dc101mTn4UGAVGgVFgFLh2BRpm7xQ7ngf0SAScNHQSe3MxjiTZ1omlb2RiH6CSEoAFiLJrsvPe167w7rWLe5LaRj2MkwAgbf0c0EPMpGZS4MQS2qSn5+1iAhJpiKT3AzzmMsn5JLnLO11qX5fWp0GUTgWUut8ELacOo8AoMAqMAqPAKDAK7KJAbsrMjZmZkxO9l3k5scGTM+fGGxSwaJ70NqLF9iyaW5wPOAAw4Grx2GOPbR5//PElcrYAWcQlY5cTOmubACicT8Anf/d3f7c4oIAY7ty5s5QAKEmDon6dUuhYdQgcALQALwRm4GLBzUSKGjABqIBOKesULYCVAB7qCjxJAS5c90P9QDIBUIARinNUX5BP0s204402AvR47733luj8nXvKM888s1GeffbZDeeaADq5Xsc4bwAJCCigEOgk9ZECxzVzvUTb9HUKFAIM8fquD20twJGo/fs+OW/QycMPP3y3+L50O1K/t956a/Pmm28u9YxLzi4uLKux2Hpc46bojJuMt6xVpbQbinUtY7GMx3Y/8V0Fmu1GgStU4BiLwFdY3TnUKDAK3CAFACW9uM0JJWl4koonKXoAKn0nos8eYzIXRNJ34fkBT8odwEkDKOCU5NrjhmJytO8E7Bzl445ygxraVOUPFPD9SbGownnId04EoHBBUTxvu3oLMQ2RnSWt71U6vCK3k19sNpv3T6LvFhcUEdTVNoPz/ZlGOwqMAqPAKDAK3LsKdJqcTrHpjNfzC2ub8YwHklrH30lzA0KJ4wiwJM4lAVECo4Bq2wFFn6iPDUDx+cAuSeGTlDy79FP6PM69Q/XIl3oNZ5w2Rlmfx9rhBHwSMMSEZ8CQpL5pp5K4nxgr6dd5Ly4onQ4nNwDErST9RcfSX0wqnUAqkWbdLra5oqwnaY8s6+xuFBgFRoFRYBQYBUaBoyiwTiXpprA4grsh0w1hmZdz42anqN95Lhw4olgwl3rngQceuFtABu0UYZE/hfMDAET6G5H7g30oFuHj/iFanN/nEfjEZwKfAFBAHo888sjd4rjgk5SGTy6Sgmdd16RHEQEKXE9SQCcADaCGtDVxQxHVIQ4o9PJaUrDQJQ4oNyUFj/Q1ABTnoTgnaYNE1zBwEt0DG6WNSHMDqlAAHu1yAjrhkiMCWAI9ATXsJ8454qGPACjRH3QC7OCEAhAKZCJq031NG05xfbqdn5WSp1MJOV/1j5uQ693fJQBKwBuR1rRVtKG0J8dXR3XIdy/fh/5enOiUsU6PgXqOHYgCNIlr//om6oAqojFZp1I99FLM50aBa1FgAJRrkX0OOgrcEwrocJvItQAuQoJ1ulMaRgGn9OSxCea2vz5UkLW9WecvD02alDx+1NvOzMSqidh1MZE67iiHXpH53GUqkN/s3DFsBOB79cCJ+5D44Al4Iiq90NMjhvN+/30v+q5ZAMoHBaB055h9YH+PdlnYuUydZt+jwCgwCowCo8AocHkK6MN36pz06QOY95H1NzoNpzFD4FiT8YFCRFBJwBGxJ+vjXpJ41lgiiwKpY0AU+/e5Xfspawjl8hT96J4DeSQ2OJIxSiYhfbInJBsI7nGRyctOuWM7Y6E4SYJOkpN83a9rACXHa9hlbREd6+nU9bQ+52kQylXpPMcZBUaBUWAUGAVGgVFgHwXSp9G37Xk58AnwxJyc4mawzM0lHXbm5na6KcwCeqdVAQe0awNAICCBE0iKFWlMuDlYZA9g8Z/+039a0vKk2K/nom32efRC+/e+973N//k//2fzt3/7t4sDCreVRx99dHFeAUKAZlIuE0BRJwUUEFcYkWsImIBriOedBiZpeThrNFQALgD9vPLKK0t5+eWXb0QKnjifgE9AEQFQQBLgCgBJStxNtAG6BKYQtROgTtLadJongBJgKNcs4BI9gCmHPhwr6ZBEAAr4RAEIeXT6HClxUpxv6g/AacBo15Q89p39BaiJM4/vle9Hp7BKW/I9olXAHzEuLXFzCQSTNniORu3gD0bpNSowStLcu9nTjdMZmxnTdarSXceyh16y+dwocFQFzluAOurBZmejwChwTyng/0dP7FoIB5qgu+OGkpQ8nFC4oCj/T9lmx8XhUGHastlzVGiIUj/QSccjKlxQFO4oFtdjO915zk3GridaD63ffG4UOJYCPUjtO3kNZgObGORmwBsopRdyti0MnVY/CxO+Q+6YFRtA+XCz2cQeULSo0QDKsc559jMKjAKjwCgwCowCN0+BnnSPa4kxQfr1PSkWWCWpONvFxHOQScoaQDHT6b2Oee54p03gt0NLYJR2j9tH0euYL2nHk3YrMWlpjLIe/+Rv28a5xNgGSJLJy7iaNCySvpvX9OVsbzv9PvuKi0k7skS7hl6S2zwQf9fvPP1mAnWf1jjbjgKjwCgwCowCo8B1KdB9GvNsDVGb+zYfF/AkMIq5Ov3dnpc7r2+0nJ9F8wZHAB2dVgdAEsjEonrABFE6k4AVov0kPYvIGeXTn/70EvcFC9rxgfMJ+EThgPLEE08s5cknn7wLoHCXUNqR4pgOKLRKncAAoISkU2lXE+BFgBRQSlxE4pDSKVsAGOCTr3zlK0v093U/AChx5FgDKCAS6Y9S4poDKOHooT2kACiAOElVBOigjQJoameQwCiu30XSEK2daQAoXFkAKM6pgRnPkyrHc+0qDi6eu3Yp56Xk6XbWri80iUZig16+K/neOWd14NKiqDfto52orWl3OwIogUiSDjU3AIjm1s27m29XrF3F4d/77f4/46fr/kLO8fdSYKcfvb32OEWYyWAAACAASURBVBuPAqPA/aZA/o+YEAaXpIQAT3qQdkexbTrgmUA+xl2GfpAzmWriNVZm26KFdaVdHmIfbR/rfOT323Wd871ZCrT9e98RDPiKtacIPIn1p3jWXcnbzjAd2SxGWJBQdIDjgOJ5f6csVOTuXHEeo8AoMAqMAqPAKHA7FNjpLswV7AHmSAodsfv0+vXLXPBJ7HQ4tpM+BzyrSOXZziYNoNhPOy1mkj93j7Zf+HoSrs+p+09XnUqndVg/X7eOPoeAHxnXNGDvtXZI6fFK3OvA+MY0nVbH8065EzeUTGYmVY8+n/GRCdIc56y6boNhbkfLn1qOAqPAKDAKjAKjwCiwuwLdvwRgpw9rfg5oYj5O6h0QSqfj8X6n7NnpiBbPLYBn8V+aFGDHU089tURwQFL0AFE4kKRwx+DWEOcGC+zAEwV4EqcM+/SexfmkIMmi/WmQSAMo3E+++93vbv73//7fCyjw9NNPL/UTpYRR/5TLBFBa0K5fXD6AChwrQBw0EcEEb7311ubtt99eCoeMuIHQifNJHFBo3Ro5Xs5np4t5hI3Uu51M+jlIot1xABSBKqQTAiE5fwWIkrYhajOunUKvO3fu3C2gJ+1FiQbR4bx20qdM/0AuIpgjUAmgQxtph55AIKLt3nnnnaV4HghHdD7gj5RlsPX7s9mM1JsuwC0R8JLvmu+b78eDDz64AD3OHSgTYIZe2k/aEs0CoJyVEmhLEzDe6zQ7bpqW9t58u9g3fbqhoG/6HNf+I3ynZhdXp8AAKFen9RxpFLiXFfC/xKRxOuAIb8CJNDzcTxR/57ntMoEs9l2JOuY758RcidoTtiZW/UinxNqM+4kSd4c4PGSh3evJYR4b63v52s253Q4F+jvh+5OUVtyGDHKVR05sP/s713cBn/eb34sNvgOx+xMDoIBQPG+rQIscuft13INuR3uaWo4Co8AoMAqMAul/Z1J8mU8t2KQVShod25p0bxg2qW28vk4Q3ul6kjoQeJICSk+Jm0rcUvxt3ymxOhdtc9YM4xqs2RW0OVarWKfR6T7WetKwHUY8b3tm8EmAedHYZG3B3A4o+m8BVnJXnbGQ5+u0oz1u8pmA+J1nvFP9rLVZ13vuxjtW65n9jAKjwCgwCowCo8BNU6D7yOaxzcsBq8XAJ+bkACiZkzMnrp/b83I7nZeFcs4bcaGwKA48SfFeXBwACA0VZIE8EVwStxTbxpUkC/9xgRCBGLYPkPIHnb+TBX4L/ZxPwCd/8zd/swAMzzzzzObZZ59dCgAlUIHjNLBxbAeUrmMDCNxQUqTZaScQEASoAXwicrLIg3NIQBqRU8w2jWgFyLiKh+vbaXfWAMojjzyySQFuBE4C1QBAUgAgdODeIfZ+AB3AlQZA2oXHe9FBe2pXkbM0cOxOfxQ3kV/84hdLu234o6El7dQ5a1s+E7eaQCgcbeLgIjYIchaI0il58t0IsOP8QCfgG23Y989xlMA7oBlFPZxbHHe6De3QJjQ4Y6/cHM3xJACKOfdfVzH/3uPDAVB2EHg2uTkKnLcYdXNqOjUZBUaBm66ASWWdcJPEooXxT1dpGMWkc1tuZ8I6E897d85PxFlbVuduPtHE6z+fACliSNNs04vt3mtnlJlQvemt796u3/pOXoNc3yHRd+zRE/hEdKdFvntigyvn/eZnIULUCY7dn9gAClvA/r5YqOjv3r19NebsRoFRYBQYBUaBe0OBtgPnOBIIfD2Tqv8QKCTOJPogKdxJGhKhTvocDaD4bCbr9WPAtEkrKKpPO7fZfu2ukvSf5/VpcoWO4bB4yNVui+XuXyVNTfbZDiLpS7XjifFI3x2XNDxJkdMQiOPks6LPGf8o0uvkM6mD7XPMntRsJ0j1PG8ctC1FzyGazWdGgVFgFBgFRoFRYBS4qQr03Jp+a/rB+rQAFPNxiuc9F66fvPdNlhbJ41giSo0CPkmKGwAKUEIBlVjgBxckvYo0JUk5A77g1KBYJAcPpIBELLYrQAvAQtwhABbrRzuMcD8Bn/z1X//1Agk899xzd4vF+8ALYjugXPYF7pQ8oATnDESJCwdYgZPFu+++e9ddA3zBKUQBJQB+aC46l2gk0ic6bdPoMs5PyiDAwzYIhYPHo48+ugAoYkARMIV6Ji2R6PykJqKBGCcPIAh9GqZwntpJ0uJEg8BFAZXEs6Ai7a/T1tCeAw2oxHG15S6BrrwW6EM9t2kQGMR7Xfez3EjUteEZTihJAySCYFKfpB5Kih0aAWEU55HvVkCnPa69MZgbB1LcKG3ePWl4xF+d/O29drIcAGUPoWfT61dg14mb66/p1GAUGAVuugJtKWiSWpJE6UFEnW8ASoo0PT1x3W4ouasxE9D7/p/qidz+gQ6EkoXzdjwxKesHPa4OuVMwudDPm3i96ddm6ne7FVhDJAa4sa/nLPRYFXda5Hvnu7fPHb+dRsf3hQWgIt1OAyg6wfn+iBYtZvHhdrexqf0oMAqMAqPA/adAoPFt8EeroS/RsDiIXF9eX0T0d0AS++y+ewCUACzt4uZ5gyudljMwejuvnAbInHbl9h1DHLMFmBhMv6pThOa1PlYgkAAhcWkU9bMyHhGBJdtygOuH+XyPffLZ9NnahWWdOqchmX3d7GacdMyWM/saBUaBUWAUGAVGgZuoQM/LgUo6pSTnk8zLAVDMyaV033jnvqlFckBIwBApQQKggFC4QzSA0i4X4IJ2+wCjxA3F6xbT4xZhP6CFFPsELQAPAAjrRwMo3E/AJwFQXnjhhc3zzz+/+dKXvrRAG+2mYT9XnbYm0IBjgxMCmIhAjvfee28BUIAocbigD6ig4RkgCn0ee+yxpTSssE2jy2i8AAt1XgMoAAz1Ua/Uke5pG65jX2+gRLeVuKHE5SNpm0TbxgkHpJHzf/zxxxeXEK8BcMTzAJRuj8AN8AloSdsEnKTYb8Arz4FB2rMCYmkNQCydHqcdb85zI+m26BxzHs6FdnFEaTcYsBbt1D0uLurntQBee1x74zLjNvPpojWphk7aDcWcvDFgygAoewg9m16/Ajv/8F1/VacGo8AocAsU6A55XBosllsITwoe0d/b7Lczge1ux0x0H5qSx2RoJmhNpKJKe9F8PbnL7iwFiMIlJWV9p+AtuBRTxXtIgTWAkgUfEXDy+MlgV/S3xaCUyHDe773vS1JOie6Wbcs/AEpyUQJQ2irQ9vMYBUaBUWAUGAVGgetVYN1f2JaGJmCH2OlvTI4nJc/6dscAKEm1o7+uL6+vIdpPw+TLHPOJFGtA3bbAE/vwvF1YHL8/e975XIfaa3BDHdapaLxm7BAYJBOLiek39b4Cn4gBT0TQSQAUfTP7bAClNfDZdjLRV+uUo6nrGhpeu7AMUHIdLWuOOQqMAqPAKDAKjAI3WYHul+rD9rwc5xMAijk5AEr3k/Wfu3+70zlaIAdxKJ///Oc3Dz300OJ+YvFf5MzA+UIBILT7A4Aibh8cUcAESVviufdTuGSAW+xf9HccLwKhWJQHWnCNaACF+8lf/dVfLcWC/IsvvriUl1566S6AEjeOAAqXmX7nLGHV2zmDBUTgBgAFfCLGMQaIASqItiIQaK1R0h95v+GFyzo/9QVfrNPQeF0d0ja0D3VL/cFE/QAetSNK4A7txbk7BkDEcegQBxn63blzZ2knIkhEO4mTTmCUpHDqYwJ+AriIcQ9xHH/bVwropEuAGdeMYwsQJ0Wbc+1S1DdlnRrnvJQ8AW1EmuV7JQaOUUffM/VWADTO7QIAinFb5uGtQ60BFBCK4sbQBlD2vVlgp/85s9EocFkKnLcgdVnHnf2OAqPAvalAT3TrkGdyGYzSBLiOegMouRuyJ6QzKW4SvHPU76Nc7uYLWQpCSWqdtqg2OQs+QZU2iIJA9bfJXtuLs9i+zxWYbY+hwHoBpu86DoASCCUASgbDOf55v/cWG7Iwop1zCordnxgARfzNyirQQsg8RoFRYBQYBUaBUeB6FOj+d4CP9J27D9FpdJIOR99b0e9Oepuk4+mzAYan6N+nn6FP4i5Q75nhBJR0fQK8xNnQNrZP2p7UKU4nPUGfuq9fux6V/x00aVAkjiJe71SEnutTrccdmTjUz9qWeif7lgYRNJ/YTiZJwZNtaRFgxHHjtiL2RKXnvW1DJmuAZgCU62phc9xRYBQYBUaBUWAUuKkKnAag6As3gPLw6qawgwEU6V9SLPqDC1K4McSJAwQAFEjhxmBhPGllLPJzQAFZKEnBAj4AlcTtIc4ZgReADI4DdhFBKL2Qz/nkL//yLzf/63/9r2Ux/stf/vJSXn755QVA8fmUuxOTf3Te1OTlXH71buePACjgBS4aQJ2kMaJfHETEwCY5l3bFaO08v6yUPOob8AHAkdQzono99dRTd4vrFzBk7dDS7QRMAeyIMwwIpQEP7SPv067PtTXwPHoF3OirqB3GhUeMi4nIGSWuJ51yKq8FmHFN1ql8fD6pfMAoDblwS2nHm/NS8nRangBXQBRF+0+xHxBXnGLUqZ1X9mi9mYPPzQMAFHPvmYcHnnxwAqBYqzKuzNhuAJQ9hJ5Nr1+B6/mvf/3nPTUYBUaBy1Mg/1cySZ2J5rYnBJ/EIaWdUvq1pOjJZHYmxfepeU8M507EvjMwtCkoJfCJqFhkTwoSgEruIPSDPxOz+1yF2faiCmwDUOJw0gAKCIXDUBaFfM/Wdz+fVhdtuhdGuP80dILETvG9aChrOr8XvcLz+VFgFBgFRoFR4HAFup+gvxxXkYAkgT/8HRcT/fTuj4NK4j7o8z7Tj/TrvZe7PgOUJ4WP95JG5+48c+W9t8/UrZ0OUz+fWc9P9N/XPXexBjwaOukUNoE/gCNxMwkAL+pvdTqcNbwCPEnJGCQRCN+f7WsUQCZ1sW2X9bbb/p4xzuHfw/nkKDAKjAKjwCgwCty7CqwBlMzJ6Q8DUMzHPXHigNKg9sEACtcNRQqYhx9++G4KFKlQACGBDCySJ92MCCywKG7RXgQWJNWKhfkuFunjnmJxHdQS4MIxuK+kgAvycBwAyv/8n/9zKQCUV155ZSmvvvrqAqA0xHFZziC7NrcGUOgC3Pjggw8W9wwRlBNohw5xbhHVvV0uwAhSF4mf+MQn7jp2cEo5Lx3NrvVdb8fBhsbKGkABgDz77LObZ555ZimuIfBEUZ+PdPh///uPtJWGJ4AiDXEEyElslx1tjjNInEvokaLd9MN+A22ItI8jj31vA0+yb/uJC4u6NlgFquqUPO0QA6QJVCT67FmPpOQRuaCk0M/3Ie3BPuzPd0jUllqXPa5vAyjGaw2ggFDAJwFQzMEPgLKHuLPpzVLguidxbpYaU5tRYBQ4pgKZTM5kc7ucfGwFoHTnnFWhEseU3FWZie9D69j51dd5zi2mg078qAc+8YMvBYnIDeJfTqIJYY+ZoD30Sszn9lXgLADlcycDXYPdBlCyKLQPgKJDm6Lzi7h+/ySCT3wfRN+RLGiAuCb/5L5XdLYfBUaBUWAUGAWOo8C6jxAnkgDc7SLoNbBIHEg6ZZ++eeAUcQ2gdHpMn28nQ8fMccTToJG4oXSdbtN8xDrFzXo8oW8UBxLjBSlzjCGUhtn1teJgkvFJu6h0msN+bp8+t06h0y2p4ZS1M8txWtzsZRQYBUaBUWAUGAVGgftPgdMAlDigrAGUzHPrJ+86L3dXVQvhSXki7ckjjzyyefTRRxcIRQQdxKFh7XKxTFifgAaeAwDa9cTC/boAA7wWAMWiO7iiXVccsx/cT/7H//gfS+FA8dWvfnXzla98ZYmglU5jc93NhR5ggYAkAAXgicIBxXsBdmjfDh+0AzeAJhRwBG3Ez372s0tamqSmAQV5HBu4cXwaK5xQQBzOQQTCPPfcc0v54he/uIBJSQsEpDjr0Y42gZWSvgmM0s4ljhfnD/t0jTn0iEkXRQ/uJf1Yp85R5+zHsTrlDhglKW9EDj15BK4K8OGzabfabq6lSKe0cdu4tvs8OmVUUlKJXm/XmHaUOctlZcuxA6AkBY+bQOOA0gAKCCUpeAKhzE2g+1zM2fbaFbhNEz7XLtZUYBQYBfZSIJ3zWIFDpTPh7S7LLnFHEcEneiufOokmxDtHfSav25Z7l4r1JGxbaJuo9YPvxz7FArvF9hSL8SnysLe99Sy+76L+bHMRBa4SQLHQoVOrvYe4BqE0kCUtVdyDcifuRc5vPjsKjAKjwCgwCtzvCqzTzeg/r/u628AO28Ul0Axj+tpJcZNUlnE/CYAidko/oHhcSXqiPNcl7ibZT1L36M/HMaXT6Cxzr6uL2mODdj256mu/hjTOAjoyfhD1eRrWbeAkY4MAuvpTwBMQigJACUyyzQElKXnUrdOE9t1uXs+E42kgfKf26boPOH/VrWyONwqMAqPAKDAKjAL3kgJXDqCATjifKKCTQCiec2RIqpC1y0VED1wAuuAcYeEcjMK9IY4oAIN2pwAsxDkDQAIsCGDQ0Av45W/+5m/upuDhyvG1r31tKV//+teXzyVFkHjdjzigBEIJgAI+UUANgXbAGwCTFNoFPhGTZkZ0HeICAqRI+pvAQa6N/SnnwSBnaUTfswCU559/fqOAUBz7kGPSIGmbxDh9pK10eh46ag/cThTuJ9HL87jziLYFgwQWCXwiSvNzGoBif2sAxTUK9JG2HKcT7jA0iktMHwes0uBIOwY1hLO+BoATevpOiP5ukEldUqez9rPl2m5zQMlN0AOgXPc/jDn+URUYAOWocs7ORoFRoBToSXMT0p2SJ3dgmvxW+i5KAIo0Ior0IibHk5oHjNJ3WK7vzjzrAqwnZHtS1qQxm+wUi+9++KXhUZKex8I7SCWTwbmD0XFnYnea/2UpsE8KHt+ZTne1650W2q/23AAK8EQBoqwBlLZ0Hwjrsq787HcUGAVGgVHgflEgwEnAjMAceZ0O/ZuevgEgJK4nYgPeAO6k5GkAJRCK/nf6DD4XkAVQsp4n6P63980kZz9xPdlW1z+YxztxV9kXJD9mO9DvB3KIna5z3ZfPWCFOJxwTOyWOvzu1Z/eN9KcCn4DXk4JHX8vn1nBIj1Oyz+w/d8Z5PdudpkfDNL3tjFOO2YJmX6PAKDAKjAKjwChwvylw5QBK3E7ifAJASZHepuGGsy5G0vFk4TxuKCK4oJ0iQAhZ4LfYzgklpYED0MF3v/vdBUKRioerxTe+8Y3NN7/5zaWAVizYB0S47sbSKXgAOWAK4IkUPKIH2EFRZ+l0uHmI2T6uIwENRFBJnF6ANmuNGsI5DRTaRZsGUAAWqYvz4IDywgsvLACKApYI8LIP9OK6N1yhfbRzTgMdXrdvekUDbTJtJel41M0jqX3iqBIYxX7WAErDPw2g2E+Aj1xPcFDS8tCk0/vEIUZ03Di6aPNp5wGPTrsGvgOBeUR/J8VVQ0vtOLTL9TwZ02XM1yl4AqHkhtBxQNlR0Nns5iowAMrNvTZTs1HgXlCgJ8pNTvddmMkBLwJMUgAo0oqkcEJJOh7v9UT62V5yf6jg+g7H/G1i2V2FKdLtAE/YnCkBUUQQSsMq8XGbid17ocXezHPYB0ABbuWOZgtL+wAogU9EEFYAlHZA0Rn+p0rBMw4oN7PNTK1GgVFgFBgFbpcCAU4a9AgQsv4tb1gFdNKuJ2DtpLqMO0mcTc4CwMEqfexWr90H47jS/fgA4btCJbtud1lXsF3cQChnOYXE5cR24JFAJWKAdKCIMcQaQAGepLSTyRokWYMijtWlU/3sOt7o7Xb9zGXpPfsdBUaBUWAUGAVGgVHgtiuwC4AiDc+dlcvgQSl4LLx3+hswShxRRNCDhf+Us8TtNCEWzQEV3CBEzhCdjgcQwFlCsU0vrHP7AGWkfO9731sgFMU+/vN//s9L+da3vrU4oLRzxHVf/AALOW+gQgAUEAodASIKiEJqmQceeGCJNGv3Dq4dATNaI8cAXEQf8AoghW5i0vMcokUAlA8//HBx+Gi4AuwBQEkBoKRdrAGOs47d7iLOGYwS1xCxNeCik7YiOk4ceZwnAClFfdp1J+0NFHIWgOK81vVv+Ee7BlcFCAnkIjoGt5pAKfRTpC8S8xmfPy91TsCk1KUhmK7Pnte1HVCMDTsFj3n3AVD2FHQ2v7kKDIByc6/N1GwUuNcU6M76+u5OE+Wx8rZ4/vkTAEXk6BA3FKl5Oj+9ye88LvL/zA9/p9UxWdyuJ+3+AEgBqKT0XYzjBHGvtdqbcT6nAShQcqCWQW6K70pyzV4EQAGZBEB5rxyBdIRBWG01P+3+ZrSTqcUoMAqMAqPA9SuwLe3MWbXK9oFNAlqfBXikHy3qF7frSVwD9QGSVicuhHFK4VzicwFVRBBL73dd57P68Rfpgx96xfYBLNauIAFGxIC0II+4oXSd4j4i/ttqDBBwNwB7AyiAkwbWHasdTRzjtHNQj9TnLIeWQ7Wbz40Co8AoMAqMAqPAKDAK7KfAlQMoTz755CYFjCIVz507d5bIWWO9ML7L6Vgwt/ieAgDohfukWwEMSG3SDhgcLgAZAQtee+21zfe///0NEMXnvv3tb2/+/M//fIkAlKTyEa/74bwDn4jABODJu+++u0R1jFsLWOShhx5atBY94p6RGIiCTmCdwBgAlOhDg3YCoV9fM24aHolnaQSaAJ8EQGkHFMd48cUXFwDlS1/60gKCxJ1kHwBlffyGNMAop2kATAFyBFZy7AcffHDRTqQr0CnFfrQX0bXggALWUT75yU/e1YwTyi7apN7AoBzDdQl8AtaRmueDDz5YCg27LQRCCYBzRW11AJQrEnoOc/0KXMdk0fWf9dRgFBgFrkOBvttxbTPeNt4mzpOCJ+CJRfaAKCbTM9FuAv2syfJdz9MPf99daIJZ3vZAJnFAsfgOQOEOYYFeMfnc9tvrCeVd6zDbjQKnKbANQAlk4nsBPnniJAZAiaX+oQ4oDaDEAcX3YACUaaejwCgwCowCo8B2BdZOIf37vf7EGugAhJxW0m/O/tP39be+cAMoYBLwif50HFDALEnV43kcUbzP+URx7NRpW4rL7k+s63GV7aFhEnBGyllASgMd+vv67vr6IiikU/JkP87R820ASsYI7YCy3g8oJWl3MlYIvKsOp40X4oYS8CSQ73mpd67yGsyxRoFRYBQYBUaBUWAUuN8UuHIA5emnn94ozzzzzOKGYkE/BYBicR5gsM8ivYvWaXYsxFu0t3ifBXzgiddEC/kpwIKkmBHfeOONzU9+8pPN66+/vkAYgU8AKCCMOGJcJPXMsRoZ14o4vzhn7hjgkxSQRFLpgEgCUNCbxtFGbIACSNFwBdcX2qRIVRTNOKu4bo4jSumyK0TEueMXv/jFAk+AKUAVKUCNl156aYFPgCj0zn73bRutN80aVko7EbUJDiYprn/S9/gMKEa9RO2m0/kkZY4I+mhXHQAKzVwDZZ/6Jx2P6DoFchHXKYy6jaubNhEo5TxHlCO1yQFQjiTk7ObmKzAAys2/RlPDUeBeUaD/36wX1DMRntz1SbkjWmCPIwoQxcJ6ctabOO/UPhf5n9aT2Osc752Kx3PuKImd190E8zrNz71y/eY8rk+B9fcl8Am3oAAocUDxd+AT8TIAlEnBc31tYY48CowCo8AocHMVAG50Kp0GRbY5o7QjYECQxE6rY58NffTzbQ4ocTaxr05/2S4rnjfw4u+zgBmqryGUhsuv4qqs4ZNt4Mg2EAXw0e4k7UwCIun3fD7nuQ1ACXwigkxA6HFSaZjdPr0ft5W8tw2YWWsX2GQNnUwqnatoZXOMUWAUGAVGgVFgFBgF/lCBKwdQnn322c0Xv/jFjfjEE08sUIS0MHGVWDrnf/RHey3S+0ynEOH+0G4Q7Xhikb4hA4BBp/155513Nm+++eZSvAc8Ub7zne98xAHlpgAogQwCoKi/AkIBhEiVAxIBTdA4Rf1bo4ZykloG5KDQNhoBTOwv+wWi2DewQgSr2EbxmbMe0u4AUDh4BEDhPAJCAW18+ctfXiAUxf7SLvYBOP5gQPL7399tK86r9WvnHG0ElJK2A0bhKJMCMmnopNufuoKVuMUozqUhp33qrw1qz0kd1NALnX77298uKXhE2qUAihoiAtBcwWMAlCsQeQ5xMxS4yGLtzTiDqcUoMArcRgXW/3syWW8i3p2cWUDPAvsXTiAU8VNVTLAHXnFH50X+p/WkrknjWGWLUo4EOIkLBCcIRZ6+zvHek8a38dpMnW+eAqcBKL4ngJO4n4BQLgtASXvX/n0ferFmUvDcvDYzNRoFRoFRYBS4egUCRQf0aCBl3Udt+MT2HEv0a5OWsl1NvN+Of2el4OEUmP0AULoOa0Cm69uuJ7v2p3fd7lhXooGMTgUIAvFY98HTt4+LSfr24JEUTihJjWM/a8jDa/l8HBL/v5PPd0od9WmYfQ29rNMA7arJQCe7KjXbjQKjwCgwCowCo8AocHkKXDmA8txzz22ef/75pUjFI/1NisX9fRbn17KAApbO8wlkECgAPJBiUb7TmABS2mUiQAQowiPwCQAlDijgjZsGoDgHEAL45O23314iUCTgA+cOoE8Kd5TWqWEF0AkAIyl5QA+BLTiuxFVFBJ4EtBC9tqtLDADl/fffv5tCBlARgOJTn/rU5uWXX14gFCUAyjG+Ct1OWgMwSpxg2mkkr4FAUuI8k5hzBuDQIGmdRNoDdlL2aeNJAaQtK3FkSfqgtGWRnmAUhRtOrqEIYrmCxwAoVyDyHOJmKHDVk0Y346ynFqPAKHDTFOiOPJAkE+fipzebDecThRNK0vNkob3T97RF+UX+v5k01uNIkXInhftJFuN/dZKGR6oeIIqYz56WS/6maT/1ufkKrAEUYFbK2gElKXi8zynoUAcU7V3qnRRtvVPwDIBy89vN1HAUGAVGgVHg4gqsXT/scZurn9f1YbmKgKPFbYBHgALvpfgcACWpc/R/AShJO9mgdruqeO5Y7ZoScMVrnaoyrintntIgy0X6GMuvhwAAIABJREFUzRdVee0euO1vr3UqnXYYAYJ0ypr15+NSwpFE0V+Pk8m/rlJproGP7u9wSwl0zkXFfnu80ABM6hqXlotqNJ8fBUaBUWAUGAVGgVFgFLg+Ba4cQHnhhReWtCoiACVOESIA5TIeIAEABcAATBGwwsJ8AwegAwBKigX/b3zjG5uvf/3rm29+85sLaMFVBLwhcviQFibxMup+1j7j4BGABoACPnnrrbeWGHcSziRcOBr2Uf9+0AWkE8ePTsnDESWpi4AqAXBEkMunP/3pzWc+85kl+jv6iHFC2aYR1xMAiiINzxpAeeWVVxYIRbGfy36AOpKmKSl5AqLQoNM6SYcTvUT1A58o//E//sePwD5gmk5ftA+A0ucMRkmqKVF94ubjegU+AaJoC53SSBuJk4oYsCXxSNqeBqBYbzL/jupKcUO0MWzSv16JRcuRznN2MwpcyC1g5BsFRoFR4FgK9OS+nlKgEpPnnziBUIAoFtctuINRRCl6AquYuM8dopmoP7R+61zxJpvd7aiYtM5CvAhIkZIkpe22TTpPSp5Dr8J8LgqsF798J7R90Xfhsc1mw/1E9B1Jiqp9ARSdWWmkRO25AZRAV+I4oEzbHAVGgVFgFLhfFAiw0X3LnoBeu5Hou+rHisCSlKTRiW6BT/RdA6AEQgl4AiaxnwZQGiTxPNAL2AT0IqaYmV5DrOu/G96+jmu6TjezBknyvtcbBtHfTp9F7L57O6Vkci/9c32cuJ/o03M1icuJ/affTifPA5iY6MsxHc/nApfk2PTr8wmMPk5x19Gy5pijwCgwCowCo8AoMAocT4FtAErSYz96MifHnfjOiat3bhpLf1xNdga+wRovvvji3fLUU08t4MJnP/vZpVwWgJKF96QxAQ/E8cMCfqcuee+99zYpFu27viCZgARigAPxOhxRACjt3vKb3/xmgU9SuJOAH8An4JCGfcAh/WhHD/vsVC/gC4BDSruGOO929+jnaxhlrREAhdYAFNBPAyjqC0AJhHIVAAqoA0wSTbWTFO0FjJJURe2Q4rlH0hSBex566KEl3ZGojXNBAQKJFwFQWnv17PpxQeF80jEOKWuAxrmmxBHmCP9WGkAxBnUTaOCTAVCOIPDs4uYosPMP382p8tRkFBgF7lEF8v/IRHhP2FtEz4K7RXcuKO2GolPvfdHEe2zPz06geLaIPdntuYnmFDAK+jQFhNJ/m5B2N2UsvSclzz3aYK/4tHqw63ugSEfl+2CwCz5RgFq+Myn7OKA0gLLNASUQygAoV3zx53CjwCgwCowC16aAfqm+ZYCRtZNIO5mARTqNTruh5Fa0/C63O4p+b9xPRABKXE2SRiegSFLlpF9gP52OsvvQ62Oe5uZynXMCAU7a4aTBjbwfAITbSUAQ/W1OJKL3U/IZjaYBlNw5BkAJVB6QJCl9bN969H7XKTq9l3qf5trSMMy1NeI58CgwCowCo8AoMAqMAqPAhRRYAyiBT0RzckmN/fCxABTpVF566aWlPP300wsYEQeNy4I4gBrtHAG2SAGgcIsAbyhJYcNBhOvHE088cbcAOMAcCrCD0wXIQgGhXPWjARTghPq/+eabm5///OcLhAJ2APYAIBr08doaQAmMANZpYAe0A7AA6cQ5JpCG6HOdcieuK+AXJcAOMIVGDV9wPQnssw1AefXVV+9CKFcBoNAz5y9yzIlzjnN1/klrQ49Of5MUN2AOINWdO3c2Dz/88BK1G+1FOxeBWNseAUHOAlTaucQxteOAVZ02Sf20a0CK2JCV7Xwm19l5H+mxBlC46gNPUsYB5UhCz26uX4HrnGy6/rOfGowCo8BNVaDvxnT3pw69CXmQyReqAFGSkkeEJfck/LHOL7nfRRPVFuBBJ9xPACjdSciktont3JE5k8/HuhL373560Qh4AjRRGkAx6PVe4BN3Uu8LoIBQ4oCiw/veiROKNj4Ayv3b/ubMR4FRYBS4XxUAeIA64lTSIEhDJN4Hn+izprQbiX30b3J/Vt91DaBwUYmTyrYUkw1ut5vKTUmrs2t7MYuX0mksASH9nj54A+HAE33tuBS2U0nAEHVoACV9HJ+LC4p99mfbAcXn25FlnaJzna5n13Oe7UaBUWAUGAVGgVFgFBgFbpcC2wCU9PnjShwHlE6bfbADSlKqiACUOHSIlwWgnHVJLMYDIVICcIA4AAfS7gAIuuQ1jhYBLf7kT/D1V/sIgBIgROoV9U4BPEi7o+4BUQL77APMAFAatogTitc5pbSbxsc//vG7oIVjBdgRk/YngAXN33333QVC+eCDDz7igAKYAaAEQrkKAGV99ZxXgBSgB4cWOohgHw4uKZ3iRl0feeSRu+WBBx5Y2pFrIG4DUNYuJPu6pPh83FlEbbfBKul5tA9F3QNggWyc55EeGaNmvakBFHPvHMknBc+RxJ7dXK8CA6Bcr/5z9FFgFNiuQHfsTd7HitzEvtQ72woYpe8YNWm/tik/VO/O757c8ToHrLuBKFmYB6NwjvCeYlK87cInHc+hV+D+/lwWk2LBr/0nHRUg65HNZuMuC5EbkO+J74KyD4DSVvbrFDwAlKSe8l6366Mh4Pf3ZZ6zHwVGgVFgFLgkBbaloTntUNk20IdJ405v044ncd2L60gAFJPOgJIAKG7zWwMo7awSeCW/3fqwPpOyrn/XvYGTpPm56rQ63b9dp79Z69zQxjqtTgPf0uKs3UdA4El/A0DRzw6A0vDK2gEl++WeosQ1RdSvj+PKthnFdUqdbS4rl9RsZ7ejwCgwCowCo8AoMAqMAjdEgW0peOLIHVfiTsETh5SDAZTnnntu8/zzz29E7iJx5hABChbvpTK5KuDAYr2F+pS///u/37zxxhtLARskPRBwIDAFZxHPuXsALhRuKJwvUpwD0ABIcJrjxUXbAAAFfNIAys9+9rONAkJRd/CDsnbh2AdAkealU87QjDuMIjVN6iByVuk0PCCdFBo5bjQCRUi/Az4BcsSlAzxxHSl41tcjzjkBUWiQwlmEa4u6i3QAodAADAL8ifbajvbd8E9cY7TzdTvZFz5Rb8dM2iTRtYljDcgKdBIIxfOGVdS7HYIukJKnHVCMe60lrR1QfnECoVh3MmZNORoFc9Hv1Xx+FNhFgQFQdlFpthkFRoGrVqAXzU3YZ+LfhDzXBy4PikV44EmKzj/XB5P+FgF6keAi/+86r7yOgQnrFIvxFuaTioc7CmcUEaCSuy0zwT0QylW3ptt/vL772iJVp6F64CTHrDyziu9A2/bn7M9r/0k1lcWdAChxQAFZpZ0HQIld/QAot7+NzRmMAqPAKHAvKxAgOSDnGs7s30jPu/+oD8qNT/H7GjeUOKL4O+57+p5+h3M3JIAkfdh1OhyQSOrjvbidBD7p43TanfV1WqcE2pZm57KvbdLQrNPpbHMIaaDD9j2Z5nlS7HjeALj+tz5KirQ7AVDENYCSc3Y87zXckr45mMV+u/7btFrXOc4sl63r7H8UGAVGgVFgFBgFRoFR4GYosAZQkipedDPY4ydpsc3LtSPiwQDKk08+uUnhEtHOIlLZABiUfQCJi0gJrshCvfjTn/508+Mf/3jz+uuvL1BKoAERaJKUO2KDFp73eyCLgDTiZTwaQAE+gDgCoIi0feihh5YCiGg3kn305ZJh/wEcaKaALoAODWaAJ8AVASwC6IiAndYIxBHnGc4cfR3oHbccaZuuCkjq6wTEoHFAlIA2dOCCwrkFQCNyhQmUI71NUkslcvhJoQEYR9HWA10FWjq0rbhOcTZR11wj14nWAJSUdrQBo6hz0vkEQDkARDGeNA5NAaD88gRCEcEnKdaYBkA59GLP565dgfMWpK69glOBUWAUuK8VyKR632HaVoYAFIvxKQFTPnmyAJDFAXF74sDd5F3f/dhQCaeTpONJSp4s1luo77ssTaT3vnY7+mx1vyqQ32jt16A1BXTC+URUHjopD9Yd11n0inbn/d5rl72wsw1A0c7j8mMhZwCU+7VlznmPAqPAKHB7FMhk8TpNjTPIe302cSYJAAI8ATenxO2kf5fz3DadD95vsffEACh93DiVqFs7njhGnE221TH7WP/Gr0Gaq7pKnUKn0+a0E0nq0v1g/Yjue7QTm+fttmZyDnSS7eOAktjOJGswNu8FaOnJvqTrOS2dTr++dnq5Kn3nOKPAKDAKjAKjwCgwCowC16tAQ97GB+adzUGLABRpeBTzc0kjLx4EoIATHn744c2dO3fuRi4RDz744OIWIZ1NAIWrSmnD/aHdPH70ox9tXnvttaWAIkAbAQfUKWCFmLoCCcAVnFFSgAUglMAYl3GZA6AAIgKgcHBJoSnIh+aed/3UbddHHEBEoEI7noAXwA0BGkAQATbsP5AOrVzfrgPHExqDIrhycOoAoYg0B56kXBbEc5YGDWJ4Lh1PtFD3d955524BpKi3AvxIaiaRA4x2lHPv1E3aTdqIeBG3nHYx8Twwimvm+sQFhd5cW8A/onPxPUhx/TwuCKC4ASMACvikAZQPT25ybgBlbgLd9Qs5290IBc5bkLoRlZxKjAKjwH2tQFPmJuN7EUBHn/tJAJROzWMg0JP5sSVfT9rvK+7aLlweeYv1HE9E8Els0wApcsxzQhFjJx5HlX2PPdvfPwr073Ps/91F7c5ooEmKwW3DKOz7sxBmAWvX9q5NWtgJMKU9yzmZAjzRnkEoOsZ9V/J0fu+fdjlnOgqMAqPAdSqwbex62nh23X8MOCKmT9hwR/ajrxlHEzFpdXInY4MnAUzyWrblxKf073EDKPlt7nQ/Xb+zHE8uW//TXEvOOm73CTw/CwYJoOI4AJN2FWzABGjSriUm5pJ+x3u27X5LuxWuz6GhmE7ro67Th7nsFjX7HwVGgVFgFBgFRoFR4PYr0K6DABTu3ClSYicNj7m6OHOLBwMo0pFIDSNy5QCfpFik55Rh0d7CvMX4FPBKUpMckqLktEtlkR4wEHcPAMoPf/jDpYAjkjpFnUEbFuVTuIjEsQVo0S4XcbfINknFk/M4xjkABQKfgEIABZ1CiPPJo48+uhTPA0MAIPYBUFo75x6nDbFTGAFROiWP96VVopHomtKIK4gI1uAyE4AlTir26f2XXnpp8+KLLy7xOgCUs77eQJm3335789Zbby0R4AHk8DoN1nBS0jWJgVHS3uP4EzeUbiuH/otJG9VGPKc1nZNqKvCMunstbikieOVAF5Q4gcb903oS8ARwouS5aH4+24kzfj30Ys/nrkWBAVCuRfY56CgwCuyhQFPmJuRjUc4G3WIAF5QUAErS8XjNYryBQRblczfpRd1QMrkumvwGoQBMFAv1cUDJYr2OhEX7WH3rMIBR8jjtrss9ZJpN7zEFeuHMApf2nhQAoJOk3DG4DYQl2iaOQQ1dnSZP7kTWgdWOU8AmDaD4O6AVoKrvJp72e481vjmdUWAUGAVukALrlDL9+3haNdtBz2+h38WkwhHBHtkmLiT2ldfauSRQSVLrNJyS54FH/FbbXr9Tye+xuPaTXsMv2UY8zfXksi9Lp9A5L2VkO5no03b6nDWk2v2EgCJJi9NOJp63I0rc1uzPMdqBMG4pXvN8nQboI/O/9X5S8qQe04e57FY1+x8FRoFRYBQYBUaBUeB2K6BvntSZov5+3wBpfo4LiuIGsYwHxH1uDLurkoX1QBAiyACIokgXE4AjC/RZmAdxACYCoxwDRsgCO0gCMJDyk5/8ZEm/o4AK4iDCRYRDhe05RYge2Y/6tetFp1nhnOL9lKSTaajmkKYUACUQCgDljTfeWNIIier8+OOPLyUASuroXA59cNRIcWzgiBQ0CngkqXnADP1wPR0/aXlsC9pQABIgGtqKgJ8vfelLmxdeeGGJx7jmh57vts+tART156QTAMc1T+l2rC2DUKKD50nHI6atx2nnInVOCiFRvQL4qPubb765wDMi0CrXT4yTSiCWHeuQcasxbG6wAJkEPpF6p29utp5kLJybMwZA2VHo2exmKDAAys24DlOLUWAUOFuBXnzoO09N7nNBifVh4BOOKJ533k2LAm2/fqjmPcEdYjV3YooAFOBJSlwjxEysZ9J80vEcehXu/c/13RWgKwPXFHdXpIBRGsKysGYxLYPjs5Rap5aSTkoBmGjHH5xAKKLOcN4HWrXd/ize3Pvtcc5wFBgFRoHrUmDtZNLgyLpO3V9M+jozhgE5A3PGBSX9QvvJZ5MOx++p4rc38Inosw2eNPRpe8dQ/HY3+LwNfl5D1p1256r1Xvdvz+qjZttEEEjAkcDWmSBLipucj78DcptI+79VtjmgZPvszwx2QO6Oy7x2lbV+/V7Xf/owV93S5nijwCgwCowCo8AoMArcHgXSX096Tn1/c83txp0bxETz0RkP5AaxHmvsfOYW5blhxBEjbhgitxHggeJ50reItgdupFzEQaTdHQAPQAgFQBAHERCHxfhnn31288wzzyzRsbOtGFhC9Fi7Xqg3wEB03gENgCjHcLloAAUIAkBRbxANAAU889RTT22efPLJJe0R8CNOHBcBUAAKgRQ4yHRKnoZRPG+oxDlHA3qAImhsO9pnn84LlPT888/fLTcVQIkLinMJmATOiTOOqO7d5miQtpI24rooXtfWA6/s/MXasmEfM+CU60Hrn//855uf/exnS5GGRwohBXQl1ZBrkLJDHTL2zA3NcSG3hgQ8ScnakmiOPjdmiDN+3UHo2eTmKDAAys25FlOTUWAUOF+BXnQwSW+ivxcFMgBAnOv0tyWiBQQDhQwaLvL/r+8K1WnIXZ8mwoEmKToQoVZFnYZMtOtkrCfDz1dgtrhfFMgd2WLcfgJU5c4KFp8cUJJ3VtzH3rMXYLTjOJyATbRXHV8uKAAU8EnSSWm7baE/nd/7pVXOeY4Co8AocLUKNHyyvvOwgY7u0+U56CSuJ2uQ03vb3MJyjKS8E1ln62umdKqcuJYE/AwkHQeVBkzOU26fbc/b1yHvxxmk0+ecBnSsYRXgiP4tFzV9hO4X61949GRbHFL0m/M5n10DKJ3OJ44p7YrS7+/SF1lvs8tnDtFyPjMKjAKjwCgwCowCo8AocG8okPFI3wxpXGDe2Xyc6MYwz0Xz0gHZxbgg7j0H3S4mccSQEkYBHTzwwANLkZ7nE5/4xN10JRbq4woRgOPQS9HODu3gAYTgCGFxXuHg8fLLL2++/OUvLxFIkEV6Ma4R3C8s8Dd0EJcL59WuHyAQgEGnFzr0PAKgJIUQkCAACgiF88nTTz+9FDBKAzEXAVAabIjLRmAFWgRmiLOJ1xSwSjvB0D7OM8CIwEV0dv2fe+65zRe/+MWl3HQAxfVv5xDnGTcTr4NTAiwlJZF2AEbRRrR1MZBQgJRD28b6cw2UqCtACWylvbz33nubX//615vf/OY3S3SdbJ/z2aEOGX8a07YLeebgzcObg7euZG5eNBffaWRnDLuD0LPJzVFg7x+/m1P1qckoMArcpwqs3VDa2pATRLugtCXix0/uRs2iwnpR41A5MyFuElwHgjWaxXoxC/m/OlnQz3tAFB2IsyzKD63PfO7eUKDvgub0Az7J4ldyywZA+cRms0kxKN71ASLJ4o2228492mzIa51f7TU2+e5yHnhqV5Vnu1FgFBgFRoG1AtuAkWzT7wXsSBqdTmnjucc6lU3+Tn8vqRuBJCneWwMopzmg+A3Wh0wu93VanXY5Uc8AKqnfdV/9hqZTl/VrgU/iMiLq3wY2Xdv82r7hD/2DpKIElABQUmzXx4ujSfrNtvf5uAQmzY7YdehJN5/tuo0N8XW3sjn+KDAKjAKjwCgwCowC954CGR8kHXzAEi7cYJOAJw+cgCiiGyEbVul0nwcrBIIARXB9EJOSJy4oXFFSQBwW6+MkAkhQAnIsA6g/2m1JMACKCIIAkgSS4GgRVwtQxCuvvLJ59dVXl6K+2U4ak05bAgLp/apnzm0Nozhf+0pxHoc4ooAEAp+IABTgyY9//OMlPvHEEwu8wb3l0Ucf/YjrRtIAHXzxTvkgZ5jWM3olxU6DDZw4bB+nFMBGCggp8In60+oQjY59ftmf6y+FTQpoI+3P9WzHG+1CW9LWFH8n/ZLrEJcc7aXTOAFS0s67rUeHQ8+NQwsAJeWdd95Z0vAov/zlLxcApV1uzjlO38RhvN0u5JmDN/9uLt4NollbMl7use8AKIde0PnctSiw26/NtVRtDjoKjAKjwKkK5H+XyX0LC1lkMAjQ2U9KksAoovc6jYnP9qLBoXJ3LnuT4wjWuJzoLLBLS0Gu6kQoYJSeoNf58JiOxKFX4t763BpAAZ8EMgmA8tjJXRbrO7N3VSKLP9qetoi4TvnlSf5JHV95KLMwBD6x7Vk297sef7YbBUaBUWAUuD8V2AYBr0ESygA6TODGUaQnc+P4td5XJnkDniTtTkMkuRsxMMkyD3tyKXy+j+PzIBQW2mLnf8+x2qEvaX1yt+N1X2H91Ex2dT8zv+OZzNIXAH34jRcDoQT86PMIwBo3Ev3eACgiZ5M1gJL+7RokSeqe9C+SVkd6nnZbWwMnfV7Td77uVjbHHwVGgVFgFBgFRoFR4N5SoG9+1K83Fkgx7yzdjtTY4nruuYH1bWk491bKojoXiDiHcH+wAB9HlIAo4ic/+cmPLM77DJeJQBxZ/N8FQlkDKGACgIT47rvvbizIg1A4RcQBBYiiroEIRABFSpw8gCCeA2MCU6hrnFBEwEHSrIjOod0/dhUyAEoglA8++GCBT1Kk35HGhpNIAJSkwLksAAVooT7RYa1RXhc5pNBctF1SM4kPPvjgRwAUWmov6n0T3FDUmVtOHHOkrQkMpV22e486d5oibSdAChgk7cTntA2fTdF2+v0AKfa5S1vf1pYck/tJ0k0FQAGfKHFz2dEBpcfBxrxxIRfXAEqPrY2T12P6XZv+bDcKXLsCA6Bc+yWYCowCo8CBCmSyvzv2WaQHm0hHIg1PCiilnSKSiicLBQdW4+5CfCbGTdr/7qSAUdpVop+DUViNp+h8bLtL9dB6zedutwJrACVtV9sGniiPnwAo3FEsrIna9a4PizvanaLNBjoRU8AnnvfCkO3zmEWfXdWe7UaBUWAUGAUo0MBIAxzboBS/aUCSlLaz9jx9wXVM+rpAI8CROJj4vYwDSpxV1o4s6SOK4JeGnVPPvpux4ZWuy3Vf8XWqnDiFrGEQQKo+QfdL/d3pbvpc7Cfvi/q7SdMnJgWP2Hmq1/UxCdfQi33FWSXOKd03XruvTb/5ulvYHH8UGAVGgVFgFBgFRoF7U4Eem5h3dkNj3BS5bSc1NgjF37kZ0rxc3+x4lLU3C/YBL0SL7Zwj4h7x+c9/fknLI4JQPvOZzyyOKCKQIsCCz8VRYpdF+QZQgBCBIETpSBQgioV46XdeeumlJYID4gwhBkYBE3Dx+Id/+Iel/OM//uPiIpE6Oc9ANZ1mJelWkqolQM2uTS91ALyoy/vvv7/AJ6+//voSn3nmmc0LL7yw+dKXvrR57LHHPqLtZUEcQAznDnIQG7zgjJIURjT67W9/u6R9Eb0XOIZDTAAU7iecUAJi0Oiy4JlddbcdAOVnP/vZkqpJdC3SltVVCiGFk4vrmxQ8os8qtOAAk5RG9uvcOQGltCaBldJOtKtDHgFQ1BuEoq1/+OGHC3yyBlCc1zmPuODnxg9rRNaGRPPuSb8jxiFUNF72yFj4vOPM+6PAjVLgKD+CN+qMpjKjwChwPyqQ/2UGBDr7igV7uTiVhlCSlseCwmXYpPeEvIn85OzTqeCEgmpNSh6T9Jm0BwCMq8T92Hq3n3MDKNq19gw+CYACPlFYfmZRTdwHQAl4ojMLMInVnwg8SVvVEc4iUhaj5kqNAqPAKDAKjAKHKNBuIf1bt3YTsR0nkkAkueOQI4kCCunJ3fVz23eaxjig6CO2A8raqcRx28XE76p6JB5yztf1mXWqnNw5lQmsBkz8zncean+nTxuXvpyH2bWGWH1OesmkmNyWgqdhkb6DK/sJfDJ94etqLXPcUWAUGAVGgVFgFBgFRoEo0FA5AKXTYptj5kyc4gbI3AhpXu7SH+3uwBUki/gAlCzmW9BXwBtJcWORvtOznAehNIAC3ggQIHIRAXIoAIoXX3xxKSAU8EgcOESAim1EAEU+J3L0sNCvWMSPs0tiO2QAbuICA1bwOO8cbGO/cRsRHRd88qMf/WiJwA31Vn/peNph5LIAlG4kdA6IIgJ8pAlKAT2k0L7TMT300ENL6qCUAEdxvtlVo8tqtOAR8EYgDm40AUPUFfDDdUbxd7cVkEc0AN/0e9pC0k6BUOIKJIJTAuKIAJRd2slaA9dCvVM4oKhTrkU7oOwAoCTdrXGvNaCsDXEiNwcPPEkxR28b8/V9E+hlXabZ7yhwaQoMgHJp0s6OR4FR4IoV8P/MYkRs0nX6A5uwQ/S8o+2yiJG7aJtwP7T6IVpFHQWT8VLxiCCUpDgBo0jDk5x+YBWdkZRtd3WO28ShV+X2fe40AAWIEvgkDigW1bKwdgiAolOr/QFP3j+JOr/aajrEAVDSvm+folPjUWAUGAVGgWMq0LbUPVF72jHaJaShjoY9+rnfQbOKSZ+Y/l1AlNMAlEwWJwVP22Xbh2K/9p90Ol3nNSDTTnueX+Wj+327un10qpqAIpns8hve7/ckmD5rW/3mdz8QSp/32gFFHyIpKN2l5TPtoOKzpzmZBIJJyp9sO33eq2xpc6xRYBQYBUaBUWAUGAVGgW1jAmMDY4BOfe1GxwZQwCdxLTZ2WY+Nto2bLqR2Upgk1Yq0O0lFYlE+LihJyeP9pOax+J8CDsni/DaXiAZQgCLtytEL8dw84iDCRURdOg2MhXzbiECWOKCACvwd9w8L+u30AgQBFKQ0eAFW6GPkPOKm0gIHQHEsAArnlgAoIBTpd5JC6Mknn/wIvHBVAAp91FPk9kEj+ogNo3gtAJJz5nIDmnn88ceXyH2GTgo1CSUiAAAgAElEQVRIo0GgszS6UIM848McXN544427RZtKqhx1DHwCRAGOBEaig/aWNgfKaYjIIbMfsdsJDbQP+xO1924ru6ahUpfU/ac//emScurXv/715le/+tVS9kzBkzGyCDDpG5QDngRECXxijG77eYwCt1aBAVBu7aWbio8Co8AWBdyhalFBAZewQESiiwFQkOpAlKQtsXBvgJAFf4sRF/nfaLLfxHwm/U3Em5gXuaGwVgOfKP6OQ4qJ+7YhX9+lOhPy91eT3wagxAUlAIo0PBxQDgVQLC4lXZT2CT557yTq9KadirZtuOr+uhpztqPAKDAKjAJrBdYpc86bWM32+lnA36S10XczqZu0Nw182C5W12JDKD4fgCTuKe2iknQ9nT4nqXwcoz+znmzuc8sxtsEql9kq1sDJNmeQbZCG/mfb+/r91r9UAnkk/3TS8MURLQ4mYia7Aqk411xjfVTHCDwSkFV/12Ra6pA+cfqwHfO8c2EnRdB6u8vUefY9CowCo8AoMAqMAqPAKDAKbBvrZLxgnBIAxbyceWXzcSAU0Wtx4zZeWaf3PHqKznYxsbDe6UcsvnOECJQiNU9KUvJk+/XC/FqEBlACRQQekRLGYrwCnABxKEAUDii94N/peCzag1nsT/EcGJLSKVjUB0SQ0u4ogIMGEM6CaRpAcRwACvDktddeW6I6v/rqq0t56qmnFmAh+z40fcs+Xyk6cwZR1BWQwykmBYDCtYXrTMAHOiqu9507dzYPP/zwEsE/SWNEoz6XaBSAaZ86HrotAOUnP/nJBsAhartcScBF6h4ARQSkRAPRtdI+UqRvUuhCo7jqiAFQ7DPPtRfPHSvpm8SGlM5yRrFfdVakagKgaPcp3u/6nqNRABRjb2NmbuMKEKUdUDzv9aG1G+mhl2I+NwpciwIXWWS9lgrPQUeBUWAUOEOB3M1qkcAAIQv24mcqFY/BQuAUgIqBQhY8LrrA0AsE69z23E4AKMnzlwV+ThPeC6xiAt9nt+W6nztC74+vwFkAigFuIJQHC0ABouzjgGJRSqdX0fbAJyk6vGmrYgMo5ya2vD8u0ZzlKDAKjAL3tQLboA+CbBtfNtDhd6rT6gBFQChdkiIRTBzIUgyAEhe7ddqdhmACJXeM80rDxqeNh3tfx3DI27exdI7nQMlea0hj2z47FWQmt/zO61v6e+3Ul3Q53k8aHX3SACjbHFDUo8GRAK2ZKEvdU9fT+q7rfq7zmX7uvi1lth8FRoFRYBQYBUaBUWAUOLYC7Ypovti8Mggl6d7NywVC8XrGLMY5PSZauyserZ69iC4NT5xD4hqSxXdpeIAJyoMPPviRVCVxyMjn14vxDaBY+Oe+YfE9zhyBUSzCP/fcc0sBoTh2Ayi9H4BFXC5EcEGgAmABYCGuFwCLTocDqgHXcHnxXP3BNCLQop1hWmjHbMgFgAI+SZF656tf/ermK1/5yubpp5++6xBDl8sGUGizDIIq0gVg8bvf/W6JwBN1Vjyn07/8y78sBVAh9VIKbYBGChiFNikBjuKgcrTGeMaOtBHwRgo9Ux/t5JFHHrkLoYBFWoe45oh0kH5I20gqqDik+DvgiWi/cf0R4wbjuNrTrmmoACaccuKWA0BJ2xddp4BD4jmPTj1r7G3eXQGhBEDJaxmjG78PgHKesvP+jVZgAJQbfXmmcqPAKHABBSwu9KIF0ITzSRxQOh0Pu0SuKVn82OaCcsj/S72PTqvD2vyfTlxPxKTjQbv6O/blYu5SjVV67iLN3xeQZj56CxS4agDl/57AJ++exAZQpI7qRasBUG5BA5oqjgKjwCiwpwK79nOyXdLlrN1Etu2nQRF9LW4m3OdEriT6YECU7ouBRRpAiQOK10zsrlPwBBLJhG9cVQKzqK/XLgoa7ynrRzbfFa4IaBLwpN312iFvmausI3ieia04nwBMU5JWJ33TvrMKpKKfGgjFtoFPetKLzl2/OP71hNpFNJrPjgKjwCgwCowCo8AoMAqMAtetQLuWtAMK2EQKnkcqDU9SYhvfGKc0vG4clDFI0nmuHVKOeq6giaQeEb/whS98BEBZL8xbkI8jRVK0LAOqP/qjBQYIEAASieMJCKUX/23zxS9+8W4BACT1y3kpbIAhDaD0McApnW6mwQJwRaebcR7OvWGaQDprAOXdd9/d/PCHP7xbpN/52te+tvnTP/3TzTPPPHN3H3EMOeoFWu0s+kZzUX3BDwrIIQCKense7UX6gE6Udr6JEwr4IjpFIyAKnaLPWS4gFz13AEogDlEbS/t0PdsBBYASHdZ1okPDJwCQbisNKtl/XGBE+6VBdEibatec1j/nTP+45GgvABSAlOK8AqDEweYcrTJeNr/eAEqgE2l4GkDJ9gOgXLQRzuevVYFdJxqvtZJz8FFgFBgFDlBAJ98iRRYquJxIw8MJRQGgpHBD6btqDS4yYLCfpR9yQGoeE/TuNI0VuQ6Gyf2UTscTACXvZZEgFm2xQA+Yok67LmQcIN985JoVuGoAxeJU4BMRgd0OKAOgXHODmMOPAqPAKHBJCqzBjdMOs3YECSwi6jet0+H0fhr+AJpkklbUT0u6HDHAiOhvE7mKflrS6QRW6b7aeiI3gEzHOOVd5Rh4nUpnl/7bOsVNw8z6le2OsnYRCXgSlzOAaUrS8GR/nYLHe/oC2Vb/M24p28DTgDCpa6fkuaSmOrsdBUaBUWAUGAVGgVFgFBgFrkSBBlCAI8YtSeVubvlOlYDyxizGNg3fG9MkVby4Hr/0GOsoJ2ZRHVDCGUMEnARQSOSOERcRi/NxSwElxLlk7fwBEpH+RbHw/8///M93i4o/++yzSwGixAFlF6cNKXf+7d/+bXH7AKNw9ci+ASidkkf9Astws3CcpOUBWoAQ4q7h2HFESTqXuKAACQAF3//+95f4yiuvbL7xjW8sxTm0e8tlwhm54ACGPg4AhftLUsx8+OGHd1PweC51keshut6BikAnuYbOgVYNYrQTCJ0a7rkspxegSAMoSRkFEtkGoESHte5cUDodj3bC+SRtxftJ9UTXTj2kjbdGSa9En7jcpK30cQOgBFZqAAWE4phxQGmQ6JQv8nkASuAT0Vg+Y/UBUI7yn3F2cl0KXOXk23Wd4xx3FBgF7k8F/H9zl23s1g0EuKCkxA2FI4rBg4EEkl20sNEDhqbX9/m/2XeImqDPYgAQReEskQJAcddp7j793WazUSwI5A7VWLCl89ELEPfnVb53z/o6ABTpd05zQJkUPPduW5szGwVGgftXgW39m7NS0nTaHTBIQF/9pr6zL/sIfNFQic8lR7oYN5PAJUmJKJqk9X5g4vTrsr81FNNXct2PS90PAYoPbSFrUMR+dum7AT4aDsnzwMmdkid9zUR9Rv3HpNjjqqfoX65dTdrhpNP1+Ly+Zlz3tvkJ93msHVoO1Ws+NwqMAqPAKDAKjAKjwCgwCtwEBRoUAbS3g6N5ZemwHzgpcT4JMJ9xkc8ZJ2XM1HBKnLcbdDnKeVtIByXECUSKGov9ccL47Gc/u6RrEbuAUrIgH4cMFYpLhrQvv/zlL5cCQgEAJBWMY3IOAW+I+wAoFvHj9gG6AKIAUhSARSADsVOeqFccP8RANHG7aBDDeQQ+ATEACX7wgx8sAIoi/c6f/dmfLQVAExihHWGOcnF23AlNaKEAcOj9i1/8YingH+lovC66VoFwRK85V/qBI5KyCHAUN5DWKG3lPKeaHav+B5s1gPKjH/1ogV60x7iUnOaAst6Rc4keaSeuZa6rtqgAc7wGRgmU4nw/97nPLUWb953I90KbD3BEizWAEvhEe9Fukh5K1B7jfrIHgGIMbk2I40nS72xLwTMAyqGNbj53oxTYZyH1RlV8KjMKjAKjwA4K9MKKjn7n7ASgsE0EoChcUTihKBY7cidv4kUGBVmAMZnfiwhJx/OPm83m/91sNv98AqGIsUsPrCJmMUFnpe943UGK2eSWKXBdAAoIRekUPJxQkncyjj63TM6p7igwCowCo8AWBbbdgXfa+LCBDs/jTJIJ10550/vQX8ldfwCS7o8BfzNR63UQSjuW2N6kbcMp7bSSUzprTHupFtfntKq1O8k2IGXbLvzWrkHkQMkgknWKHoBIIJD0FfUb9SXbeQ+cEuhEjENf3Ev81gd2bteT8xz3trm8zBduFBgFRoFRYBQYBUaBUWAUuK0K9Hyy8YcxS5yzpXHvFO95PeOZjItEr2XcBGJZuzT2XPPR1uk6tUq7eVhsl5In5cEHH9w89NBDd1P0cMWwTRxU7CcQRgAUDhyKhf4Ux3j66acX+ESx4B93jfPAhqT5SQQNpNh/wAtRHcAFwAMQApgAOBNHlwZSAtEEKsjnRCDB9773vaUAUKTe+fM///PNt771rc1zzz13JalpzvpiOP92fgGdAH/oLvVLnD5Ebh5SywQqAXzEqca5gi4AR2Jcb+ik0ChOIXS6jEcAFPCJ4jiHACjqBkJJOwF/BFwS0y5FxwQvKdoKMEdbv3PnzuaBBx5YtIrzDxAlqZtosQZQgCdxywmAkhRIrtMFAJQ4noBQOv1OHFDigjIOKJfRMGefV6bA0X7YrqzGc6BRYBQYBQ5TwOKHTn+oda4nScHjeafnsV3frduDh6bU9/0fajJfx8FEv4n/djzJAkFeY4EeK3TR3ateE2OhngWD8xYGDlNsPnWdCgyAcp3qz7FHgVFgFLhdCuzTH2noJDnJc5feWS4hva3t9adYUSsmXeM4J9q2+yZAkhSTsO2A4m99tKTVacAkLij5bPpgqed1XqXz+l7eD+AhBhCJq8j68w2r6CM2SNKOJvqAa4e9dioJuOLzIJROwRM3s/RF27nE8077uM315Dr1nmOPAqPAKDAKjAKjwCgwCowCV6VAuyYagwDiA8Uby+QGRjHviUlTmjllNzhmzGT8lHFN3u/55ktxbAyMEmeUTscDSrAgD0jJwnxgBpCAhflACoFBLPCDQeKywWkDVPDUU08tBYhiH7sCKOsL2ilNwAO/+c1vFtcPhetK0s9wSomLheiYHD7iBqL+cbpwDnFVEQOggE9AKF//+tc33/72txcA5YUXXrhbpatIv7OtQYMrOJmk0CDOM1K/eKRuoKFOs+N9AIrPuGZxvxFpFKcYkStOivRFnYYm7aaPdciXTz2AJ6+99tpStBX1UKQMagcUr+2quXYSUAmI0+2EBg1Iuf4NnfRz5592Qkv1iw72H5cc7eTtt99eUv5w41ECoASKOUefpOCJA8oAKIc0qPnMrVNgn8nKW3dyU+FRYBQYBUoBnfvcRWtQwDLRQCHOJ6ICRAGg2LZLFkcMFta27rsKnTtUsyCRxYHcpdqLBOvnXFHikOK9WKyLs0iw6xW4PdvtAqA8ttlsHqrBrEGtdr7rIymhtEOQU9xPxgFlVwVnu1FgFBgFrleBQ9w9cted35nkJNe30c/Zln4wZ5jJ0UyaJg+6CdieTPX+eozZUK++le1THLff7zQ/gV687/iHpkQ85lU6y+1jDZV0Gp2GPgDE623bxcTn4oQnxgVPBJgEONGf7BQ8nid14zoVj9/6uJ4EiFmDLHE521a/Y2o4+xoFRoFRYBQYBUaBUWAUGAVuugI99mhwBHzPyTHF+CbjqQbvPbdtw/eZZw7MkrnmpDQ1/gmQfxR9GiQAhWTx38I7cCFuGGLcRMRPfvKTy8K8RXkRDNJuJBw6kibGAv8TTzyxlCeffPIugGIh/zwHlPVJtiOKYyTVT9KrtLNFp1kBDgQkEMENcURxrmAO0Iry7rvv3gULAAYAlO985zuLC0oAlF1BiKNcpNVOACipqwi+iasJ943APc7ZucUBBlxEpwASIAz7UsAStgeapDSMBMro1E1xvrloGiJgCBeRFI4t4Bfl/2fvPHgkuc6rXcKnaCtRlGjG3eUuoyzYcIBtGLbhf25bDhJzEsVM7i65zEkiRUXDH57iPOPD656Z7ume6QmngRdvT3d1hVM1Fe597nnZP5cuXZohFDLrsOxLUInMccC2ZhkeQSUyx2nCKrrF6IKSAA/uP+rAfAFPHn300TkAUDgegVDIzJNXAZRl91qnO48KFEA5j3u921wFzqcC48hdyvFgm2gIoJC544FSZ1Qu2dAmPi0TVzmPOrrVjgM6GCRg6VDIcjsJoOB6AuJsAKLk98zvoJG453Ovn96tXhZAoe4sD7OOqCiAcnr3ede8ClSBKrCKAt5/7JVzXt4jMC0gh0GDp1bRNILy+SLI1t/ZYMrvbHDlfkoAxVI7zCNfOqzoaJIW1oK9WfKQ345OLel6ssq91yqaLjPtohKIi+7B+Ew3EjLQJxCKMcLDCX8Aj3ifxz2gEAqZeY2OKgnFZKlHy+kwP91PRmAlf5tOKsto0WmqQBWoAlWgClSBKlAFqsBZVsDnjmwH5pkoy+oIywvV64KiEzdtdj47jW3M+TfPRfnctDFdhSmACbLsCnAJAINQSpbkwRXFDnpgARxPrl+/PgcgCp3vloIBaLh8+fIcV65cmecJJHFYAIUNp1Of+Qu6kIFgBFDIgBY6UlCGxW3DuYWyM2wPAUyTJW2uXr06AyhAEeS///u/nwEUIh1QNrYDVpwR25KOLUAcAihss9tJBrRhW9lfZIAVNQLKwA2Esj1k5pv7hfJLlqYBBgEOIZhvOoGwHw/7Ap6x1BEZwIP9wXoDwCSAwnG47Gss3QRk4rECbGT5HY4ZoB3K8hDo4PGuCwtOQJRzIgMvqQPLeOSRR+Z4+OGHp5dffnkXdAFAyZJAS6x3HVCWEKmTnD0Fttl4d/bU7BZVgSpwmhTgroYHAB4E6DxJ+0Q+52GCDhIynftazfNwkCN105Zx1e3PDgRuRLKjwvI7dEBQnuftCEAUIJQPdrIjYO0UWXU9Ov3JU+AgAAX3kyvTNBVAOXn7rmtUBapAFThqBRI6GV1B9nu+4ztL5dDACXQiDEK2wdMGVrbD+Tm9FtPcOxncJ2VDK7/PlyP5+JzlA70IvjjtaXkuFfpN+Hd0RfF+LF1MuMdL8DihFd7rkEJmWsAT7v8EUCzNiJNJOuolyOJ8spSO78l1zDvq/8zOvwpUgSpQBapAFagCVeCsK+DzDM9FPNOkw6TAvWA+bco8M9HOTM7S8OkKyXvml2VN81nsSDQFMgAIMIABhEguXrz4BXcUOvV1QKEMD53zgi102mcpFQAU4ZN14IVxo4EyAAoI3C6uXbs2AzFkgIN8AVawLWwTYAHwBZACmd88+eSTc1AW5iQCKAA/hiWIgFAAbnQwYb8BcQCSGGyfsA0aUW4I5w4yQIquMQBE7jN0QiOAJIL5A/FwfACskA/7Yp11ECEzb9YZ4AXog/3DsUZeBUDZb33YttSP/f3iiy9OL7zwwqwF5YgMQBjKT3G8kFkHXX84dh966KEZPiHzW51V0FIAZUltCqAsKVQnO1sKnJaGvrOleremClSBk6AADwl2uvhA4EMBHSnCJ9olCqvwUKAzCtnRwpxPV0WCc6QpI19z1CqdD3QyWB7lnR0AhfzujhvK+zvZUbXczNBx0dfpV2ARgIJbD8co4AkASkvwnP793C2oAlWgCixSYNEzWgILurrlSDzee0/iPBeBKuliAlSbjaCO3st7G+dlKUN+T4Oq7ltk5pEj/8b7oXRVYT3TpjqdTbZxNCzrIOd06WICAJxASpbG4TvgEZ1McLnjPk9XkhEc4T5QFxQdUISRuRcUUrb0ossa4RfnM2bWe9lt3cZ+6DKrQBWoAlWgClSBKlAFqsBpUIBnJUvujGVMBe4duMjzlo7F5BzsyHvdUci0P6cb92HLvy+tIXABbhfABmRKueCiQQAHWMKGDLiA64NhaR866QFQgBgEGo4KQAGsAIQhAAxw9sDVggwYkG4prIOlXoANLNkCOMNvABKIl156afq7v/u76Z//+Z+nf/qnf5p+9KMfLa3fUU0IRAJkwzaScUARQkkARZhDJxMy+4nf66Li75gH0IT6kYEt0EkXHPTS9YZ9yvwFUtzfWdJpme0XQLGUDfO07NNRASg657CNHBMcHzdu3JiD9eEY4EXm2E8ghXI8QCm4tLCurLfrjnOOABT7pgDKMkdApznvChRAOe9HQLe/CpxfBfJhAco8XU54COCmX0DFEb4AAIAoTGvHCw8b2QG0iqJjSR46CxwBSyeFlul0OgCeZAChCKPQQWHnBL/p6/QrsBeAwjEofKIDSj7MtgTP6d/33YIqUAXOrwIHPZsJENjomSPkfM89yQieCHnwnSP1BHG9hlhGh3kzr9HFJBtauYdKcCVH/uXy3ZNjOZ0sA7QqvLupo2OvsjmL5p+QhwAJGfBXCIUs9CGkgoNJuphwj+a9HdPP7V47oSsemXtAgBXu7cjjMrOMjvNwvXVHWZQLoGzq6Ol8qkAVqAJVoApUgSpQBc6rAmOJd5+1HJiYbcQ6TlqyJ9uadea2zXlsb97rmYl7+oOeG5faN7qU6HRhaRIhBDrhDab5/e9/vws3ZCkXOvCBTyzDw99H4YDC8l0H3Eyy1Ew6U6Q7hbAB62vwPS4uOLqQAVD+8R//cY4f/vCHS2l3lBOxbcIniwCUdCrBTcTSSWS21/JIzIdtNUa9BFWYjv3LvAwgDI8DMuAJ+5RYBUIB+BDg0AEFAIXlADwdhQMKYIjHClnHHOApXGGESMhAKkwPtELmeKecEW4oADk65VCuieMlSyMx/QqvOqCsIFYnPTsKbORidXbk6JZUgSpwjhSwg98Rw5LmWX/T99/fKdFDzveU7dEFxZG/q0qYnRqOotVCnQ4MblDoeAA4ETrJcjxvTdP00U4HB50cdFT0dfoVGAEU3U8EUHRBoQRPAZTTv7+7BVWgClQBFEhwZFQk7xcAQNLJRFcSMg2VWZZnvN/x3ob7Hho9AWodecd8Ha03AiiLRvM5L5abyxzXPZ85bZjdb/rjOBpG5xCXuR+YwncjGKJrCTnL3XDvxv0ZQdlEnFCAT3QyyXs+5ivIwudjWcZ0XWE5Y/me1Cu3S7ilJRqP44jqMqpAFagCVaAKVIEqUAXOgwIJ14/Pb2N5VJ6vdDXRTdtnKJ7FaGOmnW9sa+bvLJ3qs1k+B6zdrze6WuAGYVDeRScIMo4YuKQYlmYh46AhfEIGQBFQ2WQJHh0nBAYEKMhAFjhdGB988MHs1oJjCNDA1772tbnUEBnggu/5jvw3f/M30z/8wz/MpXgefPDBrR/DrF9CEjqgkFlnARQyMIcOKAAo7FMgFB1fEtoBQGF733///TkDh+CQgjMIy7QUDQAG7iQAIgTLSIDH0kvm/QRLAAUQZXRAsfwOeVMleNj+1AAgh2MELdhOtpn1It57771ZU5192F6PZcoSPfPMM7sBrKSriuDKCgdLAZQVxOqkZ0eBtS9UZ0eKbkkVqALnWAE6Z+g8gUw3895RwgmeAJ3cOk3Tn+xkKHZcUOz82VSHSo6E5SaFcjvEBzvOJ4AnRn4HhJKjXjva9XQe2Gm1yTHmMUi+e8cFhQyAwkOrDj51QDmd+7trXQWqQBUQzEgAEVW8r0iFuOegAdPwnoVMI2dCHsyPBktH6gncjgAK1xEBFEfbLSr743cCMC7zpO/BEczIMoh7wShs01hix5I6ZBxKdK8TGracIhnwRAhFAEUXlBFAGSHkdD3xnpBlrTTM6qTvlK5fFagCVaAKVIEqUAWqQBU4wwpYxtR243xuG9v6btlpa6a9mfA3PHcxn3RaGUGXjUuII4YOGDhBAJUAoQA9CKMAcwCk8P2VK1d246hK8IwbmWV1ADYsx0MmADaENnR5Iad7Cr/767/+6xk+wQnlgQceOJTTxyZ3QK4f0IjbAjiBgwf6G8AhgCfAI8Qi4EcXGFxVAE8MSsoY6JAOKJbJ4TNcQYB3DCAl3VB0RBm332UCeTz++OO7pWyEZpg/kAvgyYULF+a8KQBlv33BMQNwA0xiSZ48bjiW1ZLtfv7553eDY4l9Y7iNS+77AihLCtXJzpYCBVDO1v7s1lSBKnA4BTgX0ulix4vlefwMGt0AAABAuW0nM2o4a3jmSON1zrHZMUKnBh0Xv9jJACfpgoIzyns7Dil0dtBpQccHWYv3wynTX21DgbETkk5BHkSBn8iAJ5d24vYdAMVSCHQMLvvi+KDzjKCM09Vpml7byTeGkk8cT5aH6jG1rMKdrgpUgSqwvAI6jFgCJ+8nEkrkvVbOlgp0NB15rEOev2UZCa7w+yylw7J1hsvSOAAauT6uq/dJq1x7lldks1MmSMJ1LF1FRhiEJQulZGkdABDuxSyrgxuKricCKOmC4nT8hmm5ltrwlO4kLs/PRqgl7wkLoGz2uOjcqkAVqAJVoApUgSpQBarAUSnAc1O6TGZ7M89llt8hJ4DC+3ROEUJJt8p8ztv4+uN4IWwC7JAAAuAJQIoBTHDvvfdO99xzz3TffffNIEGW6Nn4yu3MMJ0ufvOb38xwhuVm0ukDd4vPPvtsDpwrgC2yZM9f/dVfTX/7t387BwAKgAVgjaDFUa3/XvNlW7J0Dq4uwjR8DuCD9mS0x7HE2MtxBq2YbzqrJKiDHgmVsL+Fjsg33XTT7IhDZrnpluMydUTJ/QI0Q/kaQwAFsAUABfcWABSC+R71i3VL95t8jxMK37ttbM9rr722G0ybpX0KoBz13ur8z4IC63SOnoXt7zZUgSpQBVCAc2HW6PS9HTHU4SR4IABEAT4xAFL43Gn2qtG5qtLZMUHnh7btZEbTvrMTgCj5HhAFmICODjIdIn2dLgWybiwPlEBOQE/GxWmaDI5DOxDJq3QCFkA5XcdF17YKVIHTpcAyz1npMEJjYjqqJQzivYVwCI2RuF8RQrDCKDROputJjpTj9+n2NtpAZyPmovV3Xs7f+6WEVbaxl/Zye3Mb+F6Ig3sqyxvqMuJ3Tsc2OE9L6wiP6GhCBg4WKBHUTLCF77kX0/2EeRkJkowOLDrZZVmeEVjZhs5dZhWoAiQIlvoAACAASURBVFWgClSBKlAFqkAVqALLK5DPZT7L+QzFc5ulUMkMOtP9hOzzHc97PP+lczfPjjm/5ddoySnpfM+SO3TK4x5i5zwgglACpUruv//+3cA5JUu2LLnIlScTACBTZsXyKIAWCZgAoAhbAHMAEgByCKz8xV/8xVyGBycUABTKxBBAGGzHMqVmVl75fX4gTMP6EenQwXoD+KAxGQDltttum4P9sF/JI0vQ6ODBvNBJHdCJ9+T//u//nudlqSVdQcg6oizSCK10piEDoDz11FPTk08+OWcAFJ1WKHcDgGIJoeMCUISRyLjCoIHh9lu+yTJFZPRCF6MAyiaP+s7rrCqwTMPoWd32blcVqAJVIBXI8+FYwxMHCh4GCAEUnCfo/M+HAwh1aXSodmt0rqs0nQ66T9BxQUcGrieAJ2RK8by5kwFS6BTR9p3Olb5OlwIjEAXc5PFGvrATd+1AKZZT4IH0sAAKxxQOKMYbcYxxnNUB5XQdQ13bKlAFtqvAKs9YwgfAJ+lO4v2Etb8z0wjpfQn3KPytkwkNk9kYmSV8aABNyCXL6PB+vP/ZT8VVpj3KvbFfqcEEUHQyISeAiQuYoIeZ9XW+wioAwPyOUogE91k4mwix5HVSyAQYmPnrfpIuLAeVSMzvD5r2KPXtvKtAFagCVaAKVIEqUAWqQBU4vAJ7tTfzfGc5bbKux7YzW27baQRSyOmqsko74EpbAUyQoUMGnwEP4GAB9EAJmAcffHA3KGMiuEA+jpeuG2Yhg1/96lczVPHyyy/vBm4iwh3kP//zP5/hk7/8y7+cARTdRchAN7yOE0IBpAGAMIBmDEAJ9DUAUNgH7AtiPwAlNWKbBFF+97vfzct65ZVXZo3ILIfv+Q64B3cbXW5wW0kHHCEdjxUBDQGUZ555Znr66afnwE0nARTLB5GZ53G80IF1IwPlJJBCSaIXXnhhDrTQIQV3FI6ldHdZcV1bgmdFwTr52VBglcbRs7HF3YoqUAWqwOoK0LHvjT4dPj4M4EjBe50peG/nESOM6eSx42fd0cF0ihif7XR80PlBAJ0AoRC8p0SPQceHHSF1Q1l93x/nL7wmc6xkSShcdu6IuHOaJoMHVGvI2um47DrTmcbIbEdnJ4BCCR7gJss70bHmcdQSPMsq3OmqQBU4bwqMAOFetbkBCvI7zvucw9PNhHuIsSSgUAr3JDRE2hiZ9ymW4KGlL91P5nazodyg1xrzSX821KFEN5DRIYRtHGENp6XBxzI5ef3jGsj1Le+zcj78RsiErAMK91/81pI7XCdzHrrX8RuWx3R1MTlvZ4RubxWoAlWgClSBKlAFqkAVWKwAZAPPcQaDz2j/Y+AjWcdLQZT8m7bnbAs8yMly7X0wwii4n+CEQVkWAAgAhStXrswZKMIyMUAFluMRYFl7ZZaYAfAETiLAHMAUr7766m7gZvHee+/N8f77789gBQAN8MmlS5e+4DCCY0eWH3LRRwmkCKAAPQCGJIBCCR20B0Aho7XwCVDQfgDKKBtgicF8r1+/Pr3++utzBswRzEBHlkMAj7Bc3FcMHWPIlGdKwAPYR/hkBFBYbxxVhFCOC0BJHYBlBHHYzhs3bszHCRAO5Xc4Vgg+xwFFdxd+t+KrAMqKgnXys6HASW9kPBsqdyuqQBU47Qo4WpjOIR4M6PTnYUB7RAEUHFHywYAHgizts845V3t4Mp0cltih8wNIAPDEEBwgMzo3y/d0FO3JPBpzhDoPoT5IkjnOcDsBOiHjgmLwYJqj4lcBnYCTcD7hGPl4mqZr4YCCow4QEyWdCG6Us4PuZKrYtaoCVaAKbFeBBAh1QtuvNrdldrhXyLI6gCW6k5C5D0lHFO4vdD0hc62wEZLlWsotry0ow99Z2kenFD5j/if9xT1QXot4r0OcLUBZziZBFe6dBEm4h+L65zXQeZDHliSWwW8NrpleNxPydb2y3I9wivMfS+2cdL27flWgClSBKlAFqkAVqAJVoAocjQKjOyXPdenArcOlmQGRfp8wCt9bspVnulXaBVfaMiEUfgQsgJsFGSDhwoULcykVcjpyAEVQyofSPeTjckSx3AwOHpRZEawgAxMIFVAihvW1DAzvdRehzI2lhsypwVFBKAAowidkQBkhFAEUyx8BhaCxsQqAAkQBUEEGvsDtAyDHEkUsi0C/dE9hP6YLi+siGDM3PHzp8y4QygdRegf4hJwOKCcBQGH7gXA4Xgi2HWiG44Jj5KWXXprjxRdfnPcD06IXuSV4Vjp9dOJzqsA6naHnVLJudhWoAudQgbSypyPoezsBnY7rCeAJEApZUp3MAwE3/3bsrHPOtRMF+enIsCOEzhQAAcqkEAmi8F6LeDtZCqCczAM4nXI4Xhjd7kh4ji3K7gCfXNw51nTe4RjMmrKrHGN0wAGeOJpbAIUMgEKJASAUMp1o4+jwk6lk16oKVIEqsD0FOB/naDRgEM/R6T3MtZjPEyqxrA7ndRoXnQ9ZAMX7CYATXU/8XlCFafYrjyMQI6SyHyCzPSUXLzmBk7wXEpJMh5EEQbh+4R5ncE/E9c/QHUVQxKWjEctM9xRdw8jMLwHhvFfjvddNp2G+vQ87aUdV16cKVIEqUAWqQBWoAlWgChy/Aume6UC0dLa0TVAAhedEgzZn2qbJfMbzog6aR1aSB4kECwBKhEpwCdGFgwyEcvfdd++GDiI4ZPCb43iluwdAh0ABcAEQyrVr1ybKrZBxa9kLqGB7KDmDU8dtt902O4ykG8xRbIsACvBJAigAEAAhuM4sAlBwJ1kFQEmoBL1YroFrTJYpShcWQI1cB3RRIwAenW7IAijAJycRQNGtRWcTYBu2nQBGefLJJ+d44oknZnCJbQdqIhdAOYqjv/M8awqs0lF11ra921MFqkAVOIwC3Mhre2+NTsATIZQsy+NDgBb6UujrnnvpyEgYAEAACEXnE+ABS/LwGd8b/LYW8IfZ80f7G8sk2CHpyAaOMdxOAE+MW6ZpInBG4ftVXjn6ms4zjgsgJTLgiSG8ZJknR4Vb7mCVZXbaKlAFqsBpU2ARwLHftdvvBAgt20cjoKPRbAj0PKxbig2FQKsCrmRL+pGBS3I+/J2uJwmyCLqsAjqse1+y7v7dyxkkt4H3ltARwsXhjQDG5bss0ZNgCBAJ0CWOJWQcTIAvAVC4zo1OJW4PunDdS4cU5uF8WA9e+2m9yn5YV8f+vgpUgSpQBapAFagCVaAKVIHTqQBtx7pgOuDA8jzjs6LtggxOy9Lc/I5nw1WfZ9dSDKgknUIoY3P//ffPQVkbnVJwSwFGEeIwr7XwPX6ss4clVnQRIVNixjIrlFrB0UNIhnXF+UQgBbgCoObixYtz/vKXv7wbRwWjAIEAPySA4voDSAB/WP7IsjjAJ6sCKKN0CaSwHMr/uA4vv/zyrhsIEIz6sN+Bc9CHoJwOGnFMkHFUsQTPM888s9ABhd8T2yjBM2qgcw5ledjOn/70p9NPfvKTOQCW+BwAhVwA5Sj+czvPs6bAthsbz5qe3Z4qUAXOvgLa5NMhxIMAnUTe+JMtx0OGRKcTSoKdzqNNjDS2g0UYIEfy0pECfAJAQAZAsYwK7+kssaOFDpm+ToYCeVzwsOgIeDIAyqWIrAnLSIhlX+NobDrfODZwOeHYuB6Bm46uOWSOlezMW3aZna4KVIEqcFoUyHI1WT6P9/nd+PyU03L+TjtkGwAFRFILgUMaGvl+dEDJxsfRSYXpHeVGzlI6abm8DPyw7edBry3e0/h3OpgIzwKaCJ1YXhAYBCcS7m3yOuVvLNuj+wnTA2BaSocsYOK1LvdTQr98bxkfMsvc77WM/qfl/6PrWQWqQBWoAlWgClSBKlAFqsDRKUCbMc99RpZkpV2ZgWq2FdL+DHwigGLbM9M5eMFnxGxvPJJnP0AD4AHDkjaW5AGYMIA7cELBNYVMSZ6jcBQZAZR08MDJIh1QgCkAOohvf/vb8/ro4gGQku4ofG/wXTrBbKokz2efffaFcjhAHAAoxK9+9asJ6GSvWGcdBCrIQDBAKJbhQTMDdxD2G8G+x0HG8jto5f5lH/P7LGPDtJQLApbRXQb3FAI9t/0SLqEkEdv50EMP7UIoHDMFULa9h7r806bAkVx0TpsIXd8qUAWqwAoKOGLZBwIcKAQCAE7SDYUHAh4QjBwJnVb8Kyx+njQdTOgYoRPGDhhgAeCTLMdjeR6yI4CZns6Tvk6GAvlAyHHCQ6Uj4e+YpunuiLTd5CFz2RfHCp1sBq4neay8vgOgvLEDpjjCm0zHYJ1zllW601WBKnDaFBAwMQN4eJ23jnZOw/b5HJXuIwAnWbebFhTnw7k9X/w+y/QxrQ5rQCw6o/B7AVbL5tiY6O+9hgjLnCb9dRgRAuFvQI90evM9EEk6mfDeALAVYslrlgBJgiv8BgjFGOGX3L8j1JLXUX7nq7DJaTrquq5VoApUgSpQBapAFagCVeBkKcAzna6XPNflsyLPmTwj+ryI64kO3LQ95yAIS7Tqxs08c9DExrcaWAMHka997WtzCHQAnQBKAKTgJEIGPrB8DBn3kXRE2dTK4XwihAJMkAAK5XjeeOONuRQPGfcN3E0I1knwgsx8BGRYT7eF7QFYGWGaTaw/AAqwieAJmcAVBQAFDQ3BGV1R1gFQWHchlAQx0A83FB1RADNYR4PfCO0ApAAZ6SIDsIHG6s3nrjsASh4bJwVAAb5hm3/xi1/MAIqBA4q6kOuAsomjvfM46woUQDnre7jbVwWqwKYVsAPKzh4AACl0wAABFEvy8FBg8BCQHVXrrFt2dNgZwkhcOlgSONEJxZI8Ws5jO08HTF8nQwGOJx4IyXQ6AjNZ0/WuHfjk8jRNRJaA4pha9kVHmWULgI9wP7kxTRMlmwjAEyAUMk46OcqbDrj5WWTZhXW6KlAFqsApUmC8tnMeppGP4P04aiwtjXUiYaQZ5+Qso+MINL5junz2sua3jYz81vre3FvY4GiDoXLmugqkjHDMKZJ+hiJ1ZyNnuRtAFO9xLKMDaJsBRMLfXLMSXhlh3bymAbIkZLlXCSB1HOeVLi2nSeuuaxWoAlWgClSBKlAFqkAVqAInU4F8prNMt58BkwCZ8LxI6IAihJKDH/meZ0tLtmY7tGVhN6qA8IGuGEAoACnCGZawoUQLrijAGwbTAHbwW/KmXoAjBhAEAMo777wz57fffnsCQiF4f++9904PPvjgXC4IZ44333xzdvsgA10AXOgEcuXKlYm45557ZnAFNxRcPcjAF5t4AZlkySDhEwAUoA+gDeENAJ8sf7QugOL6p4PMH/7wh9n5AyiDjB7ohp4EoIb6AG9YDojM+gjQkIGTAFBY/wy2CceUbb/YPrYBndmuhx9+eA4gFBxQCqBsew91+adNgQIop22PdX2rQBU4aQpwQ+8DADlL8GCF6N+8p0PJDi06o7IDa53zsaN7yXTe4GxBWRUyMApwAQAK2c/J2M6ntXzhgu0dXSOAkmV27twBT4BPriwo77DsWls6wFHgHBsCJ0AnwCgGoJKlmsg9NpZVudNVgSpwkhQYr7Oj0wnrmq4iOotkzW1aQTxHCwq6jfxWWIXrOsBJOlhx3c9SOamNAIqj0fw982CZOUptr3uEEWjZpvZZ8mYVoIP7lnQnyWsP79NxRNiE+xegk3QxEUDRLUVoBE1YN+Yl6JKlfIBRPA4yq+V4/Tto27a5D7rsKlAFqkAVqAJVoApUgSpQBU63AvmM57MHZAPPiT4rMmANCMUBjzolA6IwaM1S8GSebS3nY2nXBFw2opbgQzphAGQQQCd33nnnbgbcoOQKGXhDYIUsxGIJnMOunPCJ8ISwhBCKjiiAHsAnf/Znfzb96Ec/mqEIHTvITPfhhx/O7iNktsNtYVqACt0+gG4syUOeHy6/9KU5VnkBoOR6Am64DsARCfAAoGSJoFWXtd964fBhpKMMzjACPEA6rh/rCJwCjIMmZF4ff/zxbuDYYskdtgMNBVJOAoACZKOzC+v9yCOP7EIo169f3y3BUweUVY7oTnueFVjt7Heeleq2V4EqUAUWK8DNuzfz5HwA4D0Aim4oPAgIq9AptUzn0jK6Z6cPHTU5MhjQRPcT3FDe3QncL3S5oEPGjptlltdpNq/AfgAKDii6n5DTWpNjbtkXAAodbXT0kTkuru8EIIqQEhmHnOz0K4CyrMqdrgpUgZOiwOgUktdcQZKET7LeNtdor9c02ulCYimcuS1pZ0P5nQ4ngCNZm3s/5zOXrbtKzof5LarV7bl4fIbb9jMd68U1xkiHEN6PjahZ8mYsq+M9CfclI4Ayls7BxUQnE6bNcjl53eJ9OqkIuQikeMzupeOia2CviyflP73rUQWqQBWoAlWgClSBKlAFzpYCPJfk8wbPr+m8CWQidIIDp2VgdUzOgZI82/p867Mtz7WWmt2YcsIPwiPCJEAShM4YCR1QOiYBCiAOYx1HEYAJ4BMCqADHDl07gE4EOgBLAFCATwigiCx9w3SWnwFIEJZhHSkZI3xi2RmgC11RsrTQKmAIgEcCM8IvrAsAigAPIAe6umzyKss5aMdbYoaMI4qBnqyLgT5oo1uM0ArTM60ACo4iOJ3ghHPp0qUZSPJYAEI5CQAK+gIAEWzPo48+OkMoBAAK4InREjwHHUH9vgp8sTGwelSBKlAFqsDqCox1Obnxt3SKNTlv3wFRcLXQmp8OqqznuY7P4GgNnyOJcbIAPCFwvMj3QCiOHqZTh86ZvrajwCIARReUTQIodtaRccS5Nk3T1R0IJY8PICbLINCh2I627RwXXWoVqAKHV2CRswnXXUAPgRLPvXyeDmVZX9tyOFoXj9drwRWdUGj08/eAJHvV214EyOR9wTJldbYNnrh3dGDTZUQXEoGQ3IsjrML9B9ccXU28hwFMsSSP1yNhE37De4FKMtPk/dC4TNcps8AM0y6rZa+Hh/+f7C+rQBWoAlWgClSBKlAFqkAVWF0BnlUs3aobSkIm+Qzqs6g5y8YzXYIsPKtu9JUQim4ogBrf/OY35wDOwAWDAD4BSAD6IBPCGzqjHHblhE9+//vfzxCE5XaAUAA6Eoq4//77Z/jkT//0T2e4g3IyQCBkHD0AJwxLzZCBXNIBBcDG0ji8P6ybC8sWmCEn6MG2sI64sJDRUbcRtNskgIL2CaEIlqApLiGCGmiRGgnsCKagNd+TgU4oeURQygidgE9OEoDi/hdAAUIhXn/99QIoh/2H7O/OrQLLNrSdW4G64VWgClSBJRRIi/+kzgEIcD8BQCFThofQJSU7rTZ102/Hjh0sdOgAFhjpcgGMgguKQcdRX9tR4DgAFDrn7LQjU27n1R0ABQhFdxwyYBIdc1nKYDvKdKlVoApUgcMpYCOdZXW45tLYBhSSEAoNeHyeNsXW0GZUGQ136Y7i9VoQQaiFzLxpCLQ+N7/bCyTJewe2MG2Q14FSD6fWer/iWpHwq8CI1xDm7vZaDodpuO8APgGWNQBLgE/IuKCkcwmf+52ACtMs4+KWcEqW0SlQst6+76+rQBWoAlWgClSBKlAFqkAVOB4FfKZy8AODKHDdFEbRMdnnWTJt07ZDM2CS6Y3P68Qc4QsgQhCDjHOIwAQZIOHy5cvT3XffPbtiCKYAp6zjiAGAAighLAHIQbkYgY6ETABQgE9++MMfzmDH+FuhE2CU1157bXr11VfnAKrQfQQQhd+yDQQuH2yvZYhwQ1n2xfJYT6EZgBmhjt/+9rdfKGmEXgntbBpAWbTOOJtkiSNAFIEdIJOrV6/OOhFsh/AJmX2NzuiN7gIo5HX297LaHjQdYA37mX0A+PPYY4/thgAKx1RL8BykZL+vAp8rUAClR0IVqAJVYLMKMFLaTixgFKETMuV4zNz8c8Nv/U4eHtKO/7BrRUdKWtADGgCY0LFDthwPGSgFFxTK9BB05thpVDeUw+6Bw/1uWQDlSnRu8mC5SgkeARSOiQRQXttxQhkBlBwl3g66w+3X/qoKVIH1FfDamHkZqANQROjE8ja6nJBzBJkAitdkrYstnaf7SZbgccvSCY3l5LXdBr1Fz1z5mdvj89m2ntGyNA73ErwS1si9OZb/S8AR5xIgRuGR3B5+5+cAKACPlH0zLBUH0OJ8WC/mZ3kev7OUDvNjmv2ebwVQ9tum9Y/WzqEKVIEqUAWqQBWoAlWgClSBKnC0CvCcyTOsz7s+x/IsSrt0OqIIoNAezfssDc88LE9rCdh87t7IVliSh/yVr3xlLl1j4BiCk4dhuR5Ly2RJHoCOLGuz38oBkQAJAAtQVgX4BKCDAOYAmBCcAIQAihBAEa4g4zgClGC88cYbsxMGGdiC7fnqV786ZyAU1x8wBKDCYDuYztgPSAF+cF1Zb0AIS9ywTUA7Fy5cmDPLwy1Gh5njAFAWleRBYzRCVwCUa9euzZntAKCxjJAleAB02Aadb3S/QR/KHJGPY1vGY4j1F5ihFNOTTz45PfHEE9Pjjz8+73PhE3JL8Gzk9NCZnHEFttW4ecZl7eZVgSpwjhVwdDWZm35u7g1u9nFCAUQh8oGAhwRHaZPXOT9npxCjgukUooOHbAkeS/IAoQgeMArZjh9yX8enwDYAlDemaQI+IXBAAUbyWOB4KYByfPu/S6oCVWBvBbKEjY1jfjb+ykYzMrBIAic0yhlccxMq4ZrtKDB+48gxMtfyXIfx+uz5WxBFS2Mb81jH/a7pI4hy0PRHcawImSQ0Yvm1BDdcNp8JhQiGcA9hAIgIh6S7GtuaAAq/5XqDW5shZKL7CdMLxuiawjyzTJzfL6NNApWFK5dRrNNUgSpQBapAFagCVaAKVIEqcJIUyEEQOnr6HCqEImhCeXgHR/I+nbuZlt/7bOxz76KBF4fefkACy/EAkQAYEEAZQBvAGoIb6YjBZ3x/0003zQGUoKMI89nvpfuJDigCKGRgDuATy8jcd999M3zy4IMPzi4mOHwQAAb8HtcRAvjjvffem+Pdd9+dQYUEEoBKhFHYvlx3nFKARIRFXP9FkAUACutpCKCw3qwD8IYABxpZ4oh8HNCGpXiyJA/rRaCpkA6gDtuAVsQ777wza6DLDfv69ttvn8NyQrq5HEU5oWUOYNxPAJTQnP381FNPzQGIcuPGjV1XnQIoy6jZaarAeh2c1a8KVIEqUAX+rwLZSUUnFvb9hgAKJXkAULA+BE4h82CQNv7rACg5WpnOHTpx6NAhAAwsx5MwCo4oOKTQAUQHErmv41PguAEUOvz2AlAAUQqgHN++75KqQBXYXwGujTaKpWsJ78drpddgzqm6mnB9BTzJGtlAJXnNFR4VWOF7gt/QKGd5nEW+ufmd4IvrOZbZOWhfr3PtP2jee32f9wyAHQIgAB4JtI6wRgImACc4reFiQgZi9d6DnC9LBQqQUGpHcIVrT853hGCEXgQkdXxbBMkctL2H1au/qwJVoApUgSpQBapAFagCVaAKbFOBdNBOaIT36e7JczDQiY7ctEt/L4JnXsEVysmOz94b2caEIoA0LE1DxiFEgAI4A0cUA1eM2267bQYUyEyrgwiOI/u9EgwBihDmwJEDkIPPdO0AQAE+EUBJwMJyMziq4IgCHGKJFp0yABYSamG+wBhsB9tAvuWWW2bwwnD9FwEjzJ/1BXjQAcVlMV/KFQGgUOoHAEUNyccBoKC77h/phoI+rF/CPm6D+vNbIR32Oy4uQD9k9jFQCttEXqVs0UYOVDpDfvGLCecTAmDmmWeemePpp5+etyvLM9UBZVOqdz5nWYFtNHKeZT27bVWgClSBVIC74RxFTdkdHFAMbvz5jIzNPzf7hp1c656nHTlsZw2ldgAMdLt4c5omAgCFzz6ImO8pI/Lv7unNKnCcAIpuOAAor+44oFyLY6IAymb3bedWBarAYgX2gjPGz7UV1mLY0Vl8PgIh6STG9HkNBibxb97ze+eVjW66oeiWMpY626ucTpYF2qtE0FEfC4vcPfZz+chrPPcLwCLAIwQgSpbkGUvxCLaSgUiAWA0c15iXkdstgCJMwrJ0amM+o7NJ/nYREFMXk6M+qjr/KlAFqkAVqAJVoApUgSpQBU6iAvns7DMoz7gOrKCNOR1QaIN2ICSDIXFDYVoGXZBHGOVInmuFJMg4mqRriLAGGfBEpw8ygMo3vvGNOXBPyXI8I3ghgAIQgdsJ4IkwBJABpXWMe++9d4ZPKMUDDPGFh9f/+fxxUygFJxR+RwZGAVIwcMyw3AxACkCFEA0ZCMXAIQUAJ8sK6RQDgMK6EriJALiwzjquAKAYWeoHXY4LQNnrnwEI5e23397VxG3ADYVAN6YB7GHb0dtgf1uSh/3PsSGwlC46R7mNaK3DDdvxs5/9bDf4W2cdQJQCKCfxlNh1OmkKrNuxedK2p+tTBapAFThJCjACWkt/MpQ5N/uGBLpuKI64JvPbrMN52O3iTjnt63E2YYQyQUcR4AlOKGTcUQBUhFQYeZwW+y3Jcti9cPDvjhNAsaNPBxQglAIoB++jTlEFqsDmFLBUjtc5G7ZYQpbR4XMbw8ZGMRrHdB/hd0ybLmR8n64nvNfVxOtsOqoApAilJBDKZ85/LwUWNfwd53NWgiSWx0l3ENd7hEjSUYRrPgAI1wgCVxPvAxaVuEkABYgE5xODvxeV4Jnb7oYSb0AqLMvIew22IV/jdhY+2dz/ZOdUBapAFagCVaAKVIEqUAWqwOlTYHwW1QXF51tcuYFNaJM264LCAI0sVZvvAVLyeXmRG+ih1RIi0A0F2ABXEMvtUL4mS7QAJ/AdpWwISrQAoRj8Pl+WhAF4AEAR6CADjgASABEQV65cmXBBIVjO+Eq3DwEEy81QqgVoAfDE0i0CIziSGMAzbJNBKRocQAimsbQQ+dNPP53BE4L1HQEU1vfy5ctzAKAklHOUcMYyOxu4xJI7ZMEf9UfvuXFlBz763ve+NxnsX/Rh/5LVBn3YzxwfxlG5o6A1QJHr/uyzioES4gAAIABJREFUz04G26IDyiEBFB1naW+hTf7GTuY98fpOdiAPbS4M0OmrCpxaBY6zYfTUitQVrwJVoAocUgFuzr3hJ+Ny4g0/xDngCW4oZIh0HgqYhsz0lhzYv7Dl/is3dtbQuUTHkJb3WYYHACUjO5e4SeKmxzx2Ch1Sov5sR4HjBlC42eXG9rUdF5QCKD0Uq0AVOE4FsiErYcuESAQxExrhPXCII7r4bY7K8lxqo1uCnbynQY0MzOJy07I410t3lP29fT9XLZ+pVi27swndEzZJcNQSNixjEbzB9zaCkHHIshxOupFYjucLbXrxW+AR4Vay8IpuJvk7wVjX2XsL7jlYh/x+BEwSoCl8sokjp/OoAlWgClSBKlAFqkAVqAJV4LQrkM+gPhP7bMvzL04nwCbkLBXPZw7UcDqmIfhcRxTyOm3TC/XV1UIXELJQBhkQAccQQJQMPqNMCxCKgaPIFx5Wf/e72W2DGIEO/s4yO7iJ3HPPPXPgWjK+0ukCwMLQBQWghbBMjm4lAi5kgIkEUoAtLMfDe9bfoDwQbiFCKEARuKIwX4EZIBQCHYRw+P1JAFAoX4OLiGVssvwRWiZ0pJtNwkRsB3+ji3AKx4KgDZl5HMULoAgABbcTgJOf//zncwCh8NmGABTaWoROgFAETwqgHMVO7Ty3qkABlK3K34VXgSpwxhXImpw8AHgzL2RiKR7waiAUoBRAFILOtRyNvY5U2UmTEAk3PO/sBOAJ7wFS/ExQhUxnEgQuHURkbfDXWa/+9n8V2AaAkiV4rrYETw/HKlAFjlEBoI68xo0wiPAHjWZcMwkbzYBHAEnIfO+11ixQwvwFThzJpSsZ19gRXEnnlfH9stJs69lKhxLhE6/1Ah0jfOI1nO/TfSRd0gBRcj4jeJpgKvPgt0aW72Gd8rXIrUXXk8+HQ33+2gswKXiy7NHY6apAFagCVaAKVIEqUAWqQBU4bwr4nKtbKAM4fA7muTifrwVNLFXroEmcUgBVxmfvjWuZ5Xh4ny4XABs4YeiMgTvJHXfcsRvAF4ApZKbN11gqB5hDqANHlCx/c+nSpV1HEUq/7PdKcAUQJUv5ALYAihi4ogA0kJlO8ILMctwWoBfWX8cPAJRcXx1QmC8ABCWDBGbY9oRXNr6DVpwhmuR24yQCuGEA4lByiXVmX1OKB03N6TZDOR72OfqgFy4yOMeQ+e1RvFh31xVw5rnnntuFUABTNgCg0I6yyAEF+KQAylHs1M5zqwpsq5F0qxvdhVeBKlAFjlGBpNDp8HI0NiQ50InBHW4GDwWO8Abjzg620V5xlc1Ja3s6iCi380GU3RFEIXNDpB1/OqcApNAplfNyHdoxtMre+N9pFwEoPPABJd01TdPlCB8MyRwjy77YZ5ZW8GaX8ju4oBRAWVbFTlcFqoAKJMCRJXQWKTROa4kb60zrdqLzV7qPCG2StQi2AU0AJRvZhFmsfe20OqeQHR61V+mccX23sddHt4+xfE6CHIAbuo3QoDECowInuouYmZZruiGAQikd3FCYpxDKCKC4TL5neZZ3I+uYosvJqJ/rzufp3lJ3tW0caV1mFagCVaAKVIEqUAWqQBWoAmdNAZ91GZihkwnPwmOZ2vw7B0bSJsl3uqQwn7FtOp+bN6IfgIKOKEAKAAdCB0AIAAkJJfCZcAJggwALoIBleABOrl+/PgcQCoCHJW+Y/uLFixMuKIAoBwEouZFAE5bkIf/617+ey/0QwCjAFziBkHFIYXoDqAYnF5YHRANUYbDeuoaQcT7RZQXAg1JBQCgEAArbbWxkJ6wxEwEUQA6dULIkD+spbIPLCfuJ3wh2sO3AQ2QcYnTA4T1uN2hk+aXc3wkyrbH6MzyD5pYOAkB5/vnnZxCF7cjSTemMs8QydZ6lL2aZEjy60rcEzxLidpKTq0ABlJO7b7pmVaAKnB0F8qafzjbp87yxv2UHQBFI4QZfWAUYxRHdWarAEdqrKGVHD5mbGDqbGOVM/nAHRAFKIRJWoCMqIx1RuCnKjrBV1qfTfq6A+9KyEcIn5ARQruw8/AmhFEDpEVQFqsC2FODaJjgylsIZ1ynPcUwLFGJJHN4ncELD1gigpAPKQSV40glF2IQGtyyJ53CZsXROgjQHQTVHrXter8eyNCO0kcAJ73UuI+uOMs6PeeqAIoDi/QBldLgHADIxRjhEtxXy6KRi6Z+93NISVk0ophDrUR9VnX8VqAJVoApUgSpQBapAFagC50UBS9zm87UDNNIVRcdQ2qlpnyZw587BILQ/ZvnaLH/L+428AFCACchAIkAKlmmhHEu6ngifACnwnXACmZewB2DItWvXpqtXr84ZACWdVgBQgE+AUJjXsi8ABAEKIApL/ui+kk4gACS4oDiNIAbbhvMJTi8G8wJcMfitUAvrBoBioEduy7LrflTTjesOhGKgB9tLOR0CsIiXIAfQidtJtuSOwErCSO5roRSPG8s6HXb7WNcbN27MgQvNCy+8MAcQCgBKllVaEUARKHHwjm4nWYqH95TkYRqBlQIoh92Z/d2JUKAAyonYDV2JKlAFzoECedNPhx0dYdgZYm9I5sYe+ISyPGQ+yw63fFjIDr9Vix4mKEKnUXZS0fEEhGLkaGa+o0PKAEYRUMEdpR1I6x3EiwAU4BMBFMATXFAKoKync39dBarA5hTgvJXXJs9ji8ANrlXWoOY3tAhZUof3jsrKsjyW6bEGNZkWCqESsrbCbNXoWjKu337XzhFEUaVtPiuly5jvAToWvdelzNJ5eX3WjcTf5X0A33kfAFjKtd5gHrm8EQ4RaHG+NJAYCZ7sB5UscnXZ3BHaOVWBKlAFqkAVqAJVoApUgSpQBc63Aum4zHN5Pnvn4A4AE9qmdeeGxMjBcUAqPqNnyVzer9o2veceSYDAkjW6lQgdCDAkgAI4YuAowm+EEgAbXnvttTmAUARQdA25cOHCDKAQqwIolo8BdgG+SDcPnEsMyufoYoI7Ck4aTo8YOHwYaEDZnY8//njOrC8BSMN3DzzwwHT//ffPwW/Uh7ztF9tEqRpgDTJAB9tAKSIywIjbCXBjKSQygA56sd0E8xIiYl8C6hgAR+x/97muOe7zw+rAegOf4JRDvPjii7sBELQmgAJYQrsLfSoCKOY3d+ATsrAKOcsUH3az+rsqsDUFttmourWN7oKrQBWoAltSIDvleACw8w03Cyhz4BODv7nRF1DRLpHMzb0deZYfOMwm0fGjZT+ZDiwAE9xQdEbR9YS/KdUDnELGnp9w+nFk9WHW5zz/xo5bMvtY+CRL8ACfFEA5z0dJt70KnCwFdGzy+qQLyiJ3Lhu6BEyALIUwuRZakoc8OqB4rRRASSeTHGm1yM0kG9tOQlmdVfZguo8seq8DCd9xrQYc8Zrte7LXeabjNwl98B0NIEIogqf8js/2g0sTZEkYZS/Xk1W2vdNWgSpQBapAFagCVaAKVIEqUAWqwGYVcHCkTia0L2d7s4MjdefWrZtM23WW8vG5nM+OhXygJI+uGIAIAgiW5gEkIe666655uizH8+qrr06vvPLKRAbmAD5hfgTTA5/ghLIKgLLfrgFMATQxAFCAMAxgDOEU1gdoRpgCkITf6QYCmKF7CqAFAIoBzJEQx2YPl9XnBjTy9ttvzyVsyLieAJO4rYAjt95667zvLB/EPmB/ANgAeeiYYukhtMM5BicUg9+zvwwBFPPqa/75L4BmhE9wy3n55Zenl156aY4EUNjOFR1QhE/ItLdc34FQAFBwPQE8Id7aAVB0QCmActid2d+dCAUKoJyI3dCVqAJV4BwpkB1gWhyS6VjT4pAMeGLQSQeJbmRHHe/HsjzLyknnkSOXuaHRBs6R046kBkyhUwvwJCGU/NsbI/LYwbXs+pzn6UYHFMATSzRRgufuHQcUXFCsv0puCZ7zfNR026vA4RXIZwBdRNJNJOec0+b1hgYnzkFY95L3cxgZARStfLnOZUPWIsjSUj1klpMQ5l4ACutvKR63ayyvc3j1lv+lkIZQRsIfvE9tE+jgfY564T3XV4ARskCKcMlYJi//FjyxFE+uA98xb0v4WIqHzGfjOo1bvghC8bPlVeqUVaAKVIEqUAWqQBWoAlWgClSBKnAcCuQzPc/w6WrK87ntkVk2HjAF59Jsm85SPkIogi1H0ucIUCKsQGmem266aTcAEu64447dAFRgGgJQ4M0335xLquBugftIlne58847ZwgFeAUoYhMvlgk0AlRBAJMAUhDp8gGcAWxCeRmgGjK/ZRqnFXbgc7bnwQcf3A2ADlw/1gUvNrHNzAOHEAEUIBRgErebLIAChAJ04z5if+BUo/uJ0IoaAOkkZIILDsCO4I5lmpgfx0iWJcI1ZtkX6w54YskmoCUCEIVt0eFmSQAl20boW7G/hcG8gCdCKIAn7+zE2zvtPrT1ELTj9FUFTq0Cy//3ndpN7IpXgSpQBU6UAp53yUmO07HmaPAETxwlnrAK75nesDNuVdtDRzY7cplOLTqcksq1Y4qbpARO3pum6d1pmsiEsAqZ32Sn1InaASd0ZUYAJWEkAZRLOxAKD33GYQAUb3qpLfnqNE2vTdN0NfYn+5XOyyz/sF8JhRMqaVerClSBPRTI61COgMoSOvx0kaNINlABQC66FunQlYvfC0DhGmcJHkdQjSAL5zmtgZnGRi0dV/ba0aPjSW73cR0clrDJvNf1cbwm53UVl5IERWyMMFsWL8vj2bgBZJIuZWy753TO80It5IReuCcYS+SkbovK57gNx6Vvl1MFqkAVqAJVoApUgSpQBapAFagCyyuQAzTy2Zr3DA5hsIihOzeZ72iPBjwh2y7p5+mIkgNFll+zA6bMkjwABsAaghuADbfddtvsrkH4OSAKv8OJA4CADMjhb8m33377BIQCwIKjyKZeABXALmQcPIBQCGAKQQucUIAsLB1DBlzhc4PP2F5cQihD9MMf/nAXQGF9ASzWLT2zqW0GQAE8AfgRQKH0kCWIWF/3EwBJuppQbkfnF3QSQhHSQUuCZaAF+w49yJT2MfgMIIV5k9n/y75YZ8s1mXHNITh2WLalkw5wQBkH69BWo+M87vLCJ2SgE/tXyA4isi1n2dXvdFXgxClQAOXE7ZKuUBWoAudEAc6/drKR6Vzjpt1wdLg5oQPcUggfCCxZ4MjxVSTMGyI7orIsjx1TdIRZfgcQBTKXGyQD+zhvpOgoc7Q3ua+DFcgyEexPaq5qdQmAAnxi5LHAtMu+LLNkpyQACvAJEAoAilBRAZRlFe10VeB0KjCCGekoklDH6BjCecp60VxvdO+yRI7XIOeX6nCdy9I5/Ab4hOsY57QRpMyyZJbkIVt2LrfhoL2wDfDEdcoyOTYiCIMIcLh+QirCf1lSh/N2lsrRDcVrtKVzPL8DGhq6ki2CQ1hmNm5kqZ8caXMQhJjfHzTtQfur31eBKlAFqkAVqAJVoApUgSpQBarA0SgwDkhZ5NTNQBOe09Odm/ZqPyfbXs1zPc/3uqMCqCzf47/CNiZoAVQAhGAAH+iGQeZvQAQCR4wsh0OJG77HRYMAiDAAWTb1AqggdM0AQhFGweGEcjxAJgAWuqWQ+U5gBmiG9ReYAeAAQDFYXx0+VnH62NQ2jvMB0AA+IXCbYTsAUNRfAAW9ca1JEIj1RyN1Qhf1sRyP80HXLD3EfHGvIXDGYb+6j9nfy75Y5yzXdPXq1YkARmF/CZ+wnQe8xgFGH03TRNC3Qvs74IkQCn0s6TifA4javnKQ0v3+RCtQAOVE756uXBWoAmdcAcsDkOl8S5KcG3tBEzv3hFO4uQfJNrQ9dJQ4smXH4bIyWpLHG510wMAVhZskb5a4OaIuITZxQCh5o0SnV3ZosfzeMO2/F3g4E0hiP1pvlQyAcmGapos7oeMAx8uqAEp2TtYBZdn/jE5XBU6uAuO9/H739tnQpO0umeuPYImfj4CH16t0I8lGJxqfAFCERZhnvnI5TJPXOOaT58B0YtGhxfPjkYykWmL37ucEMv58LHEDLGKZuryucq3N/SUMIgQi1Ik9K6NlLI/DNXYEUHS2ImcZnQRCF5XGGRtF2tCxxMHQSapAFagCVaAKVIEqUAWqQBWoAmdQAZ7pLftOW7MDH22XFkABTrFNGncUnU0dMEd7wAi62Fa9MdksyYL7B24XwBgEAEI6YljeRUcSy/c4va4pQBH89iheABNACwZQRpabsdSM8Mk777wzl7Ihs/6ANGzTCKDw91iCZ5sgCtsHxGEA0Oj8AjwCIILjjACKkBAZUCRL3KCF5YrIwijoRlkjHVHIzBfwiIwmlmf67ne/OwM8Wb7H/btIJ8o0UXLnpZdemrPleMgJoLCeB7xGN1z6TQBP3t8Z1JsOKAwEpd3HqKv8Qer2+1OjQAGUU7OruqJVoAqcQQWyg4/ON27yvdm3zI62hnmTz91w1uIUTOFGn+l00zioPMGiTrN0LsmOKDq76ABzRDY3TemAwg2UdnF0mmWpAO/KFnV+ncHdutImeR22A1gQ6fZpmojbpmm6MyAUYBRHFZDpyF32xUh59qGhA4oleNiH3PSSW4JnWVU7XRXYngIJMY6uJrlWowNIltHhHGIDk25a6T6Sv+XzrPksgGKjlPDJXiV4/NzzHL/nGsc8E4gZtyXXZ1sASl4P09lrhCu9zmVpO4AQ3UuAS3QZG1ssRgCFxgchFAEU5+M8nB+fGwCjWUonr737ra8wShs7tvc/3SVXgSpQBapAFagCVaAKVIEqUAW2pQDP6jlAJR1PLA1vCR7apW2bBkaxXYA2a9q2s7zPojaGtbcxy9boEmJJlj/+4z+eDIATyqUAgZD5XLcMoAWACIISPJt0QMkNZLm6Z5ABKBLMyDI177333gQIQbz++uuzw4lOL2zfAw88sBuUsQFQYRvJasJvtgGiAKDkuuOAQskhgm1eBKDogkKZIbTRNYbfWLIIeEVIh8zfzpfMPkUbswASTih8lqV+0kln1Ih1Bz4hXn755en69etzAKAAwOQ+POAAtn3Hthtdx3WUf32aJgIQBTjF/hbyKgOg1v4/6gyqwFEqUADlKNXtvKtAFagC+yswduxl55wdgnb22VHHDT8385ZooUwLN/raIkKlZymDVTrr8gYnO9F4TyeXnVuW4+GmCWCBnIFTSjpt8Nvs2Opx8bkCuf9zlAEg0R074Al5fC+oZGfvsnomRMQNbQIo13bAE2ls9l+O1K+DzbIqd7oqcDwKCGmMcIZ/uxaL7HVH6MQGJDLnlywJ5jUkHVDyukQjkyXhLJGjm0kqwe91MRG49DrH+W+EafIcmTWqt/HsojtYltDZC+pwWs+fXDctjwNEohuKjRCpkeV6/G4EUABLvA67Li4ngROWkaV09oM/x+3YD1Y5niO7S6kCVaAKVIEqUAWqQBWoAlWgClSBbSiQ0Ahtyzyz+/zve/MPpmkiaJcm0zYNkEKmbUGYxTZq2wlWaafeVwMhCzLuGUAohkAGmc90CcEJAziB8i/GnXfeORkAEkfxAkBJCAY3FoOyO1kiCNcTSr4YlKSxnA/bct99981x7733zk4iuHwAWpDTFWZbAArQDNAGGQAlywsB/LDOAD9jCR724bIaje4oluNhHsA6QC2AJ2R0wRFFd5x0jOF9vlhn4JMXX3xxzm4L2wOAIhyzhAMKbTWWTCbrJM9gXtzkBVBom6cfJcsos0pthz+Kf8TO89gV2EYj7rFvZBdYBapAFTgFCuSIb+5+6KgTMKBzzjI7ZACULNHCzb5ACjf6lkGQOF918xeNkIbc5YbJoGNMxxMgFMvxkPk8reP4TY4eX3V9zur0uc91NQEwojMXpxMC9xMAFN1QyAkYrVJXlU5JR9MvAlAgrnE/IbjxLYByVo+8btdZUMDSNOl4lS4ibOMInwhy0GCUo5e0ySXrRmLj0OhGwjVoEYAi/GiD1dioJGAiIJONUaNb16Lnk20+s3BNzOsf58bRJWQsuyNEwrk0r4fpTsI0+bKBYhGAAsTCbw2mzXJ5o7OK3606cqaNHGfh7NBtqAJVoApUgSpQBapAFagCVaAKrK7AOFAyn9st20smbIumPdo2ad8ziJI2aQfbjc//q6/ZPr9IEEUHECAEHDV0DgHc4D0ZEEEIAhDirrvumi5evDhduHBhLuNyVC/gCl8JWgAz6IZCfuutt2YAwsDxQwcRfn/PPfdMV65cmTPgDC4oBgCGMMYIVxzVduV8cUDBLUTnEAAUABoC4GYEUIREyOwvXuqUGjFfHU/QCBgEpxiCMj+WV6IcDy/cYAygooRe0MgYNWK90f2FF17YBVCAUAhK/6RDywF60kZjKWYGDNlvcmOaJgLwBAiFTJuRbT0MOuqrCpwZBbbZmHtmROyGVIEqUAU2qIDnZTv/yFLn3rjT0Tfe3AukcKdMx6Ij2q27acfjYVd1HNUNwPDRDqULqSvBS4bqBWYwuInKzrvd++3DrswZ+N3YqcvDmdaWuNkAn1zYCaATH+LI6SJw0MiBHM3ODS/7iv3GzS03ulenacL9BMs/vjPoNLVe5YGFLc/A/ugmVIGTooDnBtYn79PHMjr872cjToJpnCP2gk8so+M5J8u7CaDkOWY8VwGfZE3ohFf4XTqypKYjZDna8R63/qPj19zOESthOTqvfVlWjoaEhCrzd7ynkcFrHuAI51wjnUoEUPy9Dii6l2TZO5zHbLwgJ2CS52rBlFXBk+PWv8urAlWgClSBKlAFqkAVqAJVoApUgZOrgINebJ+2lK+ZAZC0QVuGJ9upbVtI9xTbEWi7cPDMum3Ve6oHhAHQYBY+IeOGceutt+4G4AkACoErxwgo6CRyVI4igBaUpyFwC3n77bdnAEIABYjD8jOAGHffffccly5dmp1EACxuvvnmOQPYCN64/W7PUa1/7gQAEACUq1evzpl15zMjSx6htWWSKJEjgLJop+I8gjYEMAsOKB9++OEclvmxXA8wSjqisL8BdNjn5HTK4XhwWjKgyfPPPz8H+ltOiAyAohPNEg4otOtkOxKuJ4InZNrk/ZvBojlY6eSeFbpmVWBFBQqgrChYJ68CVaAKHIMC40hxbsx1Q+FGnQ5DbQ3J6YbCDT+AisENvh19PCQc9mUJHTu96Ayjc8ywhqGleKxtSKYDzrIB3FDlyPHzOto6y03wwPXt2Gc8xF3cCSCU2+KBjv29yoNadlKyD3Q4AQ7iZhf4hOA9N7yO1GfautYc9r+lv6sCh1dAgGMEPxYBHDbgWJZL9yuuF+PvnS/nDxqB9gNQ0sVkBGLSYUvrXV1RPDflb1Qi14fPxtJBh1dstV+O4EmeI/PaZL1eXUm45hk0IqRDVK4Bv8syO1wjhU84vwqgCKmMv3W+NFawPGBAMtfOdDkZr6N5vua9r/N6jV3tqOjUVaAKVIEqUAWqQBWoAlWgClSBKpAKLGqbzoEklOMlcOlmIJ0leci0cWapXwZKWlqe9gjatm3nPmhg3aH2SpbcASxIqIQSPIAQABvkBFCAFIAhACPI/E5XlaNyFAFA0cGD/O67787uGwYuH4IWABisL4FzC9vA9hDf+ta35nVO9498jw5H/QI0AT6xfBBwCLCGAQACNGMJHtbXQOu9XqkRywDW+eSTT3ZLFwnokAFRAHUIpmVfWoaHnOV5WLZlmsgAKM8999wcQEA3btzYDaCXFQEUoRIyAApuJxkJoKRbylHvps6/ChybAgVQjk3qLqgKVIEqsJICdtZJg2dpBW7WucH3Rh8ABUiB4D0Ag7U3ucl3lDw39+u8ssNLilewROCEcjwETigGnW6O5NZZI0eXr7NOp/W3Psi5X8eHtks7AAoZqIiHOR/qxo7l/TTITlI6MQGE2D9kbnpxPiF4n6PtExTKzszTqnfXuwqcBgXG88IIoyS0wZO5DTi6XiWQsghYsVwPDUE6n4xZaNFp1c1nBq8nlolLG14bjhYBKON8VjmPbXLfjZCJ50ivSWbtUnEp4XrH+RGYEvcvYRCdSkYHFKa38UAAhesgIIpwCpnf52uESLLkzljKLt2tFkGdBU82edR0XlWgClSBKlAFqkAVqAJVoApUgfOnwNiukIPpsi2BQZA5UBIAJQe98D2fEbqjOKDlSFxQLMuT8AjvCYAEXDEMYA7cRMh33HHHDCsILOCWIcxyVAAKh1VCGkAbL7/88hyvvPLK7IjyzjvvzGAKcAXwButJ/s53vrMLULCuQCgEkAUZMIVpyPs5jGzq0Ab4ePXVV3cDcAZow3I6uJ6MAIqQzEEACvOxBA7LAdYxBHTIOJV8+umns1Zk5ptQkfuXjC5qRQZA+fnPfz49++yzswvKm2++OZdEIgO3uHzW5YAX7T226dBGpOuJZXcsxUNmQKhtRUzbVxU4MwoUQDkzu7IbUgWqwDlSgBHo3LB74y6AQqkWIBSABV1RmMbSPeRNnfezVAAdYzprkAEctJYj47Zh6RduqiwRQD6vnWTpRgCEAmDiwxr7DvCEuHunrmq62qxyqNtBSqbzlP1B3UlCAEXbP+AgR9tz45udmqsss9NWgSpwOAU4PwN2jGW2EkR0xBEgSDbi0LgDWGIkxChM4m+BGLN0TjYM0Qi0XxmdHPE0vt/U9eVw6h38qxHUyPOj1yUBFM6BjlYBtEyHKGC+LCu3CEAR0rQETwIo/nYsb6bTmOuZpXxaCu3g/dspqkAVqAJVoApUgSpQBapAFagCVeB4FBAgoX2BQTG0axq0VdjmQLu0A+ocTJltEGl7cSxtCjhdCGeQdUAh33nnnXOZFkAJMnCE7ik6iBx1KRsgioQ4cOEQhMCFA5cW1k+3FmEbMrAJYAUZwMbSPGQAFV9HtQ2AIUAzwjNsCy+XJ4ACQMN79gUak/cDUPY6pAFbeOESA6RD1jFGKAVoJB1wsmQRuggbodf169dn+ITABQX4BwCFDICiA8qKAAptS7TB0/5uAJ7Yd8JApxysdDz/wV1KFTgGBY7lpH7JgqhFAAAgAElEQVQM29FFVIEqUAXOkwJ0PFrygIy94S07kfAJIAM393ljv0r5lv00pZMuSwXYOUcGOBFywAUFdxQBFe4801YuIZTzBKPYIWzWscaSSoAnAijaV9rZvMqx7kh8NOeGlhteb3K1/fNvbojpaCXTQZqlKlZZZqetAuddgb3cPRbdd6dbCOeDLKdjbeQso2b9ZVoOBNMcXZTXhRyZxPs897MMGoh0TqHByN/iaCLwssjJJOGUnOfRe7n+71E1ltHhm3QEWXT8CXcAnQhQei0S9Eg4UoDE8yIAide5EUDJ5bGcLMED1GepOs7BQi9eP8ffJiSToOeBw2vO+z9dt78KVIEqUAWqQBWoAlWgClSBKlAFjk0B2g4M2hR0OKGdQrdWM22ewClkIRSmww2aeeTgliN3S/3qV786Qw+WfgGEMIA6MnDIyDI2CTIchSMKQAXgBBCHIEcCFZSe0UGEzLZQlofgO7cJlxccPb73ve/NEAqZ73BB4TdkHWEAazYFpACgAJ9QPojMtrgcloG2OrgIoFgCZx0ABTAH5xPC92QCXXRMIVuuyNJFOqIA7QD6vPjii3P5HbYB7XGeIXBTWQNAoe0dB/LRAQUIJR1QaE/qqwqcGQUKoJyZXdkNqQJV4BwpwI153uhz855ldyzFQwZoyHI9dmg6wv6wstmZZ8kAOtkY6U2mo84yL5R6sewLnwGj6LRBPq9OG6MjAfsP0CQBFCAUgs9z5MAq+0yghMx+sdyOrifc6BKAQotKQ5wnKGgVXTttFdhPgYQ0svGE34z33gmKcF7OOslAJpyz+Twz7/mOxhohFBp2EiQZARShEjLXD6Z1xFKW0WFZ4zrntu433+M6KkankPx7XIeEVQDr8jyX50eAkwQ+tEplGoCT0QEFkIT5jWV0WF5+x3z4ve5SwpteO/dbX6c5z25hx3VMdTlVoApUgSpQBapAFagCVaAKVIEqsLwCtitbntcBLunMahtFtln73sz0tHHQLkHO9hTL/C6/VktMCegAgIEjCDCGriE6htx22227kAfgBt9bxobfCExsuqSNbh5ZggcIAojCcjK4edx1111z4NYC3PHRRx/NoAfZbWPdAGcsMwRkgdsLYIqRMI3uLkvIt+8kAB4AHKw3wXoxb5ZFBjrB/UQHFPRU03XW4bPPPpsygEUMQRQyLiYuj/0IlJP7FxcV3WeuXr06vf/++xP7g2AfZDmhA7TKEjy0C2UJnmyT53MdUBxEuu5u6O+rwIlRoADKidkVXZEqUAWqwNIK2AHo6HMoc8lxiHLAEwNHFB1SyAmupM3h0guPCXOktjdJZEZ7A5oYwA06ogCj0JFnZx43YZY8OE8jvEcABfCE/UOw74RPBFB0sQFEWeWVsA/uM9ci3Cdk4KD9RuavssxOWwXOuwLj//d+QEe6IdHYknWRaYjJc3Y2ygCPAKAYAig08BCji0muA+d+ABbnnQ1HB9Vf9tlhr3zU+97rTl43BDXGa8hYRkxXE6ASIs+POj9ZHkdwRAAFgM/gM8+XTO8LTVim7iZkvne55HRq2Qvw28vh5ai17fyrQBWoAlWgClSBKlAFqkAVqAJVoAoso0AOTqF9mjYG2xmyFDxtFw64s+2TtmqcvMm0ZTCNkW4oAigb7cPEiQPYQWeOdDjBFQOwgxCSoGSLkQBHlrRZRrD9phE+YRqgB+ANQQ4dPP7whz/M633x4sXd4HeU6LFMT5aGAfpIdw/fmwVwgHAO4z6yaHsAUHAPYd0JABRgGIJl4ICCrrigAKMIoJDXAVDQBjiH/Lvf/W52hAFIQTvgEcroEAAm7H/3Pduejiho//rrr8+leN54440Z6sFVhcy8Dgmg0BaUJXh0Jwc+KYCy7j9Pf3+iFdjoyftEb2lXrgpUgSpwdhWAMhdQAESh9I6hG4p/06HpqHeLPy4qs7CqWgkvMNob2IFSPGQBFJw2gB38ju/pAMxR5yz3PLhuZAc1nb+Q/zx8JYByeQdE4QEtyygtu2/QEVcagzJIr03TdHUn2BfsG6AgvsvyE+dhHyyrY6c7vwrsd5+8Xzkd/qd1LQEaGV1DUtEsrwMQklAJ52sbcWzIEULhPC54SPbcbqPNaFubwIhlfHRVSXeU43w2WHSeGT8T6lCzBDwsp5Pl4MajVVCF3wmT6EjCudHyOHynQwrZ0jvpgMKoFOBJvstSPixT3RKQYdnphpKwyvn9r+qWV4EqUAWqQBWoAlWgClSBKlAFqsBZUoDnYdtBbAvR0YRMu6aOJ7R9Zrs1g3DSNYV2CkOH1hxgs3Hd0gkEwEQHFDLARJbo0S2DjHuGIAPZMjaHKWcDSGIATAhwkIE65sby//mfGdi4fPnydPfdd88BEAEoATRB/u1vfztPTzA968g26fRBOR5L8gDe4AJCBsTIUjmH2QbWEfgDAMUA3GDexliCJyGYdQCUPCjQhPVACzJldBLSAVIh0IjtTAAJYIYyPMAqb7/99uw+g2sKAdSCpkIoBxyI6YAigJIQivBJAZSN/0d3hidJgeNsZD5J2911qQJVoAqcJQXomLScAjCKThrkEUTJ0fVMm6Pv17kmJLzAjRUddYbleAAegB3SHYVpstTBMqPDz8K+28sBhQex/RxQAFGWfQmg2MEKZPLqDnwCiKLzCfuH71ruYVllO91ZVyBhjf3cS9RhdKWigUUQhPOzblXk8TybsArTZsk0ztE5gigbYfgcRyTOCWSWlw084zYsWlfhlxFWOY79m+4k6fixaNn5Pecpy+hwrdGxhM8S8FjklKLrieXiPDeSgVKERXQtYf66l/gboEk+y/PluM4jhCJkSe6rClSBKlAFqkAVqAJVoApUgSpQBarAWVKANoVs93DQi+0dOdAGEEUHFNpAGVBDu4aDK21LoZ3bNg6hltGJdSMaAj7oiAKQQdkaSu8QOJ/ccsstc/zgBz+Y/xbiAEIRoNDBQxCFvMpLqAHAYXRAEUBhfqzflStXZgiFDDzD9JaKoUwMTh24fwBgJDABhGJJHvI3v/nNGU4hC6EIiqy6/m4rwMfzzz+/GwAoWWZHBxTdZVweDimbBFASMgEeAeoBLiFnqR7WN11NWN933313dkoBXMlSPuopKHTA/i2Asso/QKc9swqs09l4ZkXphlWBKlAFTpkC3oiTuVGnDI8h0KATisQ53wOjZOfnOtcEOtwcaU7nHZ15jhzH6QTwRBCF9wZuKI5CJ9NBN5ZNOGW7Y6nVPagEj+4nlODRAcXO5qUWsKNjdrAC/gCgEAAouJ8IA7GP2H+CRHVAWVblTnfWFMgGDWsPjy5R47nS/2fPpzSUZP1jP7dBRs34P9PRRGiFczMQCiGAoguKpXKYD9PnKCH+Tqva/Rpm0vEkLW3XuQasehx4zUiHkgQQx/n5HQ/xltAhAzAKiQChjGBLnte4LuX1xvMjIORYVifdUJhvgpKsQ17z9lpXPh9LBa2qU6evAlWgClSBKlAFqkAVqAJVoApUgSpw0hUY2xlsT6GdwoEztGsCo2QZcgAU2qf5jhBEsU0ly/lkyeCNtV9kSRaADmAMYA2BDaAT4BMCNxQgCgIQRYCDrIuIQMsqOwwIwhBAefnll+dSPDp1MD8AlHvuuWe6995758y6Ap0YunWQP/nkky8EkAfQDCV4dHKh/IwlaNIt5bAwCEDHc889txsAHbqssK64ygCfCKCwTuhGPiz08n8aZHZcSijJg6aW40Ej4BNK6hjoBGTCd2TWF0iFfcD7hFV0lSmAssqR3WnPuwIbO1GfdyG7/VWgClSBLSqQo9fpoOTGnRt4wpIut+84a0CZG3R00mlprIZn/98NFlqgwy077z4aXE9w3qAcDwEA8fE0TUxDHNSxt0WZN7rogwAUwBODfWgJHh7Gln2xP+hgpXOVDAD0yg6AQrb0jqWSCqAsq2ynO6sKjK4ho0PUeN/s30ynOwnnUxtXbETJcjx5nuV/lOkFTABKBFDIzCe/zxFFzNOGGMDDdFc56P4+vz9o2qPa1+kgkhAK731lWZsEHLO0GFCJwCOQSIIhWa4HuA73koTydOniswRQsiyc5eV0WiG7LvtpM0J8hfqO6kjqfKtAFagCVaAKVIEqUAWqQBWoAlXgJCiwqK2BzxikQ9DmQbumgyMBUQBShFBsy7Zdm2lz4I3tHuMgobW3PcvnZCka4AxAE51P7rzzzom46667ZhgFmIPAUQSnjyzns8pKAUsITAA/AJ8YCaAAcdx3331zAKEAkiS8IkCB2wfzoZSM5WRYnwROdEPB6UUohe+ZJ9txmBcAys9//vPdYH2EecgAKOiXAArL2iSAwnoDiZh1gUEnNMbhBHcTsuHfrK9wCuV3cD0BYCFwVcn5HqBPHVAOcwD1N2dOgW01Op85IbtBVaAKVIETogA341DiBp2YCZ3ohEJpHm70x1H6lpJY5/rAXR43WnTiEXTyCZjgeAKAgvsGAApQBAAEJWCILKnAPOb7xROi7SZXYwRQePjCrUZgaNMACvsArXE/EUIRQEF39k8BlE3u4c7rpCmwDHQh4OH/Z5a8GWsOJ6yiI4kgCY0k2XCS82FaXwIoQoA0yPA77WlpaEmwJUcUuUwdVNYFCDe1v/YqpzN+nkAH5/q9zj/onN/hRiJURwYqSQhlEYDi75mO6RNg8W+uPV6znN6/MwtJbkqvzqcKVIEqUAWqQBWoAlWgClSBKlAFqsBZVsC2Eto+aIfOdo8sFc/7LNcjmOLgHn6fzrB7DRLamJZAE7qFAGkAneiCYlkeS/NQyga3DwOQxdI+AC5CLuPKATUARgA4kAFHXnnlld3gc11aBFCATwjWKV84egBQAE8AU1BKhgC0AA4B9mCdyKwv8a1vfWsGU7L0kCWFdHNx+fttB+vBMp599tnpZz/72ZxZl3SJuf32278AoCSwsykHlP12PloD51iOR1BH1xO0Ath58803Z80AUAz2w25j3g7gss+yCqBs7L+wMzrNCqzTwXiat7vrXgWqQBU4qwrQCemNPZmbdUATQwCFbK1NO0qZPks4HFajLK1ARx6dfowwp9OPDkPABwAUy/AARuCEQmYaS/cwmp3XfmUZDruO2/7dcQMoyzqg2PF6FqGfbe/zLn97CuTomNHlJNcKmCPdSnAW8XyaI21G21fLn1mr2NE6tATw3rrFzH8ERXJ5LCutaXU2sYElIZix7M9JuKcfy994/s7zuNNY0sYSOjqNLAI8BED4DlDkFzvXErIACplrx+imotMKy2VZwipk/raMD2DLWC7H346558ft/S93yVWgClSBKlAFqkAVqAJVoApUgSpwuhQYS8dbZof2j3zP35Qjpi3F0sTpEsugHV1iyYvadzbaNkJ5mHTw0O2EjDMKjh4GAAcwh4GrhyVmLGmzCEIBigBuwOmEDIDy6quvzgAKGecOYRbWhdI7xgig/PrXv94tG0NJGQAQXT0oM+P3ZNePzHxxeTGARoBQgGlGGGU/UAQA5ZlnnpkBFILlpyYAKLif4IICyCMQI6hz1Ic1WmfJnSxTBLxz9erV6cUXX5wD7dkeARTgoLlx62D4hMkKoBz1zuz8T4UCGz0hn4ot7kpWgSpQBc62ApzX6Si1w5IbeW/ayYAnBi4oOG8IpzDaPjtD11EqOyLpMLSTkU4/QBNDGAUghaAcj2UR6FDM0ezrrM9J++22ARScUNIBBWeaLInRDtaTdsR0fQ6rwAifZMmy0bY14T3ea/VKIwfnRmsYjyAI32knO7qYAPjpUrIIQPF8zTwIztnOywYVl4sG2cDi5xu3nz2k2AkfJjjo+4RBdB4RIBlL3OQq8B0P72SuJYAnXCvIQIvpgpIQyeiGAmQi+MJ1ib8tF0dLwgjQ7PX3IeXpz6pAFagCVaAKVIEqUAWqQBWoAlWgCpw7BbItZRzAk+V5sg0b8IQ2a5yidYwGULGdhgE72TazaODR2kIDRgBoWCYGBxID+OPChQtzOR4CRxTK2RDAKMAbTEtmHlnmJ1cMoAHQAQCFDIDy2muv7QYAik4hAihXrlyZCNxZ8iXI4rw+++yzGUgBOMHtI8vOWJKGDGijuwvbwXyBUIyEVYRpFonL+j/99NMzhEIAoFjWh6wDigCKDivkvRxi1t6JwwxSawETSuwAmjz//PPTY489Ngfrz2dMQ6QDyhLrVABlCZE6ydlXoADK2d/H3cIqUAXOtwLckKedYQIoWY4HGIWyEXS6SpOj3CauE3TsWZKHDj/L7eB6AgRBSR7K8RB8BwxB0LmYI8/PEhSxLQAF8MQyPGMJHvZTHVDO9/niLG79CItYZmx0Mcm6xAIgORIHeMQSPaMbCt/ZCKKdrKN2DgJQPBeYR9eV07BPPDcnxJZOJKMrFucaXJk4xwuRCIRwjfh8WMn/voRT+A7HEuATg/mkq0lCLiMEw3WIeRhZcoff9VUFqkAVqAJVoApUgSpQBapAFagCVaAKHJ0CtH04aJJMO7RusmTAEwP4hPZq269pX6HtmqDtZa9BQptoy16oQJbVAai4dOnSbuCEArwByEFZHsrbWH4GF5G9ytgAoAg6kAFQcOIw+F4AhPldvnx5N0YAJVdaZxXACQL4hHkCt5CBUnREAQARQCED0Fh6iO1MNxRgGF8jNML6A6AQTz311FwKCFDHGAGUsUzR0R12i+eMRgQQDvmJJ56YfvzjH0//9m//Nj300EO78AkAig4oS65jAZQlhepkZ1uBIzsZn23ZunVVoApUgVOjADAJHaN2qEKNG3+ycyPvzTwWh2l/ON7IH3ajhRrIdCTa6UgHIsCJ7ieAKEAphCCKnZJkOyXPAoiybQAFCAXd0fmDHeCnAMphj/D+7jgUyHvWVe5fdRaxvE46RAmUeK7jXEkjhtmGDc6LnEsXASisiw4oNJZwrvV3wH/81nXw96mXIIzrsF+5nuPQ2fPrMufZ0SFENxGdRRIgFES01E5eB4BIOMcbwitur79h/kyjSxbZUjo6be1XBsh10FHlrAKOx3GcdBlVoApUgSpQBapAFagCVaAKVIEqUAVWVUDnbkvA015iO4il5C1rjAMKbdeGZY75nnaXdJvNdhfep3us67hKW9LC7QKYECTBjQRYA+jk1ltvnaETStiQCSAOAxgFlxGD+RgsyDIvI4By7dq1eT32AlCAQ/Z6AVQATRAAFriRvPPOO7tBSR6CkjQ4puT6UTYnyw3phMJ27FWSB11Yf8ATg2Wiga4wlt/RASX1PC4HlFEv4RP0evLJJ2f4hPjpT39aAGXV/+5OXwUGBdY+6VbRKlAFqkAVONEKcEPPjbzBzbtB6Z10ROFzy/VwU59EOp2jh31lGQQ6ACmXYMmEj3ZcUHDjyKBEDyCK01JmgU7DVTpHD7u+x/G7/QAUgKDL0zTdvRMQ/3RiEzxgLftCKzp26aQlo6kOKJbgQeMCKMsq2um2qUCWzmE9FjUmLFo/HZ10d7Jhg5znOM6VY/1hGzXIAig2krgONp5k+R4BFsvppMvJeO89lgRKQGYb9+mLAA62dRGQMjqbUN4GhxKC9zqMCH7oPMK5XAcTrgGco7JU2+iAooMWnzOdZXfI/J3le8ZrRK53wpCLSu5s8/jusqtAFagCVaAKVIEqUAWqQBWoAlWgCpx1BWwDcRCObSxkgJJ0oqVtOgdS0maNCwpBO43le3SSte2b9pnDtiHtqz+QhAGwAQBiAFrcfPPNuzE6igCsAHKQcRGx/AwQBuCGZWBwQAE8waVEAEU4RAeUu+++eyL2A1DYEOAKA7eTX/7yl7vxySefTASfAaEIpJBZxwRHgFFwRCGzDqwPUAxZiARdcAoB4jAAUNAEAIUMgEK5IgGU1HNbAIouKOiFAwrwyb/+678WQDnrZ6Ju37EosI2G7WPZsC6kClSBKlAFZgWy3AQ399y8G1ga3h4QSt7UAz0kSc6DwDqv7NTMEgh0PAJBAEcQuHLghEIApGSpBToacz7rrM+2f7sIQEFzAijouAAUyyFR8qgOKNs+Krr8vRQYIY1VavtmPWHea+8qkMJ5TncUnUvIli4zM32O0Ml1taFEuMXGD/My65tAjeft4z4ispSOcInrsBeAkpAJwCCwm4CIziWWvkmXE8ATwnJrACtCKKPb1eiihesJkAtZOEU3E9Z3L/eW8fpxVoDG4z5OurwqUAWqQBWoAlWgClSBKlAFqkAVqAKHVWBs/0goJaESQBPaSRlASaYdO9u1Haynk23+Nt1mx+Uddr0/b2j/0uezA7zQmQSgBBhEpw+yoIWwBd9b1kaAQxBF+IQsgCKEwvJwHeE3OJAIn1D+5yAABbhibiTZcUPB6cSgPI7BMt944405bty4MW9XwjS8x92FYBu+/vWvT9/4xjfmDEijKwwAChCHwfzzt2hBoA2AjlpuCz7ZbfDa0UkA5V/+5V8KoKz1X9IfV4HPFSiA0iOhClSBKnC+FEgnDW7acdsgLMdjXU0+48bdkhJ00I70+GGVy9HsdFjSAUngxAGA8mZAKHxGAErQ2ehIekevH3Ydtv27k1CCB8CnAMq2j4Tzu/xV7kHHkTGLGhJSyTxX0RDhCBodSWyUcHSMEEoCKOP7RQ4oLtMaxlnuJ0vpbHMvr1pKR9hDsOQgRxHL2ZABTyito+tSOpMAHqbLCXChEIoOKAIqowOKcAnrwvVjdEspSLLNI6zLrgJVoApUgSpQBapAFagCVaAKVIEqsL4CtOWkizdt2EAnBg4oAii6oDiASEdbYRQdbx1IlO1Kq7RHLb1VuIYAZwia4PZhUKJHoAM4BRcRAQ7AkizB88EHH8zOJ9evX58zoAsACrAHAArgCXHx4sUDAZT9Vj7dUN577715Wa+99trsvMKLZRnphsI2UqKH78isPyAN8Yc//GF6/PHHZwCFDIBiSSKy8IlQDsvZNnzCOgjqsN64nySAArADWEMpoxVetF0x0MrBVm9M00S8vhM3pmkyaBOzzYzcVxU4Mwocycn2zKjTDakCVaAKnD0FBErI3JzjeiJJDoRiSR4AFMtPcDNPSYn9ykisolSOZudGzDIx3HDpggKIQuiOQuZ7SzyQ53vEYcHLdLausq5HNe0IoLgP2B/sA8vvkPnusCV47AhW27EEjwAKHcF1QDmqvd35pgLLls6Zn0N3fjiWErMhwf+jcf7ZsGDpKoESzmVGQiJavQqsWEbHzDKd71iSbKxhbBkd1/M4j4DDnBPHUjmAIzpVcb7eyzlEZxMflDnPAKAAl3Be5/OcV7pf8b2wiiXWhFlYpq+xJBDfOV+md9rTcu4/zmOhy6oCVaAKVIEqUAWqQBWoAlWgClSBKnCaFNChlvYUBg8JmKRTrfBJlk3OQUS0A2UZ5mz74b1tOhvtGwUSAUIxsvQMziG33HLL7PpBBuiwrA0gB4CD8eGHH06vv/76HDiS4DACfEIAfACeXLhwYc78fdjXZ599NlGWhwyM8u67787xzjvvzOWAgEkISviwbCEYlimQIkzDNgPUAJM89thjuwGAkqWIdEAho8NJgU8swzMCKOkYUwDlsEdaf3eeFdjoSfY8C9ltrwJVoAqcEgW4gXe0PxBKkuTAD5TkAT4BguC7m3cyN/WO7ievc/2wQ5GOQzoQKaUgWAJogjMHIApZEIX3uKRY3oHsfLKjkvenoSNyEYBiCSS0vxQQigAKTxU8RC37Qgc6hA00BUB5bSenA0oBlGVV7XTrKLBMKRrnn9NyzqLhARiEnA0SY3mw0Y2E/5usESxQAmhCg4TnRBs3dEfRAcqSPSxnLxeotIsdy56NsMo6+h302zz3reIKki4mwB15TtZtagRRdCNxRAe/ET7hfML7BE50QwFa0S0FByzgE9yt0nllr3I/nvMXwXKn4bx/0P7r91WgClSBKlAFqkAVqAJVoApUgSpQBc6zArS9OPjHtiDbaXJwHu/H0slj28/YvmM7j+076LxO+/YX9hMOIJbkwRUkYRSAjdtvv303BFHIQByCDkAoH3/88VwGx2C+wB3MD/gD+IQSNsQ6AEouEweWTz75ZPr000/n+Oijj+ZSQLixAMQAaACikFkXoRKcXQBpdH1h+x999NHdAEC57bbb5mBaARScYZjHtl+CJ2ZcW9IBBY2AcMhs/wqvOqCsIFYnPbsKbOwEe3Yl6pZVgSpQBc6UAuk+wI28N+fW1QRA0QXFsjxkbA6zXMUmOlXpMOTujZsyg3I7QCiCKJbjIfMZEAqdm+RFAMr42UndeQmg0PENZLIIQAFEoc6pD1mbAFB0QQFAsbxRAZSTeqScrfVKgCPvQRfdj+a5CghEJxPyWDonVaIhQciO6Ti3pUVr/i8JoAjX8XdGAnvLnPPG7Tju++yETha9T51y3ShpkyVyAEMMXUayDI7nWb4DHmFaMs4nnqN5nxaiQi6WUQNYIfgdy+e1DESyCLI5W/8l3ZoqUAWqQBWoAlWgClSBKlAFqkAVqALnVwHbK2iHyQFI6WjLoKJ0QrHdh0wbtoP4bAPK0szMk1cOfFpbbd08yAblc3gPoCE4kgAJ7wEzhBzIQBtvvvnm9NZbb80B1EHJHgAU5gN4IsiBe8phX0IX/B64gsDlg8zyX3311emVV16Zy/L86le/2g3gGteBjJOJ5YVYx0ceeWQ3cFYRvLEcEevOe3637VeCNWz3CKDoAqMTzArrWwBlBbE66dlV4Lgbxs+ukt2yKlAFqsDpU4CO2rwBx/EE2MTQCYWME0qWpNAFhYeBda4ldCbmaHZGzQNDCJm8NU2TAYACMGFwMzeWjrBzc5XR/9vYc6NLA3fd6g4EdHHHBYWM9rmfll1fNKATmEBPgBPcTwwcUegsRk+mydJIy3QEL7sene58KLDXeSBBEkEPa/Du5yiSZXRwa2Jki40LQiKCKKmwAIrwiL/ztzqpcD7j91kPeCzJYymdHB2zzb256P9SfdNBJP+XPb/meo/nx3Q8AQjBlQSXKUIAxflkSRwdrIRJdECxtI6uJ1lax/kAnZdgcEkAACAASURBVBh831cVqAJVoApUgSpQBapAFagCVaAKVIEqUAVUIMsd00akQy1tRJaWh8CgzdS2HwAU2n+ydI/OuDqm6Kzr4KUjVxwwA8cPYBPy6IYiqEKmLA7uI++9996cKX0DgAJsAoCSLiLrACjjRieQwrIp/2MZINxRDKZjPXBfIePgkgDKU089NRmU9wGyEboRPgFA+cEPGG+53RfbAlwCeEOmBM+Pf/zj2QXloYce2v28AMp291OXfnoVWKfT8PRudde8ClSBKlAFUCBv3rmJ5wYdJw5DAAVHFO4K0y2F6e24HUtgrKJuluOh09TOTzpA6cQEmrAUDwDK+wGgUPrBEg85gp/3lotgXU4iTJEuDTzw6DaD1ndM03QhAnKfhylJ/2X1ZbuBS4RMKGcEfHJ1J9BStwK01uEgtVt2WZ3ufCuQkMmohJCa5xsgD84fHPdCJqO7CPMTVmE6jn0bEcg0FtjwwPyycUK4S3gk6wDzf0QjhQALy8h18JzG52n7ui5ot+7Rscw5DLCD8yEwB1lXKf7muzwX6j5l5ryrk4nwiaW7mFeCfgmvsAzOt5bhSXAFV5QREszlZtkf129dnfr7KlAFqkAVqAJVoApUgSpQBapAFagCVeBsKGCJY7PAiNmSOmQhFMETYRPhE9pWGXipO4ptrPyW+Y/tLhvtNwUi+c53vrNbqgb4wvj+978/l7X5+te/PmdgCJxDDD4HNCGYh04i5E0DKB42LJvSO5bgSQAFqIRSQZbwAUQBQiEAbZ577rnp+eefnwNw4+67754uX748ZwAU4ZuTAKDgeuJ2kAFQ/v3f/32Ohx9++AtwSkvwnI2TSrfieBXY6In0eFe9S6sCVaAKVIE1FUiSnA5XqHFuxAk6eYEhLMkDICGYohuKNohaF2YH5yrXlxxRb8kGOjXpEMWlwxBAAZwg6ODMMg52ovIZHZ853zWl2vjP6dzWvYEM7AN4gt7ku6ZpunMnsz+ybumyK8P2W86IjJMM8Mm1nazzCe4ndDbbOVwAZVmFOx0KHASfJOCRdqn7QWzMU1CFnOcmGgz8fxAmyfXI8la8T/egHOUifDKWBUpgZi+HluPc8we5Oak/QIcgCOfAhPM8H3qOTtgM+ENwxAyQZnAu1lmK+eSLv10OOcvxsA4JnOT5OMFD5r0MYHOcmndZVaAKVIEqUAWqQBWoAlWgClSBKlAFqsD2Fch2mXEAEe3ROtnS3mO5HQciCaHQxs3ASoN21nTZXQSgZDvT2ir8v//3/2YnE8rXCKN897vfnW666aaJTACXkJn2N7/5zfTb3/52zkApQB6LABScUTb9whUEwIRlEziyAKAApZABUygN9Pbbb88ZQIbtIABQKNlDUMIHR5d77713NwBQbrvtthlCAbzZ9gvYB50JtvnJJ5+c/vM//3P6j//4j+nRRx8tgLLtHdTln3oFVukgPPUb2w2oAlWgClSBfRXgZj0JcQAUA0DCAEbhpp4OZDuJxxvz/Tql91uJLCNBxyeQhMBJZoAKOkvHjlNKRvCZLih2tJ60Xc9Dki4MZMATgBNDEAUYBecZ7SXJB72yoxfXE11kbkzTdH0HQCHjfqLLAZqplb8/aDn9/nwrkP/jOSolVUkYBODDRgDOH5xvdDkhj7/T4YTM7wBPgN/IgCz8L+iEknV7bZBwnYRV+A3zcp227WqyzNGzCNrgdwlsuB845wHlEYAgwCiW1gEO8Xdj2TMgEs6bnAvMQGmW02G+uqmMTiWCKZbaSTcU3vdVBapAFagCVaAKVIEqUAWqQBWoAlWgClSBo1AgSyrT3pOl49MJBQBF52kyIIptTLQzjX2ktjGNbr0b2wZAjSyrA4xh6IKC4wbBdJS6IYA8gDdwPyEfBYAybiRASjqgAJ689NJL04svvjgHwIzleIBrKN1jANw88MAD0/333z9nARQglJPggIJDS4I2Tz/99PRf//VfM4Ty2GOP7ZbgAVSpA8rGDv/O6BwpUADlHO3sbmoVqAJV4AAFgEnSoYAb8lsiAFC8YedGPl05siN5LF2xivA5Mp9OTzpB6Ri1MxRowrIxwibAEzkNnad0wtIBaoco67DtUfZJ7aO1ZXXI6XoChCLsAwBEZ71Ef5YbWaSrpTLQjk7hN3ecT3A/AUB5PQJN7bDWreAku8aschx12qNTYLRAHf/380Gd79IiFZjKUSaca9JFKe9JdUARcON/hAYD3ZmAT3QQYh4jDJPrkE4qWfYnoZWjU2u9OXM+tFQN/9Njmaz8G+DEcyKZ/2lAFDLnwbHsjrAfWZgvoT7nlSV4mDZfCQx6zrEMEOvdVxWoAlWgClSBKlAFqkAVqAJVoApUgSpQBY5CgXREof1Jl1yyMArtSbRh055t0N4NeIIFB9kyzGbbqnTO3fi6A2pYcgfgRMAEFxS+wznkS1/60pyBToBTbr755hnaED45TgAFFxTjo48+mm7cuDG9+eabc6Z0DevKC1Dj2rVr0/Xr1+cATrnvvvt2AwDFEkJsC78zNi7yEjMEQKGkkNsGgPKTn/xkhlAef/zxAihLaNhJqsB+ChRA6fFRBapAFagCKsCNdYIO3IQb3JQnLU4nMmAEN/KEDh26okihk1e51iQAAUyRnah0jubI/HQ/AUABTMExhQCu8Hs6Ug8qY3EcR0E6M+g2I5FPyR3iwo4LiraQAEA8NKGjD0L7rSudvoI35Dd2wJNFGX3otHZ65lv3k+M4Ek7WMpb5/0x4Kx1EOC7TCYmHdAE0Mn9nAwAACiAJwflDu1TOO+N6pJUq/wO6MzGPbAxgObxG1yUBk70AmWW2e9N7ahkILtcLqEOITicSIbOEzZgO2EQQj6wTCpn/8yyxZZktARbLl/mb/JvlpDtSajLOU0cU123T+nV+VaAKVIEqUAWqQBWoAlWgClSBKlAFqkAVsB3Ith/boGwDSidp2q1p06aNNUvMW2reQU7pVG1blm1OG1X8y1/+8vSVr3xlDlxCgFEEUgBQ/I78J3/yJ3PZGkvXAJ4Yx+GAwoZTngbQhAyw8Ytf/GL6+OOP58Ad5Ve/+tX06aefzp9Tfufq1atzBi655557duPChQuzCwrBdgnZbANCwdlFAIX1Z7ueeeaZ6ac//ekMoTzxxBMFUDZ61Hdm51GBbTS+n0edu81VoApUgdOggM4GghJ2FJOxJkxanM/oEBag4GZeIIWbdJ0PyKteaxIWsfQDGRgFmCTDEfsAJ+9O00RpHoJyPbqlkE+Cs0d2zNOhjpsDgbbAJxcDQLHUCBk90z1lv2OJTursPKbUjq4nQCg4ohC4oaCnrgWW1limg/w0HMtdx+UUWOV/02NDGMqH+rHETX7Pwzvf66yUxzznDt1JmM51YTm8T3CE/wGmt56v55VFZXTGbXKadDxZZbuXU/LgqVb533L9cBPh/1kwRDcUs24jZAE9ID0iXU0AUBIkEUDxvGipHrNgGtlp2cJF25Dn67Fk0MGqdIoqUAWqQBWoAlWgClSBKlAFqkAVqAJVoAocToHREdc2oHTjpV0qHb4Z9Ad84uC/dAPPMj60da86sHKprUjwApcTnELMACm4ohjAGhcvXpzjrrvu2oVPjssBhQ2yHBDQBi4nwCjG+++/P1GW56233ppdUV555ZXdYPrLly/vBtsAhMJ2ANSwzYYuKksJuIGJWDe2AfhEgAYA5eGHH54hlCeffHIGVNjeluDZgOCdxblUYBsN8OdS6G50FagCVeAUKmCHLxnXgbxBF0CxpEbW1tQRhU5lOo7T+WPV606WjRg7Y3OEPyP+39mBUMzCKIApgBY5Ov+4d4dwj84wdKSn3SPOJwAoBCV4LDVCPqjsTm4LHcZZRuPaNE0GAAqleN7eyXYu2zF93Jp0edtVYAQz8u9xzfL/VqckS+DogsQxzf97ltXh7wRUBFDIAijOZzw3pIvSWB7MOryrnk+2ofgi55FFjkxsSzoQ8X4sq8M50ABCyb8B84RPLENmiS3/17NkD1q4PMA15mXOea8CzmxD3y6zClSBKlAFqkAVqAJVoApUgSpQBapAFagCqUC2KdE+nS7f6fYNiOJgJ8v10F5lOzftUTpSH4kbyrjbcD1JAIWSNUAbghuWsCF/61vfmt1ScFQhtvECQAE8Id54443pxRdfnF566aU545iiWwvrC0wDfEIGQAG2wfGFYP0TSDnKbQE+4QWAgnMLLi5kARQgFAAU4ZMCKEe5Nzrvs6zAaWi4P8v6d9uqQBWoAidZgew85iY8oQjLYXhDbmkNgRRu3r1htyzHMiVkRj1yRL3lKLLEDB2rBB2tgicAJwmj8B4XAUb3E3S08jrOjlWut/nwgzbS9mThk0vTNN2xA/yo5SoASrrEAOVcjQBAQQu1Qcd0RTjJx2LXbbMKjMdjPkzn6I5xJAl/czymlWk+mAOb5CgTHVCcnmPa4JySLifjFmYtX8vxaIc6ltvZrDqbmVtCJjqVAHb4P5fntnR/yRI7Y1mdLJnF/y/zMzgH4gTF/z3h+c5znssDQsnzH5/rhKSzSgJ7x3me3IzynUsVqAJVoApUgSpQBapAFagCVaAKVIEqcJ4VGNuUbL8mM6hSR2qyAAqZ9m4dwfmOtivaumwjP3JNcUMBzBDO+MEPfjCXqyFuvfXWGeAwbr755umb3/zmRCke8nG7iCAGZXc+/PDD6YMPPpjefffd6fnnn5+ee+65Of/yl7+cIZlvf/vbc2b9LSXE9vD5d77znTn/0R/90e52A9Uc5bYIoADIAJ+wnuSf/exn0yOPPDLHU089VQDlyI/2LuCsK1AA5azv4W5fFagCVeDwCmQZHUtg2NksYGJOZ4Mss8F7O6XpuKYjeZVXdn7aMWvnqB2v/E1HrSV4yLh86PRBzo5Zpl3kQLDKeq06rR3+dvTzQIOjDBaQZAAU4BMBFHUmr6KZHdZ0QLPNr0VQiofSRDrD0Ck+OiKsul2d/nQqwPGYoIj/m4Iee1mY8gDPuSAtSQWlyDyYOy+dTYBGhFbyuE53JB1NUk1L5tho4P/OYcp6HfdeyvML/2OAI5a3SQhFGMT143cJlWRZnY9iHsxLAEV4JOEzfpeuJkzDKx1Wcpmsh2DMWKrnuLXr8qpAFagCVaAKVIEqUAWqQBWoAlWgClSBKrCOAlnKnIFWOZCKtuwcSJlt3LTXpmO1DuAOxFxnnZb6raV4AFEIAI2bbrpp+u53vzt9//vf3y3HgyMKQAefAaKQjxLa2Gvlf/3rX++WsPn444+nZ599dg5gjvfeowl6mteLYD1vueWWOQBQfE9mO4FQCBxgjnJbEkABoPn/7L2Jk9zmea+LmeEyXCRKlESKlERtcXLqnFv3/v9VSezYLmdxvERJpWJbiyVxkUwt1Epy1lsP1L85rz73zHTPNGbD01WfvmY3gAYeoEfoDw9+Lw0JhfX+93//915AIQ3FBJSZDlknksCuBBRQPDgkIAEJSGAvAvn/BBd9U0qDngvNnKCnT3zh9UmyB2LFzYlgkZI8nOxzMfowjyqkRJ5IqYpacgfp5H5piBefTwQMSlXU9IHDrM+s88KxXkDnhwt80loBpfKdJ0MRAQXxhEYZjve6rnt/0pOAAgPaF5MkmMpw1m1xutNPAKkjaSKRQ1Iyi77+UK9pKczH97+KJPXOEP4mRDypIkrElpTroW//FrRJG+056mlIPcmRUf++IHSkFE7EkEh0vFcfzJeEp5Tf4bualrJjSTepSSW8VsuSRUyhb0WXaUdw5W/qyen/jrsFEpCABCQgAQlIQAISkIAEJCABCfwwxoWEwpgWfR3XqgnePGeMizHtNG4arELKkfGMgIGMETGDpJC33nqre+ONN7o333yzT0KpJXmQV476gaRBKZuNjY3u+++/7955552d9tFHH+3IKZS4Yf2RUCKisP4pL0TSS01LOQoB5enTp718gjgTeea3v/1tL6Eg0CigHPXR5OedNQIKKGdtj7o9EpCABIYh0F6wrvGDPK+pJ5yYvzyRK+iRLWo9zRqDeJj/D9WLvKQGkBCAdEFPCsqDkoLCv9OYhulTFqMtSTEEwVZAwbSPpIOEkvSTJKDUC/XzCCgpwxEJBQElEooCyhB79niXWb9LKZ1T5ZEqEvA60+eHN99bkkyqWJbnma5On8+qAlruGplWVgfppJbY4XkiS+mT7DOr7HCYvxUH3Uv1b0xNC6riyDRxo5bR4W8N0hstpXGQQiKI1HVjWfxdSnoJ8/D3LH/bkqKSUjz5HNaNeVKSjL6uQxVQduM46344KEvnk4AEJCABCUhAAhKQgAQkIAEJSEACx0EgY1qMiaRcNGNibeOGq3pTJQJKGiXUa3n1CC15bZBxq5TiuXjxYl9q5/bt230Zm7aRhsL7CCs0pj937txOG0roQDxBQKEhoJAcgrxB/+DBgx9JHJQJQkJJI9UlLaV48h7bsLq62jcYZP0XsR1JQEFASfkgekoH/e53v+sbaShVQMk8Mx68jPlljI7xOsbkaaST0+6VxlhhHQuc8SOcTAInn8AgfxRP/ma7hhKQgAQkMCcBTqpzMbmW7kiyAYZ44gsjoCCf0EhFQVDJNHU5h1Gza5mLmjKAhEHKBykon5ZyPDyn8V4SCeiZd+iSPNMElCTEwGhaAkokFAWUOQ/WEU2eMlmRPeodHRxzVSqoP4yZr9a4zbGW0jpVbGmFsbYET01DQU6p65DPTF9TUZjuJD8in0Q8iTCSEjn1b0YtbcNzpo3gxg/NJBLRk1KU9+jrIwJKBLlWKIuYkvmZvq5fXmf+Kswol5zkI811k4AEJCABCUhAAhKQgAQkIAEJSGBIAvVmLcbEUi6acaokBNMzVlYTUFI6PX1N/W2fH2aMe9dtj0Ry/vz5XipJOR76WtKGBJGU4qFH6KgSB+V8hnggnqytrXXIHKSc/Pd///dOGR6kDgSSrEft2RakjogdTId8wnqn7BDbeP369T4ZJWV8FimgPHnypC8T9Nlnn/X9//zP//TpLb///e/75wooQxwxLnNMBBRQxrS33VYJSEACByeQ9IRpF6Y5g00tTHqEk1uThlzBSTqWeGILc5JPf9iz31xY5WJrLgxzEZaUExJPEE6ShkIiCo1/834a8w1dkmc3AWWvEjwKKAc/XscyZ34op7wV36cIXnxXq3hQ32M+hDG+r/RIJFVIaSWSmp7CvDU9Jccp86esTs4vk6BS/35k2YP8MF/gjocdchp/W+j5u5LkEfo2HYWPzmu1jA7CSVJM6CnDU+9saBNU+HsU2YXEE+6ESHoK77EuKb1TxZesZ9a5lWIWiMZFSUACEpCABCQgAQlIQAISkIAEJCCBU0OgXgdtk0tyc1fKz7cCSv33tBThjJFlDGyhUCirQ0O8QEZJKkiEDWQTJA0aJW3SSERB3CB1hJ55h3ggnyBy0L755ps+RSTtu++++5EUQ5IJ64EMg3jy5Zdf7jS2L/IJqSgkvFBeiMSXF198sd/+cDishBLp5fHjx92nn3660/7whz/spLfwfGtra0dCMQFliKPHZZ51AgooZ30Pu30SkIAEFkug/n8jF055jYvPXIimJ+0E8QQJJSko6TlprxevSW7IMg/7/yQuwOaiKxdsPyvtftd1aUgpDyfv0XMxOWkBtbTGIskpoCyS5tlfVu7MYEvb70X9viSNJKV0ajoRokeVG2paCqIIiURpKZOVNJM2UjTrwWfzGXxuWv3xjZzSylx1/Rf1XZ/3CGgTjvZKBKnTplQOPTIIMgmN523CSE1MQUCp03/RdV0af5siqCCi1PI4bFfkksR1IqyQhEIfuSR/61oOQyc5zcvd6SUgAQlIQAISkIAEJCABCUhAAhKQwEkjUMenahlqxsu4gZIbKWmtjJKx7/T1Zi7Gy+qyBtnmCCn0JIpE2iA95M033+zefvvtviGipLwNSSIkjiB+MN8i01BIPkHkoPwOAgrJIcgb9Mgpr776at+QSVJKB4GE9+7du9fdvXu3b/wbUSbSDOt/586dvt28eXNHXInAUoWUeUFHJmGdKRNE++STT7o//vGPO+ktf/rTn3r5JBLKIQUUSu6k/I4leObdYU5/agkc9mLfqd1wV1wCEpCABA5MIP/vqAJKvSDNxexaI5OUjwgpPOcidxJTmK9e7D7wSjUXvrlITHIAJS/oST6hJA99UlFIQqFxYTfJBlwYHuIirgLKYfbsuOZNuataQzZCShKIkiLS/uBNIgp90oXyfa0JKPygrgkoEciSZtKW3ak/zCOy1KjRxJXy3rTvz24SzVHs2SqK1Oe19FbWo8ozST1J2ZtIIBFCajpKld9YVgQU/q4gopB8QuISPX+bktaU9KX6+UkyoUdQYf4sJ5+zm4DCciy3cxRHlZ8hAQlIQAISkIAEJCABCUhAAhKQwGkl0N4sFXEEiYTxsjRSviOjUHK+3oCZ8e1Myw1atZxP2Cz0GmxNAUEquXz5cnflypW+Jy2EhuxBAgrpKGmIKklDoedx2CQRlkHySQSUr7/+updPEDnoq4CCUIIwwzojovCo6SMsI+vEeiHPkOqSkkOsM41tzXJYFm3eR2QSEloioNCz3pQQoi1IQGF8kDE9BZR5d5LTnwkCC/3jdyaIuBESkIAEJHAQAjV5gTQGUlBonKhXAQURhdfSuODNWWfmP8z/l+qF71y45eyVhnSShohC49/0XBjmojLJBPRDlONRQDnIUTXOeZA4qtxRZZAqkfCdqT92kbqqCFazNTn+IrREIGH6zJ8ElaSZRHipSSz978DJ3Rwp81PXh9civewlQRzmO36QI6KWrKmJJjyv6SM1wYTXa+oJf0P424DMlpI4WW6W0/79yY9MfmgiwkWGY1nMm9ayqpJJSvEgqvA3bb+/TconBzlCnEcCEpCABCQgAQlIQAISkIAEJCCBsRFoJZSMnWWMjB65JGPc9FVASRn6jH8nVTipKBlHW+g4GHJGxBHSQJA5InUga1Tp5KWXXupu3Ljxo0aaCC2Pw0ooCCiIHKSJIKAgcaStr6/3SSwkoNCT0hKJhPX+4osv+kYpnq+++qpfThopLefPn+8bwglleNg2emSaWl5o3gO3Cij379/vaBFQKB+EgPLuu+8uIgFlmoByt+s6GlIKjXHGWqp73s1xegmcWAIL/eN3YrfSFZOABCQggaEJ5MI0PepxTTkhrpByPLcnSSic5SbCkBN5LpozD/2i/r/UXnRO2gk94glJKGmU6kl5DBIK6kXeRV3QVUAZ+gg8O8tHPkEE4ftAX2vTRk7h+8J0+SGM0MXz+iOZaatIkuXQR17Jj+Ld7tJoqbbLq9/7QWrdLmC31rSRiBz8sEv5m/odr6kmTIt0ksYPQmQ1Gs95P4JILd3F8vI5KbWD3BZxJSlL+TvTbmJ9vU1sybSL+ru0ALwuQgISkIAEJCABCUhAAhKQgAQkIAEJnGoC05J/GVfjxskknKR8dcbSeD3pKPQkpERGoeT1bjd3LQRURJRakqemoSBpkIKShgBCiR7aG2+8sSOxHFZAIbkk0ggCCskhaRFQ+GwaAkkSTUgyoWTPt99+2/eff/75jxJREFtolPhhG1PGh3QXxBqWRUIKbZ5H5BN61jsCCj3iDKWDEFDee++9RQkojAMinKQET+ST9Aoo8+xApz1VBBZ1oe9UbbQrKwEJSEACgxLICToXw2mU40E6SSMFJY2zxJT9oCdBoV7UPuiK1jQDnkcwoX/YCChIKbyGiELLhWUuLufC8mEv+O4moCDiwOL1ruvemLRXGiY1yWI/HpQJSdoC/XuT9v7kZPfzrutocMgF+L3Keez3eb7/1wRybhUho6aITDvvyvuZHhkk3wm+P0kbqaVvEunJj12+Q/zA5cdtEkyQV5BMeNTlJ02FZeX7Sc/yaorRfvt12jYd5TllK4lVaaN9LxJIymzVvpbhYb4qoPD9qAJK/V7xvKapVAEFdhFTIrpQdofvJo2/Lzz2+5tSE1V2k1X220++LwEJSEACEpCABCQgAQlIQAISkIAEJDAbgXYMjfG1CCeM1TGGlr4tQc/4NyIKPTJKLTmf8bhFjHn/1ZZEIiFVJIkoyCiknyBr0FoBJakpTE/KCIkjafNIKSSfIJHQSDEhOQR5g7axsdF/7p07d/qe9JJIIySYIK+kkYLyySef9I3SPMgsiCk0llO3JSILMgut3ZbIOdO2oxVQ7t271929e7ejR5xBQKG9//77ixBQUlZ7Wgme+13X0RhjzPghvQ8JnBkCR3mx4MxAc0MkIAEJSGBPApxg15qXXBivRjjCBYko9Lwek5zpuAhey3scFHV7QZoEgjQSDGoZnpTmSUoKJ4dcMKbPid9hLwBPE1CQTyLlRD6hV0A56F4/3vnq3RLZ3ylLM01GydryXqaLvJUEIX7kVjGkluZJAgrfGxrfo3zveC/iUl2vWs4nyUORT+o6sG67CRJtRGm24yjPKWsJm5oSUiWSvM53OQJIvtcpzVXL5zBv5mH5iCIII0go9DXFhOdZh8wTDlmHWqKnSi985n6Pyr6KKPvN5/sSkIAEJCABCUhAAhKQgAQkIAEJSEACBydQx/AYX0u56zY9mLG7CCdIJ4zz0qfVMbyM7eXmsjpWd/A1LXMiW1CSJ211dbUvVfPcc8/1PWV3bt++3ZEgQst7vI8MwvSIHPQkjsz6IEUESQRhBInkz3/+c/fBBx/0bXNzsxdPagJKFVDW1ta6NJbB/CnLw/LSkFSqZEJ6CqV8aKw725BkFV5j/ZFp6FsJpQooSDMff/xx35BQkGdIQfnDH/7QCyhbW1t9Yzsy34xcGFPM2CM9aScfTVJQeB75hHR2xhgVUGYE62Sni8BRXiw4XWRcWwlIQAISOCiBVrbghDwXyUlqQD5J4+QcKzxRhbkozkl6EhwOuh71wm1NQeCCMtJJyvGkJA9SCs+JvsM+puckMRem90ss2Gs99xNQSEB50wSUg+7qEzFfW56m/tBsk33q+Rfv1Wm5gwKZWNaWGAAAIABJREFUJFIJ76XkTr4X6flu1SjQKqu0vxbb9WtlryqnzAP0OM4lkzCS8jpIIFVKSToJr1X5LDJJTSOpAkvSgOhZdhVXIqOwPJ7Xvwvt34YqsvA86xvhBb7z/D2ZZ9p59p3TSkACEpCABCQgAQlIQAISkIAEJCABCfxfAlUOYcyujrXlpkleIw2lFVBysyF9UopTZrveCFbLWC9sXC3leJAvEFEuXbrUkYRCQ9IggYQ0FPpbt271Qgo9ryFyROpg3lkfST4h/QR55KOPPuo+/PDDvkfeQD6hfE4twYMswuchdqRRaodlpZzPo0eP+kQVGiIK5XgQUeiRSiLMIKZEqqEnHaWKOHsJKEgvrGcaAkokFESayCf0cwooCCW5IY4+AgoSCs8RT3JzbASUlPOeFb3TSeDEE1jYH7cTv6WuoAQkIAEJHBcBTsi5UE6aAxfXkU9ulxQUklBIAqEnxpAT8ljli1rnepEZqYSSO2mc9GEep0+ZGsrxcMG6JiMcdH1aAQUObHN+mCQBBQnFBJSDUj7e+WqMJr/UcocEPf9uBY+cg2Xa/CBFPKGsTkrr5AcqfcSTyCP5TnE88R2r8Z71HI9juC2bU9d34XdeDLwr+CGHVJa+po1ESkmPTEbqEY3nfKcjpaQMVUrvVKkEWSSJKfVHI/IJf0P2euxWIuiwSUoDY3XxEpCABCQgAQlIQAISkIAEJCABCUhAAhMCbdnsmo7COF0tu1NLz/M8pXvS11LYjN/xqGN1C4XeJqIgoTz77LM77e233+7SkENSzoaekjyzPpJcgjDy+eef90kiNFJFeCCfREAh/SSfg4BSH4go6+vrfSMVBfGERJSkoqQ0D+V5kFWScIJ085Of/KT727/9275HqmH9U1qoTXOpCSisO6JJGqknlA5CQkGiOaSAUlOVI6B8OBFQuAE2N8IyThn5JGW7Z8XvdBI40QQUUE707nHlJCABCZwJAqQ3xPpGMEkkYeSLWpInF9I5OWdaTuw5Ka9m+EGg1AvLXLjOBWl6klCqeYyYwmv0qcOYi92ILDzmTSSoJVkQDkitqOINCShIKPTIObWu6Oza+Q8XzFnnXHR/r+s62vuTE9zINV9MLt5HzJl3ew6yD07LPG1SyLT6rNPK0OQuCHpEkexDfmDy7xzL9UcmTCKg8D3hxyvHBklBaW1kJ/OnXE5qz/JZfMemfV/qvm3LBLVSylHuoyp2JXlkt3IzETcyXWIsI4hENkEomSag5DtBqlHST+iZti3hk89CSuF7X8vn8Dz/3o9VWwZM+WQ/Yr4vAQlIQAISkIAEJCABCUhAAhKQgARODoE6RtiOqTFel8TvWn4+JXgY284NmfR5zutJOk66Sv2chWw9AkpK0SBrkBSChEL5GvpIIcgnL7/8cp8ckkYSCukpaawQy2vTRHg9pXcQRRBQ7t271wso9DzyOfQIKCmX0wooyB4bGxt9Igo9aSgIIklY+eyzz7qHDx929CSh1GkpL5TGNtTtJCkFGSUlfPpB/e0fhh9Zd6QTGiWD8pw+CS4pwzNDAkq99sDYYU1Yx8apJXi45sCNr/SMbSbJeZay3Qs5PlyIBI6CgALKUVD2MyQgAQmMm0AuyKeUSNIdKL3DSXktyZOL7ik/ktqYnJDPXoDyr3nXRAJO5upFaKSMWMcYyLUhatRpuShdlzXrno2Akh8WSAZsd+SbOxP5hB4BpVrxBxVQuOj+7kQ+QULBtlZA2XuPRTZJWklNFGklqPZHaH48RrjKHQ78wOS1iCN1f7IMXo98Qo+ElR+wHCdJO6HP+mT96nw8n5ZqEqmjPec7TvmEvZDSNPmRVWWoaSVtaokdvpOkmKSkTkpsRRSrEgo/+NKYB3kl4kpK4rTfaf7N57UySxVcZvnut0KNotcs1JxGAhKQgAQkIAEJSEACEpCABCQgAQmcDALTxs8yzssNYWmM5THWnXHvKp+k3DbjfDxnzDBjv7mhbNoNcIcikJI8iCOkgkTCQMi4cePGTktZHkrz0KqMgjQS+WSahILEQekdGnLI/fv3dxrTJwGlCihIKK2AguCBfBLho5bcoSxP0lBIWkFKQUL5/vvv+x7JJC3lhq5du9bLLqS+8FlpAI1MQspKEk/okVBIQ6FHosm6zFiCJ+nK9Iw7ck3hy0lfS/CQws57aYxTprR4bnw91H53ZgmcFAIKKCdlT7geEpCABM4ugVp6JOkfOfGmVmYEFMSLWOK8zgl7rY+Z5IiDksrFX07muJCci8mcDJJ4koaMwskgPSZyTUvJBeskMcy6Lvz/ttYM5UdJyhDRI568NunhwY8PfojQH0RA4YI7610TULCtFVD23mOteJJ9lnQT5q53PERKoa/7jB+f+VFJz3FcRZK6HI7ryFlIJPxAZZ7MP02CyY/S1KLdbf1mOT6P61yQH2T5HiKO5IdaRJSsO+uXEjsRQnIXAZIVz/mxxt0F9G0KSsrtRFhJigl9hLJ8VhVGIqFU8aX+mJyFbZ1G+WReYk4vAQlIQAISkIAEJCABCUhAAhKQgASOn8C0m7oYC6ypxRnPy02VST3J6ym1zc2XmYbxcVpNTV7YOF0VRpKGkh4xA0mDRlkchBREFHrK2JCMQnvllVd6AaXKLHV3IHEgn5B+goDy4MGDnbabgMJnThNQWC5yCI2EE8rx0FNyhzSUNKQXRBQ+m8b7CCv0rCfbEammyjWINfXBMv70pz91f/zjH/se+YTSOzQSXCKezCCgZAyR6waMHTJWmYQT+pqAwjWHml7OOOZBbnY9/m+FayCBfQgs7I+ZpCUgAQlIQAIzEOCEutrhnHTXJJBalgYJpZYxSQHKw9bHbEt/cFIYMYOTQsrxcDJITxoKr9GYhgvlOZnkhLI/N57h/7Wsc36UIBmw3a9MJBT6VycCCj11QpEZkBbo5xFvZi3Bw7bU8iP7bcMMu/ZETTKtRA4ruNd5T6SOKopEDKHn9d3kk/a45sdlfkzSsx+rzFLXo/3ByjGfUlQsp001aSM/q+B1EnZCW3qmrlN9j+9RSukggyQJJZJHna+VxpCrEMdo/GhLokkVUFgex3hqrpKWwnRVetntzoIqq9UIzd1KBJ0E7q6DBCQgAQlIQAISkIAEJCABCUhAAhKQwNEQqDeHMTbHjYQ19aQmI3OTWdJR6Gtj3LDetJgE8EGv3aa8DokhyCCRNugRT956662+vf766925c+f6BBUa5Xwio9AjgCCepH3yySfdp59+2tHzfk1AQXRJMgllfvZ6IKFE/EBCIe0kiSeRXkhFQX5Jz3OmJcWlCiiU54lgw/rT2CZEFuSTP/zhD32PeELpnY8//rhPcZlTQGEMMmORjFXWtHUElDSuN+QmOXrm8yGBM0lg0D9iZ5KYGyUBCUhAAochwP93ECuSbMIJOKJJkk+QL1KW5sbkQnxscOZJGZN5pIxp65sEE3ouSte6jJwgpiGgkIxCEgo9F7OToICMspehXEu0tAkZ/NBANkE+SSMJJSkwVVaZp/QQ68dF+Vygf39SgoeeuL8a8RfDet40l8Ps/6Oat0oZ08rS1PVIiklSampZm4hAOV7rsmr6SX5oRq7iV1SN12SZSSnJsVtFkiq9JEklCTj1OGrFmrzXlgc6Ks7t58T4T3Rk/X7URBHe5/uT8lbIIRyP02qeJgGFH2RJN+GHXI5zvrs11YTpkpjC8pKMkpSU/BhMmtFurNp1Z7oq0BwXYz9XAhKQgAQkIAEJSEACEpCABCQgAQlI4HgJ1DE5xuVSkjvjeYzvpTFGSAJKJJSaAM64eJ2WMeE6FjjIVlKGJyV5UraGkjUIIrdu3erFkSSgIIukMS3zUfKGHhnk4cOHUxuiBwkqkVCyfNJXZhFQkoZCaR7STdbW1vqekjzII2kpz4OAQhIKcg3rR49ck6SXlOPhs3mdad99990+/YQeAQX5hEaSy5wCSm54o2dcHtEkDfmEcXka1xy4FpExUcYnfUjgTBJQQDmTu9WNkoAEJHBiCfD/HS7E54I7F+wTPUgf+YSelrqZ9FzUZ77IGYfZyHpxmRPDJCjQpxRP5JMqo3DhO5YyJ4opFzLtwnRkhcQoVgueHxoIKGnZXnp+jERWoJ/n/9VcyK+SCeLJB5N2r9Sf5OL9WRZQ4NaWromU0vKsZXc4tpK60/ZIKFVsmSagpH4rxyr7O/IUy2V9cizUY5f1qetaU1fyo5Ppq7CS+Wsa0DzHyWG+O7vNm+9ANf7z/YjklBI69AghyCN8nyKR1PI5dRsRSjIv06TEVErw8BpCSySWWju1vhc5Je+329ImAU1LPDlraUFDHAsuUwISkIAEJCABCUhAAhKQgAQkIAEJnHUCVRSpY9a1NE/GGquAwk2X3IRJY4w444f07fjjIAxJAEkSCDLKlStXOuQSekrVkBry8ssv9z3/ppEsQooJ8kYaAspf/vKXPvWEnlI8KcnDZyCfREJBQGE+RBA+Z68H8gmPWpKHdJOU5EkiCn0EFHrK9CCspLEOEWaQUkhCSWPZ77333k6LfHL37t2DCCiMS6aRPE66OmPxacgnPOd6Q71ZLgnrg+xnFyqB4yRw3BcrjnPb/WwJSEACEjgeAjVFAju81sSMgEJZHlpOyJOGkvQU+kX8P6zWaMQ45mJ1rdHISWFK8nDiyAlkLf1RL3S3F6arrMCPkFqShR8YKbvzWvnBwXYi4uyX2rHbnuNifi0nFPmEnvWv6ShcjK/lRY7naBjmU2t0ZSuj1E9s5Q+Oq/zoy3GZyEzkkiqRVAGF5UQ+oedXVCQUlpPyPW1SCfzbVJXIKFnv/Qgt4nuw32fs934tWRMRhJ4fUSmpk9ST/Bhr03oQUvIe30Me2bYqoHDccpynXmriKiOoMG1kmHw/a9msecvoKJzst/d9XwISkIAEJCABCUhAAhKQgAQkIAEJjJNAxq7qDW71RjOek3BSb7Ks49+5ATPpKBl/zDIGobq0tNSlUSoHCSVldkgMuX79et8QT27fvt1LJLQqpPAeAgrldlJ659GjRx0NGYRlZj5EFJYbcQXZZdZHJJQqo5CGsr6+3qeiVAGF5ySjsF40hBUezMt2vvHGG31ZIXq294MPPujef//9vkdAQT6hsT1zJKAw/ljTmbm2kMQT0k8QTyKkkLJexz8VUGY9EJzu1BE4CRctTh00V1gCEpCABBZCICVPaskRrO9IJ0kFSVkexIzIAFzg50S8Xrw/6ErVlAZO+iKY0HPCWCPzOEnkNRpJI0lsoK8njFy0bgUU1j8Nueb10ohbTP1PyhLxqOkWu21bTXJhO7gozzqm/bnrujSSXHLRngSJCCinpazItFI0NRWkvp+SOQhO3GmQxJ0kytTznyqo8OsnAgr7IccbfRVQappKPpfPrJGZEVI4VvmMvfZpXfe67HnKLx30+M98VbSYVn6mLr9OW78/STaJyZ/EkZTEyQ8s3o+Aku9bBJREVoYXPZ9RS+cwL+IJjdSilO6J7NJ+L+o6HpaT80tAAhKQgAQkIAEJSEACEpCABCQgAQlIoBKoJXnam80Yn2ScMS1j3Rn7Tkke+tzIlpvr2hvg8pkLu7aLiEIaShrpJEkqIa0EAYWyPBFQXnrppS6NcjifffZZ30g/IYGE9u233+4IKElBqSVw5hFQ2sMMMSRpKPR8XsrxIJ2QwEJDRnn8+HEvqSCrMG22hZ50FGSTiCf379/vk0/oSXNBWomEkkSWXQ75CCgp/824POIJ7aOJfIKAQuO9Wq6HeX1I4EwSWNgfqTNJx42SgAQkIIGhCXBhvpYcSRwhMgZSBqJGrHBeI0UkSSJVKkBGOeijpoBw0kcZm5TZoWZjLcGT8jz0SChc/E7jYntKjSTZIj842M6Y7GzjK13Xvdl13VuTxmvZNmSHaeVWpm1fEh5ygZ+L+awvyS20DycnuvT8m23j4j19TYo4DSkP09JH6o+7eqdBUkhSd7VGX7bSCsuNhIJAUmMv2RcIJDTey/7Mj78qjuQz+FFZG2JKjs9M3/KuslG77IMe1/PM1wonVdjID6FpggqfUUvuIJikhinHWEriRBBBPNktAYXXWVbmqetfk4o4bllOymbxvKas1PVtRZTTcJzPs9+cVgISkIAEJCABCUhAAhKQgAQkIAEJSOD4CdSxvfYmOsYMM1bJGCNj3kgo3IRZ0795zvhwbnKjb5Od67IXstUIKKSDpFGy5tKlSzstsgmla6p8wr+ROyKd0CN8pLEMpJUkqJCAgtxy9erVvtzPQR9IITTK7NDn8yjHgxCTRBSSWBBheD3T1PJBzItokvbw4cOd58g0bfLKHutbBRQkFK4ZIJ6kRT7hJtcIKBkDVUA56IHgfCeegALKid9FrqAEJCCBM02Ai+215AiWdwQTpIyU4kFC4cScE/SkhXASnov+yCgHfdSSHDznQngulJMUwolhxBMkDgQPThh5jUQRpqExT71wX0WHCCgRayi/85PSMOBT8iVn4Pv9PzriTE5Y6ZPYkhPb2Nb0bAcnwWlVljkou6OcD4ZpkVEia1SJhGMBlhFJ+GGHEJJUlFoGJ8dfK6BkfuZNkknKPrU/9PLvrFsVo/I8SSb77dNWPNpv+kXxbyWsCE2IIzlO+Kz2u8K/q1SCFIK8xfeBnvdSGoe+frcQVRC8+A7Rt7JK3basX75f9U6BVvxqJZOa8KOAsqgjxuVIQAISkIAEJCABCUhAAhKQgAQkIAEJVAK7jesxbpmUZnoSskk7YYybPkkoKcdTE8CT7FzHGAeRUFKSh2SQNMroPPfcc317/vnn+7I8iCdpSBpIKLSnT5/2SSNpyCbIJxFQSECJgIKcctBHK4Yk3YT+yZMnfemdlAJKMgo9gkxNMmF9My094grJKcgn/HtOASXj7YyFMgafm0KTgJKEdd6rY/kKKAc9EJzvxBM4qgsbJx6EKygBCUhAAsdKIP8/4mJ/UieQMiKg3J48rxGFSbeIWLCoDeDiexoX1FNyhx75pFrLn09K8dAzbearF+1ZL+SEyDP0lN/5u67r/tekITxU0WG/bcmFdD6vXtRHikmNyfTUmeQ565gL98xTZYL9Pu+43+f44IdWhCN41sSTKn8wTUodITPBtpbGSekmtmmagBL5JPOxX3KM7SWIVCmmLQ910s+32jJUVRpJUg68InNUeSkJQPzQIvUEmSSN11KmKskn6ZkvJaHoa7me9sdXm9BSv6PWSj3ub6efLwEJSEACEpCABCQgAQlIQAISkIAEJLAbAcYF67gh45XceElLAnjGwBFSarme3IAZgaWWfB98vBEpJdIIySWIKFVAOX/+x/eE1rI1pI1EQKGPgMLyDiOg7HWYIaEgmyCQ0EcqSUmemtZCWgrpKElI4b3MF1klEso+hzbjmPWmzyqgIKJwLSECSsbnM/aqgOLfjTNLYPA/UGeWnBsmAQlIQAKLJsD/k5JUgTBA+gTRg5x401cbnOckXNTUkMgENeHiIOuYi/GRO5LQQI/gkQQU+sgpnFiS+NDWcMyyWKf8sCAFBQHlf5eGdBMBBQb7PSKPkFDBCW7KkbBOqS9JnxNcesrz1HIpNRliv89b1PspYZM+y512PtKWu6kSCZJJTUNJXdRIKggo/Jijhy0/1hJfWdNI8gMwPwJhn5I7SU7JDzyWXdezXef8AKzb2G7nojjutpxW1Kj/buepAhLHerXvqyzCMT2tRE9SSXLs0SOgRCpBQmkTUPIZLJP3akmopK3kOzNtfbPOKT2127RDc3b5EpCABCQgAQlIQAISkIAEJCABCUhAAhKYhUA7HspYZZKbGb9MKR56xo2rgJIbMDMuWsdA24TotgzQLOu25zQIKKurq31DGomEQhoKMgoJKSnds7Ky0j9Pz/uvvfZad+fOnb6PgEL5naEElI2NjR2pBMEEkaSmoNR0FFJSUq6Hnmkp2UPPvDwOIaCQfJIUlCqgcC0hN+sl1fnQ+8kFSOAkElBAOYl7xXWSgAQkMF4C9SQaYaBKG5FQYoTzXpIuOGlHSGhLnhyEZC1HwokgZ5y0pKFQhgcRJX2ec+E9F+ORQiJ7cGGdR9aV/o2u6/6f0vjhkR8S8wgoWT8u5NOwqXNyS4+QkrJBrF9Kq9RUi4MwOug8teRSTSKpP5Cy7JRmSp/4ybDKscJ+TxxlElIioPAjjulrCZ42prLeOcD8kVXo62ewHjx2O3dqxZNMe5TnWjXJpD7frSxNxJIIIUghtCo1IaMk8STLrN+RJKBUAYUSPBxvzMvx37aIKPXz6rKnlcqZVv6nTRo66HHpfBKQgAQkIAEJSEACEpCABCQgAQlIQAISGIpAbphknJAxx9yIyA1wKTePfJIxzUgotRwP09ZxS8Yxa2n7aWOTh94eJBOSTmiIKCSYpPEe5XryPv9Oe/HFF7s33nijb2+++WYvoCCfMC/LGeKxtbXVlwJKWaDHjx//SEihvE7aw4cPu08//bR78OBB3yOq1ESUlOupZXt2WeeagNKW4GkTUBRQhtjxLvNEEjjKiyInEoArJQEJSEACJ4pAlQEQCzjZRi6h52Q8pXiQUJKOQkIKMgqSQdIqIgscZOPqhW5OIGuqyReTOo4kntAQPNKI0EMCIQmFnovvmZfl5IcDUgQCyv/bdd3/N2n5AYGEwo+H/R4RB7iQz+dxwZ9GuZ0/l4Ycw3rSM91+F/n3+9zDvs9+iSiURJFa1qY+b6et9j8/viKbtD3HAIzTkmSS6ZKAwrZERsmPQD4z07F+7Z0Eu23/bskoR32e1Zam4d9JC2nXvQoqHKtIVkkkiXTFv/nhVJcT+STyRwSUzJNjkZ7jH/mklqbKc16vpX72S+SpUsppKh912O+M80tAAhKQgAQkIAEJSEACEpCABCQgAQmcbgJ1jLCWGW/HMTOeyTgoz5MAnj6l6zOWXG/mrOXKFzYmmYSTpJtESIlocvHixY6WlBQkE9rNmze7t99+u/ubv/mbvkVA4b2hBJSUANrc3OyQUSjJExkFMeUvf/nLTrt//3734Ycf7jSST548edIhrTBtHnMIKLmpr5bgIQmFBJSkoCignO7vsWs/B4GF/RGa4zOdVAISkIAEJDALAU6aazkULPC2DE/+jZwSc5weyYFHFRrqv2f5fKbhQne9qE+qA6VskE2QUUgciYDCCWSSH5iOFIkkPLAMygXlx0IElEgo1WDfT0CpF9+5gF9LBN3tuu6D0lIiiB6ZYK+SLLMw2asETTt/K5bw76SVRBZqzfw6T5tsgmSUsjqwjGxUS+REHmmjKuuPsTZtpSaiJKEl5X3a42cWRouYZlbBopUyqtBRU0faxJsqkfAexymCUm2RqTiOq4BS01BYTi3Bw/MIWPSJkmyTWfL5VUyZlnqyCJYuQwISkIAEJCABCUhAAhKQgAQkIAEJSEACJ4VATYhmzJJxTsSSjB3nZsz09QbNOr7MGHjGWOkznknfJk8vZNspyVOFFCSUKqBQoifpKC+//HL3k5/8ZEdAoSQP79MowcOysryFrNyUhSChIKNQmodG6gkNEeXu3bvdH//4x51GAgoCShJU+gsD2zMNVyYBpQoobQkeBZShdrLLPbEEFFBO7K5xxSQgAQmMngAn47V0CifbpJ0gm9BHPkkaSj1JR0SoaSpJuEg/K9x6oZ6TSVIekEy4uI74URNGkFJ4LY1pU8qEJIhaQubVruv+96T9n4loQ/oJ+YPzCiiPioTy8UQ+eX/SI54gyiSd5aACyjSZJPJIWLbnFBE7kmRCz/5MqSH6/ODKvpomoEQwqSWM2Nf1boGUXoq0gtAT3jCt6zBNKslr9U6Beqwc5flSmzCyl4xS92dEkkhPqPopdUPfyipV/uA4TZJOBJKUdeK9pKhEPqklePgcPpOeadOQUSKu1Onr8yqmzPqddDoJSEACEpCABCQgAQlIQAISkIAEJCABCZxWAnXMmjHLjJXm5so6hswYaB3zRkpJY/yTeZg/MkpK9LRj4wsZ24w0EnGkLb+DWELCCf2NGzf60jtvvfVW31OSBwnl+eef79NQmJe2srLSSy1DPBBQ0hBRvvrqq77UDv29e/e6//zP/+zeeeed7r/+67+6L7/8spdPIqGwPgooQ+wVlzkWAgv5ozMWWG6nBCQgAQkcKYEkZqRkCyfVVUJAQEE+od2cvEdKBo2T7djeqYWZft4z2nrRnYvsSXxAMEHsSCMZBRkkQkgu4KccT01oYZ3/ruu6v53085TgaRNQ8pn0CCjvdV2HgEJDPkljfQ8joNSkkFqapuVZBQ/e4wdPZBF+ECUqkj77iD7LyfzMUy3+uu+Zt6aa1H3Nc/Z/frwxXf1hN+3cpxVsjks+4QsW2SOCSP97p7T6JayyCokntYxOEniQnzhuWW5dVk32YdqIVfRZTkrwVFGklsrhOcuP6JKSUyk/Vb877Xx1m2a6neBI//r4YRKQgAQkIAEJSEACEpCABCQgAQlIQAISWDyBNo25lgOvY5oZR42QgohSU5+TnFJvxMu4K/PWcdeFXQtuJRQEkjRK69BIRUE4uXPnTt9ef/31viQPUspLL73UvfDCC13SU+iZf9ojAgifeZAH86choiCXpMwOJXh+85vfdL/+9a/7/vPPP/+rEjwKKAeh7jwS+IHAwb610pOABCQgAQkcDYF6Qs4JeKxv+sgn6UlFuTFJR+HEuxUUEkM4/Yx27+3JBfKUNeGCOxfZkT4inlQBhdfrBX0u8MdAp0eYeWvS3i4JKPw4mCcBhQv+EVD4/AgokVB4LQ1xpgoB8+zBWioHOaMKH1VAqfsr89Tt5kdQLH1+MEUuaqMhWTf2H/MmBacVUNpYySqZVOnlIJGTx3l+hBhSy+e06SF1v1VZhXmmJfBERGllEKbPZ00TUJBQkuKz2zrwel1Onkdu2a+UkOLJPN9Cp5WABCQgAQlIQAISkIAEJCABCUhAAhI4KwRqInNu9ku6c6SUlKePhMJ4KiXKI6LUcdb6HmPnGXfNzXkL5xYZpb/YvLTup90cAAAgAElEQVTUSyVpJJ288sor3auvvtr3abdv3+5llCSlkJZCEsq0RxVADiqhsNwsBwmF5/QPHjzofvWrX3W//OUv+57SPI8fP+4bkkqdbx9wluBZ+JHlAs8CgeO8wHIW+LkNEpCABCRwdAQ48U6kIGkiyCY0ZA5a5BN6TsprekZ9XhMxIkzMuhX1gj8SCuVKakMAQDyJfJL3uMCfHw70L3Rd99qk3ZlsV41I3Gt96kX9VkChviTyyW4CSpuk0ZajqecF9Xk15vPjJZJHhJ5WPkmCTS25w36ppn4tnVNFEbY/qSkpwZN6p/ywYv+3EkyVZKqcMm/izazHwjzT1X3WlsLpf8+UFrkpKSIpY5MUkvq5ET0QP5ivpuGQXpJyOPxqagWUmoDC+zWxp5bSYT32SiuppXymldyZh5PTSkACEpCABCQgAQlIQAISkIAEJCABCUhgTATa1Ok6XloTURgPjXCSsjx1vDTJ4PS8nnLvSQqHaR0Ln3dcfM99giCSsjrnz5/vnnnmmT7thEbyCeJJ2ssvv9y/TykeelJTUo6HPrJJlU4OI6C0K46EgoCCfPLzn/+876uAQimefsB2e6Z75xRQxvRtdVtnJqCAMjMqJ5SABCQggWMmUA1wpAROphE5aC9Okk/ScxJexYfY4pyoc9JdT+Tn+X9hLUWSk8uU5KGvF/GTIJEyJlWK4EcAJYQQZ+hZJ4QOtot12+txUAGF9enPnSdtmjAy7TXmiTxTRZ6kk7BdmS+layKD8F6VhtqoyDbFpG43QkokFPrsw5QrasvqtPGVKbk0z/4d6hCvpXLaUjj1PQQOZJB6TNVElMyb9eQ9xBMEFGSkmsKT465NQMkxUMUWflUxHZ9Lq6V0WHZbPqdyyneiTUlp13Uoti5XAhKQgAQkIAEJSEACEpCABCQgAQlIQAKnlUAVQRjvrOXkMzaaceOU2EnZHYSUyCiMkZMQzvg4z2vpntyQmTHbOoa7sLHTWo6HZBMEkzSkE9qtW7f6BJTr1693pKTQI6EwPQ0ZheUkXWV5ebH3FkYqoQTPL37xi15Aof/ss892SvCsra3NKp9wzCmgnNZvnus9KIGF/WEZdC1duAQkIAEJSKDr2hNwTrCJHEzj5Don2AgeVViIHU7PyXdO2unnOYttkyC4+E/jgn29iJ+L+emRCqowwbpVK72WjJmeOfh/j4B5BJQvmhI8dd72B0fWryaJ5AcQsgnyTqSePKdvE2XqdrItTMP2xtKvCSj8oKpJJvU4r6V+mKaW8uEzq3DCfDXNpRVpjvv7U5NzED/qcZT3Ur4GUSjJOUgkOcbombc+knyS1JRpAgrH3rQElCqMZH6m4ziuZXWSnJLPbdX/Nt1lv7I7x70v/HwJSEACEpCABCQgAQlIQAISkIAEJCABCZwkAu24ZgSRKqPkRr+Mz0ZCQUBhvLsmhSOiZMycsubcVJhlZYy9jgUvhAWySMQRUlAuXry405KEgnxCIxWFxnNElCqrRGRheYsUUCKf0COgIJ+kIaCQfJI2BxAFlDlgOel4CCigjGdfu6USkIAEzhqBnGRzgo1Y0sYMcvKdxnucbNMzbU1HqSVk5mWUi/P0XLTn4n1aLvwjoSCo5MH/exFO8uOA9UeoSCpL1me3dTmogJIElCw3PzJSYzR9FUjyHHkk1nxM+/T8gJk2TwSSKgK1CSj1R1QrAlVBJmkoKf+zH6N59+Oip28ljZpiwnFSj5u8F9EE+SSldCjplDQS+lZAifwUAaoVUDgWI5VMS17JelaRhWXuVXJn0axcngQkIAEJSEACEpCABCQgAQlIQAISkIAEJDCdQL3RLqXKGVvOTX8ZoyVlm3ZrkrqdmzXpGQtvk6irkDLIteLIKPRIJkgoL7744k5JHtJQKMuDiPLCCy/0aSj0yCsp54OMwmMRJXgQT9IioPzsZz/rJRQEFJJP0uY4GBVQ5oDlpOMhMMgflfHgc0slIAEJSOAYCSQRgxNoJAfEkqRrIDpEUKFPqR56RJQaT4j4UU+459mkXKhPikUkgpREQQBADuB1Hrngz2fWFJGaArJfIsuPBJSlpaVHaV3Xfby9vf3+0tLSe5ubm++X9BPEBEqr1EctaVRLEuXHSJVDWqM+MgqvTxNQIo+wjJqaEpEly2vFlbp+taxPTb9h/fZjNM8+nGXa3VI+2nnrdLVcUxJGIifleIm4FMmE6b6eCCjss/0ElIgjOd6YF4GFPuJTjsm2jE67rjX1ZK+SO7PwchoJSEACEpCABCQgAQlIQAISkIAEJCABCUjg8ARqOkq9iZExWcZdGSOnJ/WEFBRaLcWDgJIx3JoKnlLrSZrOOO3h13iyhEgj9JTZIeXk2rVr3XPPPdfLKLu1K1eu9OV4Ll++3CeoJBEFKeUwIkoVUO7du9chn/z0pz/t+y+++KJbX1/v28YGw6QzPxRQZkblhGMioIAypr3ttkpAAhI4WwRywk3PCXOtgZmSLwgPtJx00yOh1LSUGOBZ3jyU2ov4JFSkcaZaW6blpBSJIif5rcCx3/+b62euLy8vP6JNJJS7W1tb70/aB0VAIVGjFVDyIyU/VPgBkhYJJWJKBJ8kyuwloFQrHwGFz+GHUPr8KKLfq95oW2KnJrTsx2iefbjftO0+rqVr2nnrtHXfk0IC/5RkqrJHLeGEoII8UpNMqpzSJqC0ySqk3KSxrHo8TiuNU4/JKsxYRme/o8L3JSABCUhAAhKQgAQkIAEJSEACEpCABCRwNAQyFtqW5Kll3XMDZkrUp+d1xnRrIngdO2eMti53YeOuVRZZXV3tpZKIJUgoaYgolOJ5+eWX+8brkVUQVy5cuNCnotAnEeUg2BFQtra2+hSUu3fv9vLJP/7jP/Y9Asrm5uZOm2P5CihzwHLS8RBY2B+S8SBzSyUgAQlI4IQQqHUqESaSiFKTUSJXxP5Of7MY4cgUVQaZd/NquZUqJ+R5e2Gff6c8TUSPVrbYax125IClpaUIKF+trKwgoSCgfEBbX19HQEkpF4QG5If6gE0tAxQG8MuPl0g5TEdqTNosAgqfxXayjLq8+rwa/NO2uZ6nzMNo3n242/Rt8klNLtlP6KjiCFLIt5N0EhJK2uSSlGtCGiH1hP0VCSUJOtNK8NT1QTZhH2dZfEZN6Jl1G5muLSG0KJ4uRwISkIAEJCABCUhAAhKQgAQkIAEJSEACEpifQB1HrenTuWmP1O80br6MkMJzUsPbcvYZ5+XmzdyEmDSU+ddunzmSYkKPTELKCe3q1at9WR5K8aQlGYXXKd2DtBKBhfkPmoIS+YQeAeUf/uEfdtqjR496OSXTzAFAAWUOWE46HgIKKOPZ126pBCQggbNMgP+fVbEhMkViBRM9SAIK8gm1MFMTkxPw1Mykr6LDYf4/OU1eiJSSHwkpLTPPvvmRgLKysvL1uXPnvjp37tzXS0tL9zY3Nz/c3t7+89ra2odLS0tfbWxsIKEgNSAn1G2rZYtiwUfeST3RKqBEQqGvvGBcS+lkW/JZKS80rbTPPNt92GlnlSpaoQixIxJRm2jT7mPWkdeYJ+V26JFP2Aekm9CnLE7ST5BGmI4+02S/1bJObQJKKzntlZZyWH7OLwEJSEACEpCABCQgAQlIQAISkIAEJCABCZwMAhl7ZW14Xm8gZLwbGQX5pJajT7o1rz03eZ/XaoI1Qksd3532/FAElpeX+9I6NMQSJJOkn9CThnLjxo2+R0IhBQVRJWkoSCgsI2koCCmzSCkRTOg//vjjXj75+7//+z4FBQGlluiZYwMVUOaA5aTjIXCYC2vjoeSWSkACEpDASSfA/89a0aHWxKxld5BQqoASC5wTcxon2VkWYsVhHq2gkEQKlpnyMwf5jH65y8vL6+fOnfvm/Pnz3168ePGbpaWlTzY3Nz/e2tr6eG1tjTSUrzc3NxFTvt7Y2EBuqGVsSDHhh0a2O6VxSEapMg8sEE5qiaNaTof3I9S0iSWsZiIcI9tMk1UOw3iWeSv3vcrLtJJKTSpBBEESieSBDJLltn1NI0H8IfUE8SStCiiRULJc0lKYnoa4Uks6tevXJu5UQYYfPz4kIAEJSEACEpCABCQgAQlIQAISkIAEJCCBs0mgSiiM6TKGS8+Nh4z5knJCnzTr9LVcD+PDeR0ZJWO97U2a9bMORRNZhBSUNOQSyu4gotAnAYUeAeWFF17orl+/3jemjbxCj4iStp+EUkvsIKAgnqQpoBxqlzqzBP6KgAKKB4UEJCABCZwFAlWAqKJDhIsqWnCCjYASCQUhhZqYNGQU5Iu0anwflFMrPOTfhykps80J9fLy8saFCxe+u3jx4nerq6vfbW9vP9za2rq/ubl5/+nTp/e3t7e/WV9f/3Zra+ubzc1NBIfINfyQ4AdFbHd+iNQ6oGx/EktS3qi+X+UeljmtlE59LbJN3U9HdQ6ymyQyLRGlTT+BWZJMUtomZW4QR2qJmyqDIIJ8P2lMT6pJEk3oq4DSSi58Tp23ppzsts51PZLWMmviy0GPa+eTgAQkIAEJSEACEpCABCQgAQlIQAISkIAEjo9AHV/NeC09Nw/WEur1xkLkFMbDaaSGMybO2HnK97Rp1/UmyoWM507GtfsEE9qFCxf6MjtpCCdpSCg1HQVBBQmFRgmfc+fO7SwHEWWvx8bGRpeGgPLTn/50pymgHN9B7CefTQIL+WNxNtG4VRKQgAQkcAoJTEvg4LVqcXNCXQWUlOKhpzxPytDQc8J+4h5LS0tJQNm8dOnS49XV1b4tLS19trGx8SltbW3t0/X19e82Nze/3djYoEd6YHuSboIBnx8WMIkhj2jCj5SIPAgmKWUEk/ZHyG7nEvO+PhTn3SSRmoqSz25lIeQRZJD0pJOkwTOyR5U+eM57ddoIKMgn0wSUmnLSJq3sJZLsJ9EMxdTlSkACEpCABCQgAQlIQAISkIAEJCABCUhAAieHQL3ZkfHcmnbNuG8aAgpj4LSMh0dGoWe+JFrXNO16E+Kht7qmlURISY9kksQTBJTXXnutu3PnTt/z7ySl0COgkKQSEWWvFVtfX+/SEFD+6Z/+qRdQfvazn3VfffVVX4KH8jz0czwswTMHLCcdDwEFlPHsa7dUAhKQwJgJ1PQOxAvsbhon1RFQkoiCrEI6CD0n3MdRMmbPfTU5Qd9eXl7eWl1dfTppa0tLS4+2trY+39jYQEShf7y+vv79+vr64w307h8EFFoSUGoyDNJJGtPU7a4GPc/bCMbjOLamlaOZth4RQlKeJrIHfVumpi1pg3xCGZzIJDzPv0lHyTJYTk0q4bMirbCMlNRBROF5LZVTl8FykoiCiMJzHxKQgAQkIAEJSEACEpCABCQgAQlIQAISkIAEZiXAuG5uKKw3FubGy4yNT+sRVWp59npDY1ueZ9b1mWu6Z555pqM9++yzfUmeW7du7aSg3Lhxoy/Lk3b58uUurS3Jw4dW0eXp06fd2tpaR4+A8vOf/7yXUOgRUCKfKKDMtbucWAJTCSigeGBIQAISkMAYCNSyOpxEU2qHUjz02N41EaVGDmKEc2IdaeNE/H8zJ84IKBcvXtxYXV1dp19eXqbcDhLKV5ubm19tbGw8XV9ff7q2tvZ0kyKXXXdua2srZXjYNkSbtGwn2xqjPSVzqvVe3ztOHrW0To7htoQOryNxUEaH0jb0KX8TCaQe/zXRBF6IJwgjEU/ynB4BhelbCYV14LWU7ElJHZaFjEJf5+F5W0KnSjJj+H66jRKQgAQkIAEJSEACEpCABCQgAQlIQAISkMBiCDBmm/LqGdeuNxjWkvS1HA/Pc1NmZJXc2Jlk7KSiLKJ0/dStXV1d3SnHQ5kdJBTSTmjTSvLwfkrzkISSlpI8GUt//Phx9+TJk7599NFH3S9/+cvuF7/4Rd++/vprBZTFHHsuRQI9geO8cOQukIAEJCABCRwVgXpiTMrHtdI4sY6AQp+Tbnqmq7b43oUkj2hrioCyffHixa0LFy6QhLK1tLSE7PDt9vb2d1tbW9+tra2tb2xsrD99+pQeyaEvq7O9vQ0PfjwgodB4XiMVk3CSc4WIKOmzpcd1HlHlk1pKp5bQyfNaDgcBBAkFeYTGe1VaSQJJBBBEk6SWpE+aCcuJgBKJBC5JQsnn0KdFStlr/duSQUd0VPkxEpCABCQgAQlIQAISkIAEJCABCUhAAhKQwBkgkLHdmnBdx365KTM3aHKTZh0PJz2c8WJu4qRv08Ijtiy0JE9lXiUSyutcunSpTzmhJ/nk1Vdf7dsrr7zSkYhy8+bNviGhXLhwoSMJhR4BpSagfP/9910aAsqvfvWrXkKhTwke0k9MQDkD3wA34dgJHNeFo2PfcFdAAhKQgARGS4CT5Jw806cMD6V40iKkcCLOyXZM75jdx/r/zyKg9CfTaUtLSwgVT5aWlp5ub28/WV9f31xbW9uiR0DZ3t7mR8fSpEfEYbtis5+WAyLCyLTkkWliB/JHFUkojZNEFCSUKq1EQEk6CtIJ7atJTxJKFVCmJZVkHWrSSp6nPy2sXU8JSEACEpCABCQgAQlIQAISkIAEJCABCUjgbBFIWfYkgb84GSOn54bMlKenr9Mylp6SPNy0mTHywcbKGQdfWVnpG0IJAsprr73Wt0go9Ldv3+7TUSKq0COyMH9ElG+//bajfffdd92HH37Y/cu//Esvn/zzP/9zn4AS+UQB5Wwd7G7N8RAY7I/C8WyOnyoBCUhAAhLYlwASSaQL+ufLCXZNQ0FG4aQb6zst5WlijO/7YUNNwMkzjRNpTPDJCTXiRC85bG9vr21sbGxtbm4ioGxtbW31CSjb29sx4PNjARGF58f1qALIfutQ5RO2MykmVUapqSQphROBhB4BhZaSPDVBpQolPG9L75Cgksbn15I9rHvdFuZnf0zr99tO35eABCQgAQlIQAISkIAEJCABCUhAAhKQgAQkMASBpGLTM+6NZMKNmPT8m9STNF5n/Jy+TUfJGPlgqdkRSJBIaM8880wvmtCQUZJ+Qs9r169f70v10JOYwo2bGTtHPImEQgIKAgrtX//1XxVQhjjKXOaoCSigjHr3u/ESkIAERkmAFJBa+5ITZ06icyKNeEICCv2NEkfISTbCSsQNklSO9REDnJNvLPBSEoa4k02kkzTiT4p8kh8FNTLxOLZlWvkc1qOWxanrlekROyKS0LeiB3JIZBzef1QaAkmVUGpqSoSSCC1M+12RTmo5HZZfy+W061nllPb5cbD2MyUgAQlIQAISkIAEJCABCUhAAhKQgAQkIAEJcENiys6TkM34OGknkU8iqCChcIMmZXpokVRISUFWYRl9yfdJg2wt7b4Q0kkwYSx8dXW1u3r1ai+i0L/wwgt9QzihHM+tW7f6NBTas88+u5OIwnyRT+gRUP7t3/6tl0/ov/nmGxNQFrK3XIgEfiCggOKRIAEJSEACYyNQa2DynBI7NeWkCig8v1kaJ9+coCOicIJ97I8koUzK8vyoBM0kNrCXOZrowDCo/XFsSytw7Cae9JswEWzoEUwohZOEkiShpHQOogiv0Zjmy9IilERCqeuQz0AY4TkpKUlL4XmkFnqmyXpNY9fKNfMkvRzHvvAzJSABCUhAAhKQgAQkIAEJSEACEpCABCQggbNPAGkkjZstGfNmjJyW55FQSAznJk36tJTsYYw8NzjSDzbWnJL03IRJEngaksm1a9f6RgLKW2+91b399tvdm2++2SekIKpEVkE8QTSh//jjj7tf//rXO00B5ewf9G7h0RJQQDla3n6aBCQgAQmcPAIIJfXEmhPqKp2QhpKWmMFM34ocJ2/rjmeNpokksKoSRmSPWvaGta3iRl37WmYHGeTrrutSWod/15I8EVDoEU5IQEFCoa8JKLwf2eRH8s7k9UgsTMfysw70e8kyx0PdT5WABCQgAQlIQAISkIAEJCABCUhAAhKQgAQkMDsB0ktyw2V6UlHSqoDSjpszDTdppiUJpZavX3giSt20K1eudGmkoLzxxhu9fEJPIkrK8Tz33HPd48ePuydPnvT9/fv3u9/85jc7TQFl9gPGKSUwCwEFlFkoOY0EJCABCZxlAljenFznBDuRgvScVJOCcnvSEzOYiEFiCWsJG6zxMT72KpcTHjnfqCkmiB8RPJJgUt9vl1vTR9qyOggoNfWkyigIJxFVkFaYls+LVNJKMVWAqZ+Z1JMqrIxxf7vNEpCABCQgAQlIQAISkIAEJCABCUhAAhKQwNkgkHL1jJGn9DxCScbMU4KHnsaNmxFRKNFDCgoiCn1K+zA/4+Y1aaXSWti16YsXL/ZleehJOkE6aRvJKLRJWni/Hg8fPux++9vf9u13v/tdn4qS95sk8f32MmPFSdCmf9h13Udd13046e93XUd70HXdZ5NxacauaUnY3u8zfF8Cp47Awr7kp27LXWEJSEACEpDADwRiZkcmoX5lGhJKTUDB+OY1TraRUVrDe2xMqyTSCiP13znf4KSaltSTlMGJQFITRlqWVTAh1eSLUlYHyYT306o4wrLbcj18DtO0SSZtmZysa9a7pqSMbV+7vRKQgAQkIAEJSEACEpCABCQgAQlIQAISkMDZIsC4bRJLaoIJzxkvZwz8+UnPmDjySQQUbtAkKRwRhR4RJaV8GDevy2uvRy/k+nQtx3PhwoXu6tWrOw0R5fbt2327detWL6mkPXr0qPv973+/07777jsFlLN1XLs1x0xgIV/wY94GP14CEpCABCRwWAL5/yE9J8ycPNM4uY6AQhIKjX/Tc6JdDW9OyMf0mCaf7CakVAEF8SPyx7dd16Uho+wmhsAVkSQ2OUIJAsrnk4aAwvsRWbJ8etJOEFaYhhbpJIb5rKV0Zp1uTMeA2yoBCUhAAhKQgAQkIAEJSEACEpCABCQgAQmcfgL1enEdK683ayKjRECh5z3G0ClbT8uYOj0ySm74pJ9Wimch16iXln5YDP3y8vJOj4By586d7vXXX+9ee+217tlnn+2uXbvWt++//777j//4j+6dd97pGwkoPGpKyoy71ASUGUE52bgILOTLPS5kbq0EJCABCZxhAvx/sda45MSZk+nUuqwSCnGDnExHWCFiMLGC2N1n+ZFEkJoQklSTNkWkihtJJknpHUQSyuLQI4lETqFvhY/IJfRM+2VpKauT5dYkFZZV5ZSU0Ol/U5zlneS2SUACEpCABCQgAQlIQAISkIAEJCABCUhAAhI4IIHcrJmUE0rTkw6OiELPvyOdREKh53XmIQWFMXMaEkpSVehZNmPp08SUA67uDxJKHs8//3x38+bNnUaJnrSnT5927777bt/+9Kc/dU+ePOnlk37AeNLPuBIKKDOCcrJxEVBAGdf+dmslIAEJSGB/ArWsDifKnFCnIZ3UFBQSUmjY3kybWpmxuvf/tJM5xW5iBucNvFcTRlKzkh4BpC1TU//NNJFB6JFPHnVd99VEKsmyWH5bAzNyCT1JJsxDYxmU3qnJKpFMIsjUdWwFmZO5B1wrCUhAAhKQgAQkIAEJSEACEpCABCQgAQlIQALHR4CxYOQRUsDpGf9GLkmLfJIbNBkj5z16XqMcT8ryRESh3688z6G2OBLK5cuXdxJPSD+5cuVKx2v0Gxsb3YMHD7r79+/3/doaQ85zyyfMooByqL3lzGeVgALKWd2zbpcEJCABCRyUQK15yQkxJ80xt0lDiYBCKR6SUdKYpp6Qn9b/x7byCf+usYv8OzIIYgfyx7SEEaaLCJLnTEsZnZTDIcUEAYWeFJSIIiy/FVB4LwkqfB7Tk41IH2Glfl62o6a11PSTgx4fzicBCUhAAhKQgAQkIAEJSEACEpCABCQgAQlIYAwEampJJBTkkqSi8DwtN2pGRMnriCrIKDTmS3kebubkRk6SUBb+OH/+fHfhwoXu4sWLfb+6uto3/k3Kyddff73TEFIO+FBAOSA4ZzvbBE7rxbGzvVfcOglIQAISOCkEOAnmpDjtxYmAklI8NQ2FlJScSNPPFSFY4wHZ+Dmj/hbBa7fkknbZTFeFkyqUIJZU4SPiSV5DQKF8Dg15JPIJAgpJJognSVJpBRTK6iR5heVEYqHnPR8SkIAEJCABCUhAAhKQgAQkIAEJSEACEpCABCQwDAFkEdJQ0iKU0CObIJ5UCaWW5eF5TUxJEgp9SvKw1oNdt0ZCQUqhMRa/vr7eN9JPDjEWr4AyzLHmUk85gcG+yKeci6svAQlIQAISgAAnvzmh5mQYyQQJhUbySRVQeC1JKfTIKzHE/8rirsIJz9P4UE54aVtbrYMx6E6J3IHMQYs0wvOaZsK/q/zBc2SSiCU1jaSWwmEZbQIK0klK6TB/yuhMK8GTcjr0SV5hebQjBTXoXnDhEpCABCQgAQlIQAISkIAEJCABCUhAAhKQgAROHgHGuGv5+lpWh1STacJJxJOU7cn4eRJU6COhMJZOG+Rx7ty5Lo0PIPVkc3Oz7xVQBkHuQkdMQAFlxDvfTZeABCQggX0JcFKN2Z04QE6QY3Ejo9RyPJTn4bUXJi0WNyflLONHjyqcLC8v9wIKPQ/Ek7RDnPzuu3FlAuSQJI+kDE6VQSKl0PM+wkltlMFJSZwqsrQlcUg4SXoKySkpoUNf01OmJZpUmSUSStaxLRs0z7Y7rQQkIAEJSEACEpCABCQgAQlIQAISkIAEJCABCexNgGvKjHPnpkuepzEGPq0sD6knbTpKTUkhNYUEFeZnDJ5+kAdj7ysrK4segzcBZZC95UJPOwEFlNO+B11/CUhAAhIYkgD/n6yNk+hEBSKj3Jq0lOS52XVdGifOpKdgf//oxLnKJzzPiW9ElJjX9EcooNSyOqSKIIukJE6VUngtySVIJySY8O80pq0SCvsngkiSS1hGyvEgnpB+wr8z3TShpL5WywWZfjLkN8BlS0ACEpCABCQgAQlIQAISkIAEJCABCUhAAhL4gUA7Xp4y9PSMgzMmnh7xJA3phJs3cwMn6eJJGWecvaaQD3LtOpw2vdgAACAASURBVInk6TPufsjxdwUUvxkSmEJgkC+xpCUgAQlIQAJnlACpJpxEp74lqSdVOkFISSoKJ9cIKznpXl5aWupPyOn7/yz3HY/evM7JL+JJ2pwnwCmV0yaPsDt2kzoyT0QQ+mkySiQURBHEkyqd1H9PS0DJ4UCySZVa8jn0vO5DAhKQgAQkIAEJSEACEpCABCQgAQlIQAISkIAEThcBrjfXkjwIJVVGIekE+QQRhQTxOqaeFJSMu5OwwvIYS4/gEvHlpFFhHJ7xdNK+6R92Xfdh13UfTdr9rusedF33Sdd1n03SxTPO7o2VJ21vuj4LI6CAsjCULkgCEpCABEZAIDGAnExzEp1yO/RY25FP6FPfksSUK0tLS+dLW1leXt5p1bbm+SFK8KREDhIIJ7KcxFYZpe4iXmd6eqav5XBIJOGkmRY5JCfGiCJ1Wp4zffosM5/LZ0Z+yWcxTdYxQgr/9iEBCUhAAhKQgAQkIAEJSEACEpCABCQgAQlIQAKni0DK8zB+nlZL1F/rug7RhB4RpQooSCkp1UNfl5GSP0gpkVFOEhnGu+vY+F8m4kkkFOSTTycCyhdFQGEsXAHlJO1J12WhBBRQForThUlAAhKQwBknwIluGifC9cQZCSWleOg5ceZ92rPLy8sXl5aWVmnLy8sXVlZWzi8vL5+jJ+0E6aSmniCizJl+AnokEYQRUkpoiB5p7QltJJCIIJTSSUMmqYkoSCJVGOGkmsY0aRFWpoknOSxqQksEmN3W74wfSm6eBCQgAQlIQAISkIAEJCABCUhAAhKQgAQkIIEzQyCSSB1Dz3PEEm7YpCGiIKAwhk7PuDqv9+PokxI+tSQPEkoaEspJejC2nZs1SQlHQIl8Qo98QuN1BBTG2NMUUE7SnnRdFkpAAWWhOF2YBCQgAQmMiAAnuymzQ49wEgElJ86pbfnc8vLylZWVlSvLy8uXV1ZWLq2srFyYiCgX1tfXlzY2Nrr19fWO/hAPpJMqjux1Qst7SR9hvi8nJ8H0lNfhxDkt6SfpEymYhJQIL/RIJjm/aM8zahmg3Z4fYvOdVQISkIAEJCABCUhAAhKQgAQkIAEJSEACEpCABI6JwG7XnSmvk5QTRJPIJ/QvTsbWEVMYT8+Ye8rbX5ikotCfRAGllqqn1A7ld5BPaIgnlOWhMe5ex+vr+Pgx7S4/VgLDEFBAGYarS5WABCQggbNPgP+HXpqU4qHnBJqTZYzt9qT52srKytXl5eVnJj0yymWkFISUjY2Nc+vr6yu0zc3N9iS6lsrBqObEtLaU2aFHCMG0jjgSwQRxpDVbkmjCe0xH+gknwfQso6abME1NTIlwwnxpkVOqgDLLUeCJ9iyUnEYCEpCABCQgAQlIQAISkIAEJCABCUhAAhKQwMknkGvPddyXRBPG0GmIJXUcnZI8yCdptRxPJBQEFloklCSrHAeNmvLNGDvJJoyr0yi5g4CS9vnkfaZBVKmJ5Y6LH8fe8zOPhIACypFg9kMkIAEJSOAMEuD/oalHyYkvJ8ApufNX/crKyrMrKysIKJTj4fm1paWlvm1sbJCCcmFjY+Pi5uYmcYL1UZNKkD1S4ibiSUQSesripIwOJ7RVFEEQaZcb45r3mC+2NgILpXzSODHO50VEidSSZeT1fMZ+5xieYJ/BL4WbJAEJSEACEpCABCQgAQlIQAISkIAEJCABCUigIcA4epJMkFFqaft2LD2letqe6RBYsiyWdxyPSCQZtyfd5LNJuz+RTz6e9I/KeD1j9xljzw2mx7H+fqYEBiew38WhwVfAD5CABCQgAQmcYgKklaS2JSe8MbLpOUHG1u5rV547d+4abXl5mTSU55eWll5IW19fJwXlEm1zc/PihEcEDUSPlLqhr4koOclNCgkCSWxrTm4zHyJJBJQst54osxxST9JIP6npJpFeWLUY3lVKqVLMKd6drroEJCABCUhAAhKQgAQkIAEJSEACEpCABCQgAQksmADj6BlL5wZMxs/TGEOPbMJzklAipfCcxHEaSSm8X1PJF7yaMy0uN4Qyfs64O2V3Pp20e13XIZ+kMV6PeMINn4zVZ3zdmzNnQu1Ep5WAAspp3XOutwQkIAEJnDQCiCjIIxjc9JxAU6+S9syFCxd6AWVlZaU/aV5aWrrRdd0N+o2NjWc2Njaurq+vX93a2mL+eiJKigknqWmc4EYeQSrhJDdJJ6SYEOeXxnuRUJg2J7ZVIsmy6mcwX01WqSfEnDvUEkDZD540n7Qj0vWRgAQkIAEJSEACEpCABCQgAQlIQAISkIAEJHCyCCCi1HF0ksX7MfRJX9NRnu+67mbXdS8xlj4RU5g2Y++MVedad/t8qK3OjZuMyXMjJ6knaXe7rktDQmHMPWP0TO9DAqMgoIAyit3sRkpAAhKQwBEQ4MS5jRJMbcvLq6urzywvLz+ztLSEzX19eXmZE+e+bWxsUIbnmc3NzWe3trY44U4UHz0CSZJJMKarGFJPdjmBZbqagML7vE7PfFUSqZ+BhFJL7jB9TUiZhq8uS/nkCA4wP0ICEpCABCQgAQlIQAISkIAEJCABCUhAAhKQwCknkNL2tSRPxtFJN6mJKNzMyRh6fzNn13UIKQgqmYY0FW4MTZ+kFfqhroEn+YTxdAQThBOST2j1Of9GUMkNpMznQwKjIDDUl28U8NxICUhAAhKQQCHA/1M52U2rMsqFCxcuXF1ZWbmyvLx8dWlp6frm5ubNpaWllycCyvNbW1vXNjc3n9ve3sbejvxBz0ksySaU1KGRZFLL4/A8ryGgMG0ar0dYYVn1kRSU9Eyb5bTldXbb0YonfgUkIAEJSEACEpCABCQgAQlIQAISkIAEJCABCUhgVgLTxtEZS09Lqjg9ssnOjZyTUjxIKIgpNJJUIrLQI6KkDXUNnBs+kzrOeHwtuYN0UhNRmC5j+Yy9+5DAKAgM9eUbBTw3UgISkIAEJNAQSMwffbWtV65evXp5Y2PjEgknKysrz29ubr6MgLK9vX1rc3Pz+vb2dhon1hFHkEc4iaWkDskm9Cm3kz6CCfNQS5KUFBrzRWRJ2km7w2pJnkgn9Cmxw/RKJh7mEpCABCQgAQlIQAISkIAEJCABCUhAAhKQgAQksCgCu42j8zoJ4WmkiXMTZ38j56QUzwsTEYW+JqdERomQwvj8EA8STUg2QS5hHP6jrus+nPQkoDzouu6TSc8Yfm78ZBzfhwRGQUABZRS72Y2UgAQkIIEjJFD/35oT6dS1vHj58uWLlNzZ2tq6sb29/dLy8vKNzc1NrO3rW1tb9FVAiVTSCig1AQVhhJNXGie+JKYgotDXlJNpIklbkifiidLJER4wfpQEJCABCUhAAhKQgAQkIAEJSEACEpCABCQggRESyFh6xtFBgFSCTELPWPlLpVX5hOcRVUgVp3xPbW1ZnkXhjYDCWDwCCvIJ7c+TMjyRT+iTXs44f5tQvqj1cTkSOHEEFFBO3C5xhSQgAQlI4AwQmCah7MQIXrp06QrSCcLJ9vZ2Hxm4vb2NlEJsICfNEUroEUlIP6H8Dn0STzJNTTnBqOYEGPua5ySf1DSTaWhrCsp+056BXeMmSEACEpCABCQgAQlIQAISkIAEJCABCUhAAhKQwAkhUCUUVinj6CSZIKGk5A592vXJ85TrQUDh+TOlMS/LSiLKoja3Cihf7SKgIJ/QGKPPeL4CyqL2gMs58QQUUE78LnIFJSABCUjgFBOoJ8+koKxMSvPE3n7m/PnzV9fX14kSTIuAkmQTBBROZGlIKEglbWmdiCa1HA9WdZVL9sM4z7T7Lcv3JSABCUhAAhKQgAQkIAEJSEACEpCABCQgAQlIQAKzEKjXqzOGTo9AglQS0eQaN3OWVoUTxterpFJTURiPX9QDAYUx+ySgkHzSJqAgn3yqgLIo5C7ntBFQQDlte8z1lYAEJCCB00wg/98l/o+T3rTY2fTEBCKSRDLJiSxxfrRaJqcmluQ5MkraaWbluktAAhKQgAQkIAEJSEACEpCABCQgAQlIQAISkMD4CGQcnZs623F0JBRabujMc8SUlOt5cTJNxBX6RT1IH2fMvgookVDuTpJPkE9SgscElEWRdzmnhoACyqnZVa6oBCQgAQmcEQL8vxd7O9F/9KSeIJ7QU98S+SRJJ4n0w6qm8agSSrDU15KIckaQuRkSkIAEJCABCUhAAhKQgAQkIAEJSEACEpCABCQwIgKMo9MYP89YOuPnKbeTPjd3IqIgoNyYNISUKqsgs7C89DW9PK/zHm2vRy3Bww2jyCdp9ybiSUrwrFmCZ0RHrJu6Q0ABxYNBAhKQgAQkcPQEOIklBQURhR7pJI1YwZpiQikdTmqpF0mbViqnfa0moxz91vmJEpCABCQgAQlIQAISkIAEJCABCUhAAhKQgAQkIIHDEeA6dh1HR0QhEYWbOekRUtJIRLk5kU/oX5iU5Lk+6RmLT2tllIzT57P2WusIKCShtAJKElAUUA633537lBNQQDnlO9DVl4AEJCCBU0kg9nZOdDmxpSGfcLKLQJIUE9JQiOlLqxsc8aSFsNvrpxKWKy0BCUhAAhKQgAQkIAEJSEACEpCABCQgAQlIQAKjI5Bx9CSUMHbOGDotZe4jozwzEVBenvSkoVCKhx4ZJfNkDD5pJ/RZZpJW9gKNgIJ8sp+A8qDrOhNQRnfIusEQUEDxOJCABCQgAQkcPwFOcjl5zklvTTBJGkqklONfW9dAAhKQgAQkIAEJSEACEpCABCQgAQlIQAISkIAEJHC0BKo0kjL3KdFDKR7K7yQFBfEkJXkQUSKX0CfpJGPypJOTqELjecSXadfSSSn/fiKgfDMpv/PhpDcB5WiPBz/thBJQQDmhO8bVkoAEJCCBURFoI//Y+FpWJ2koJpuM6rBwYyUgAQlIQAISkIAEJCABCUhAAhKQgAQkIAEJSGBCIEko6ZMqTk8SCuV20kg9QTyh8VpElZqgkmTylPG5MinpEzGFvqawsBptAspHXdchoNDf67ru09KQVZJsTtK5DwmMgoACyih2sxspAQlIQAInnEB7EltXt6ahKKCc8B3p6klAAhKQgAQkIAEJSEACEpCABCQgAQlIQAISkMAgBNpkkpoqTnIJZXienbTnJuIJIsrzTQJKTUNBSCE9JfPSV7GllVAQUJKA8nXXdR+Xdr/rur9MBBT6lOBBQlFAGeSQcKEnkYACykncK66TBCQgAQmMlcC0/y8rnYz1aHC7JSABCUhAAhKQgAQkIAEJSEACEpCABCQgAQlIoCVQx9HzPCkoJKGQaIKIgniCiEJLAkrtkVZomZbpr5VpeY/lRnwhyTwCChIKAgqpJ5TeoT2YCCgPJ/26CSgevGMkoIAyxr3uNktAAhKQgAQkIAEJSEACEpCABCQgAQlIQAISkIAEJCABCUhAAhI4GwSQQxBGEEzoKaeTNBRSTVJ6J32mo0c6QT6JsJL3WA7TVwGFsjqPJ+2biXSCeJL0k8+7rktDQCH5hASUrbOB2a2QwP4EFFD2Z+QUEpCABCQgAQlIQAISkIAEJCABCUhAAhKQgAQkIAEJSEACEpCABCRwMglwzRtZhMSSpKGQhIKIQipKXqekTpVRkE0QVUhJSQLK6kRiSQIKckskFMrqkIKCiPJdU3Lns67rHpWGfEJDPlFAOZnHjWs1AAEFlAGgukgJSEACEpCABCQgAQlIQAISkIAEJCABCUhAAhKQgAQkIAEJSEACEjgSAlzzRhRJQzJJiR36vI6AQkNIibBCQkrST0hDyXyIKExXBRRSTZBQaJThIe0E8YQe+YRUlDTkk+2JfELvQwKjIKCAMord7EZKQAISkIAEJCABCUhAAhKQgAQkIAEJSEACEpCABCQgAQlIQAISGAWBKpogkdQyOggleZ8eAYUEFOSTaQJK5BZ6yukgodBIQkE6+XLSfz0pzYOYQiP1JOKJAsooDjs3EgIKKB4HEpCABCQgAQlIQAISkIAEJCABCUhAAhKQgAQkIAEJSEACEpCABCRwVghEMkkfASU94klSUSjVc3UiolCyh7I8tCSk1HlJNUFCoZGCUhNPkE5SnocSPUgnaWeFq9shgX0JKKDsi8gJJCABCUhAAhKQgAQkIAEJSEACEpCABCQgAQlIQAISkIAEJCABCUjglBCoqSUpocOqtyIK71Fy59KkUXYn4gnJKYgquZ5OT6oJEgo9KSiPJ2knyCdIJ7yWlBTTT07JweJqLpaAAspiebo0CUhAAhKQgAQkIAEJSEACEpCABCQgAQlIQAISkIAEJCABCUhAAhI4XgKRTepaVJkkryOcJPGE57U8T11GBJSkmiCikIJCQz5BPEFMSbPszvHufz/9mAgooBwTeD9WAhKQgAQkIAEJSEACEpCABCQgAQlIQAISkIAEJCABCUhAAhKQgASOlUAVTmppHtJReLTX02tpnZTjiXzC9JbdOdbd6YcfNwEFlOPeA36+BCQgAQlIQAISkIAEJCABCUhAAhKQgAQkIAEJSEACEpCABCQgAQkcBwFEk7SU3Kmletp1qqV1Uo6Hvoonpp8cx570M08EAQWUE7EbXAkJSEACEpCABCQgAQlIQAISkIAEJCABCUhAAhKQgAQkIAEJSEACEjhiAlU2qakne11HrxIKJXeUT454p/lxJ5eAAsrJ3TeumQQkIAEJSEACEpCABCQgAQlIQAISkIAEJCABCUhAAhKQgAQkIAEJDE/goNfNTTsZft/4CaeIwEG/SKdoE11VCUhAAhKQgAQkIAEJSEACEpCABCQgAQlIQAISkIAEJCABCUhAAhKQgAQkIIEhCSigDEnXZUtAAhKQgAQkIAEJSEACEpCABCQgAQlIQAISkIAEJCABCUhAAhKQgAQkIIEREFBAGcFOdhMlIAEJSEACEpCABCQgAQlIQAISkIAEJCABCUhAAhKQgAQkIAEJSEACEpDAkAQUUIak67IlIAEJSEACEpCABCQgAQlIQAISkIAEJCABCUhAAhKQgAQkIAEJSEACEpDACAgooIxgJ7uJEpCABCQgAQlIQAISkIAEJCABCUhAAhKQgAQkIAEJSEACEpCABCQgAQlIYEgCCihD0nXZEpCABCQgAQlIQAISkIAEJCABCUhAAhKQgAQkIAEJSEACEpCABCQgAQlIYAQEFFBGsJPdRAlIQAISkIAEJCABCUhAAhKQgAQkIAEJSEACEpCABCQgAQlIQAISkIAEJDAkAQWUIem6bAlIQAISkIAEJCABCUhAAhKQgAQkIAEJSEACEpCABCQgAQlIQAISkIAEJDACAgooI9jJbqIEJCABCUhAAhKQgAQkIAEJSEACEpCABCQgAQlIQAISkIAEJCABCUhAAhIYkoACypB0XbYEJCABCUhAAhKQgAQkIAEJSEACEpCABCQgAQlIQAISkIAEJCABCUhAAhIYAQEFlBHsZDdRAhKQgAQkIAEJSEACEpCABCQgAQlIQAISkIAEJCABCUhAAhKQgAQkIAEJDElAAWVIui5bAhKQgAQkIAEJSEACEpCABCQgAQlIQAISkIAEJCABCUhAAhKQgAQkIAEJjICAAsoIdrKbKAEJSEACEpCABCQgAQlIQAISkIAEJCABCUhAAhKQgAQkIAEJSEACEpCABIYkoIAyJF2XLQEJSEACEpCABCQgAQlIQAISkIAEJCABCUhAAhKQgAQkIAEJSEACEpCABEZAQAFlBDvZTZSABCQgAQlIQAISkIAEJCABCUhAAhKQgAQkIAEJSEACEpCABCQgAQlIQAJDElBAGZKuy5aABCQgAQlIQAISkIAEJCABCUhAAhKQgAQkIAEJSEACEpCABCQgAQlIQAIjIKCAMoKd7CZKQAISkIAEJCABCUhAAhKQgAQkIAEJSEACEpCABCQgAQlIQAISkIAEJCCBIQkooAxJ12VLQAISkIAEJCABCUhAAhKQgAQkIAEJSEACEpCABCQgAQlIQAISkIAEJCCBERBQQBnBTnYTJSABCUhAAhKQgAQkIAEJSEACEpCABCQgAQlIQAISkIAEJCABCUhAAhKQwJAEFFCGpOuyJSABCUhAAhKQgAQkIAEJSEACEpCABCQgAQlIQAISkIAEJCABCUhAAhKQwAgIKKCMYCe7iRKQgAQkIAEJSEACEpCABCQgAQlIQAISkIAEJCABCUhAAhKQgAQkIAEJSGBIAgooQ9J12RKQgAQkIAEJSEACEpCABCQgAQlIQAISkIAEJCABCUhAAhKQgAQkIAEJSGAEBBRQRrCT3UQJSEACEpCABCQgAQlIQAISkIAEJCABCUhAAhKQgAQkIAEJSEACEpCABCQwJAEFlCHpumwJSEACEpCABCQgAQlIQAISkIAEJCABCUhAAhKQgAQkIAEJSEACEpCABCQwAgIKKCPYyW6iBCQgAQlIQAISkIAEJCABCUhAAhKQgAQkIAEJSEACEpCABCQgAQlIQAISGJKAAsqQdF22BCQgAQlIQAISkIAEJCABCUhAAhKQgAQkIAEJSEACEpCABCQgAQlIQAISGAEBBZQR7GQ3UQISkIAEJCABCUhAAhKQgAQkIAEJSEACEpCABCQgAQlIQAISkIAEJCABCQxJQAFlSLouWwISkIAEJCABCUhAAhKQgAQkIAEJSEACEpCABCQgAQlIQAISkIAEJCABCYyAgALKCHaymygBCUhAAhKQgAQkIAEJSEACEpCABCQgAQlIQAISkIAEJCABCUhAAhKQgASGJKCAMiRdly0BCUhAAhKQgAQkIAEJSEACEpCABCQgAQlIQAISkIAEJCABCUhAAhKQgARGQEABZQQ72U2UgAQkIAEJSEACEpCABCQgAQlIQAISkIAEJCABCUhAAhKQgAQkIAEJSEACQxJQQBmSrsuWgAQkIAEJSEACEpCABCQgAQlIQAISkIAEJCABCUhAAhKQgAQkIAEJSEACIyCggDKCnewmSkACEpCABCQgAQlIQAISkIAEJCABCUhAAhKQgAQkIAEJSEACEpCABCQggSEJKKAMSddlS0ACEpCABCQgAQlIQAISkIAEJCABCUhAAhKQgAQkIAEJSEACEpCABCQggREQUEAZwU52EyUgAQlIQAISkIAEJCABCUhAAhKQgAQkIAEJSEACEpCABCQgAQlIQAISkMCQBBRQhqTrsiUgAQlIQAISkIAEJCABCUhAAhKQgAQkIAEJSEACEpCABCQgAQlIQAISkMAICCigjGAnu4kSkIAEJCABCUhAAhKQgAQkIAEJSEACEpCABCQgAQlIQAISkIAEJCABCUhgSAIKKEPSddkSkIAEJCABCUhAAhKQgAQkIAEJSEACEpCABCQgAQlIQAISkIAEJCABCUhgBAQUUEawk91ECUhAAhKQgAQkIAEJSEACEpCABCQgAQlIQAISkIAEJCABCUhAAhKQgAQkMCQBBZQh6bpsCUhAAhKQgAQkIAEJSEACEpCABCQgAQlIQAISkIAEJCABCUhAAhKQgAQkMAICCigj2MluogQkIAEJSEACEpCABCQgAQlIQAISkIAEJCABCUhAAhKQgAQkIAEJSEACEhiSgALKkHRdtgQkIAEJSEACEpCABCQgAQlIQAISkIAEJCABCUhAAhKQgAQkIAEJSEACEhgBAQWUEexkN1ECEpCABCQgAQlIQAISkIAEJCABCUhAAhKQgAQkIAEJSEACEpCABCQgAQkMSUABZUi6LlsCEpCABCQgAQlIQAISkIAEJCABCUhAAhKQgAQkIAEJSEACEpCABCQgAQmMgIACygh2spsoAQlIQAISkIAEJCABCUhAAhKQgAQkIAEJSEACEpCABCQgAQlIQAISkIAEhiSggDIkXZctAQlIQAISkIAEJCABCUhAAhKQgAQkIAEJSEACEpCABCQgAQlIQAISkIAERkBAAWUEO9lNlIAEJCABCUhAAhKQgAQkIAEJSEACEpCABCQgAQlIQAISkIAEJCABCUhAAkMSUEAZkq7LloAEJCABCUhAAhKQgAQkIAEJSEACEpCABCQgAQlIQAISkIAEJCABCUhAAiMgoIAygp3sJkpAAhKQgAQkIAEJSEACEpCABCQgAQlIQAISkIAEJCABCUhAAhKQgAQkIIEhCSigDEnXZUtAAhKQgAQkIAEJSEACEpCABCQgAQlIQAISkIAEJCABCUhAAhKQgAQkIIEREFBAGcFOdhMlIAEJSEACEpCABCQgAQlIQAISkIAEJCABCUhAAhKQgAQkIAEJSEACEpDAkAQUUIak67IlIAEJSEACEpCABCQgAQlIQAISkIAEJCABCUhAAhKQgAQkIAEJSEACEpDACAgooIxgJ7uJEpCABCQgAQlIQAISkIAEJCABCUhAAhKQgAQkIAEJSEACEpCABCQgAQlIYEgCCihD0nXZEpCABCQgAQlIQAISkIAEJCABCUhAAhKQgAQkIAEJSEACEpCABCQgAQlIYAQEFFBGsJPdRAlIQAISkIAEJCABCUhAAhKQgAQkIAEJSEACEpCABCQgAQlIQAISkIAEJDAkAQWUIem6bAlIQAISkIAEJCABCUhAAhKQgAQkIAEJSEACEpCABCQgAQlIQAISkIAEJDACAgooI9jJbqIEJCABCUhAAhKQgAQkIAEJSEACEpCABCQgAQlIQAISkIAEJCABCUhAAhIYkoACypB0XbYEJCABCUhAAhKQgAQkIAEJSEACEpCABCQgAQlIQAISkIAEJCABCUhAAhIYAQEFlBHsZDdRAhKQgAQkIAEJSEACEpCABCQgAQlIQAISkIAEJCABCUhAAhKQgAQkIAEJDElAAWVIui5bAhKQgAQkIAEJSEACEpCABCQgAQlIQAISkIAEJCABCUhAAhKQgAQkIAEJjICAAsoIdrKbKAEJSEACEpCABCQgAQlIQAISkIAEJCABCUhAAhKQgAQkIAEJSEACEpCABIYkoIAyJF2XLQEJSEACEpCABCQgAQlIQAISkIAEFg8j+AAAE6JJREFUJCABCUhAAhKQgAQkIAEJSEACEpCABEZAQAFlBDvZTZSABCQgAQlIQAISkIAEJCABCUhAAhKQgAQkIAEJSEACEpCABCQgAQlIQAJDElBAGZKuy5aABCQgAQlIQAISkIAEJCABCUhAAhKQgAQkIAEJSEACEpCABCQgAQlIQAIjIKCAMoKd7CZKQAISkIAEJCABCUhAAhKQgAQkIAEJSEACEpCABCQgAQlIQAISkIAEJCCBIQkooAxJ12VLQAISkIAEJCABCUhAAhKQgAQkIAEJSEACEpCABCQgAQlIQAISkIAEJCCBERBQQBnBTnYTJSABCUhAAhKQgAQkIAEJSEACEpCABCQgAQlIQAISkIAEJCABCUhAAhKQwJAEFFCGpOuyJSABCUhAAhKQgAQkIAEJSEACEpCABCQgAQlIQAISkIAEJCABCUhAAhKQwAgIKKCMYCe7iRKQgAQkIAEJSEACEpCABCQgAQlIQAISkIAEJCABCUhAAhKQgAQkIAEJSGBIAgooQ9J12RKQgAQkIAEJSEACEpCABCQgAQlIQAISkIAEJCABCUhAAhKQgAQkIAEJSGAEBBRQRrCT3UQJSEACEpCABCQgAQlIQAISkIAEJCABCUhAAhKQgAQkIAEJSEACEpCABCQwJAEFlCHpumwJSEACEpCABCQgAQlIQAISkIAEJCABCUhAAhKQgAQkIAEJSEACEpCABCQwAgIKKCPYyW6iBCQgAQlIQAISkIAEJCABCUhAAhKQgAQkIAEJSEACEpCABCQgAQlIQAISGJKAAsqQdF22BCQgAQlIQAISkIAEJCABCUhAAhKQgAQkIAEJSEACEpCABCQgAQlIQAISGAEBBZQR7GQ3UQISkIAEJCABCUhAAhKQgAQkIAEJSEACEpCABCQgAQlIQAISkIAEJCABCQxJQAFlSLouWwISkIAEJCABCUhAAhKQgAQkIAEJSEACEpCABCQgAQlIQAISkIAEJCABCYyAgALKCHaymygBCUhAAhKQgAQkIAEJSEACEpCABCQgAQlIQAISkIAEJCABCUhAAhKQgASGJKCAMiRdly0BCUhAAhKQgAQkIAEJSEACEpCABCQgAQlIQAISkIAEJCABCUhAAhKQgARGQEABZQQ72U38/9u1YxoAAACEYf5do2IXNUBCeSFAgAABAgQIECBAgAABAgQIECBAgAABAgQIECBAgAABAgQIlAIOKKWubAIECBAgQIAAAQIECBAgQIAAAQIECBAgQIAAAQIECBAgQIDAgYADysHIKhIgQIAAAQIECBAgQIAAAQIECBAgQIAAAQIECBAgQIAAAQIESgEHlFJXNgECBAgQIECAAAECBAgQIECAAAECBAgQIECAAAECBAgQIEDgQMAB5WBkFQkQIECAAAECBAgQIECAAAECBAgQIECAAAECBAgQIECAAAECpYADSqkrmwABAgQIECBAgAABAgQIECBAgAABAgQIECBAgAABAgQIECBwIOCAcjCyigQIECBAgAABAgQIECBAgAABAgQIECBAgAABAgQIECBAgACBUsABpdSVTYAAAQIECBAgQIAAAQIECBAgQIAAAQIECBAgQIAAAQIECBA4EHBAORhZRQIECBAgQIAAAQIECBAgQIAAAQIECBAgQIAAAQIECBAgQIBAKeCAUurKJkCAAAECBAgQIECAAAECBAgQIECAAAECBAgQIECAAAECBAgcCDigHIysIgECBAgQIECAAAECBAgQIECAAAECBAgQIECAAAECBAgQIECgFHBAKXVlEyBAgAABAgQIECBAgAABAgQIECBAgAABAgQIECBAgAABAgQOBBxQDkZWkQABAgQIECBAgAABAgQIECBAgAABAgQIECBAgAABAgQIECBQCjiglLqyCRAgQIAAAQIECBAgQIAAAQIECBAgQIAAAQIECBAgQIAAAQIHAg4oByOrSIAAAQIECBAgQIAAAQIECBAgQIAAAQIECBAgQIAAAQIECBAoBRxQSl3ZBAgQIECAAAECBAgQIECAAAECBAgQIECAAAECBAgQIECAAIEDAQeUg5FVJECAAAECBAgQIECAAAECBAgQIECAAAECBAgQIECAAAECBAiUAg4opa5sAgQIECBAgAABAgQIECBAgAABAgQIECBAgAABAgQIECBAgMCBgAPKwcgqEiBAgAABAgQIECBAgAABAgQIECBAgAABAgQIECBAgAABAgRKAQeUUlc2AQIECBAgQIAAAQIECBAgQIAAAQIECBAgQIAAAQIECBAgQOBAwAHlYGQVCRAgQIAAAQIECBAgQIAAAQIECBAgQIAAAQIECBAgQIAAAQKlgANKqSubAAECBAgQIECAAAECBAgQIECAAAECBAgQIECAAAECBAgQIHAg4IByMLKKBAgQIECAAAECBAgQIECAAAECBAgQIECAAAECBAgQIECAAIFSwAGl1JVNgAABAgQIECBAgAABAgQIECBAgAABAgQIECBAgAABAgQIEDgQcEA5GFlFAgQIECBAgAABAgQIECBAgAABAgQIECBAgAABAgQIECBAgEAp4IBS6somQIAAAQIECBAgQIAAAQIECBAgQIAAAQIECBAgQIAAAQIECBwIOKAcjKwiAQIECBAgQIAAAQIECBAgQIAAAQIECBAgQIAAAQIECBAgQKAUcEApdWUTIECAAAECBAgQIECAAAECBAgQIECAAAECBAgQIECAAAECBA4EHFAORlaRAAECBAgQIECAAAECBAgQIECAAAECBAgQIECAAAECBAgQIFAKOKCUurIJECBAgAABAgQIECBAgAABAgQIECBAgAABAgQIECBAgAABAgcCDigHI6tIgAABAgQIECBAgAABAgQIECBAgAABAgQIECBAgAABAgQIECgFHFBKXdkECBAgQIAAAQIECBAgQIAAAQIECBAgQIAAAQIECBAgQIAAgQMBB5SDkVUkQIAAAQIECBAgQIAAAQIECBAgQIAAAQIECBAgQIAAAQIECJQCDiilrmwCBAgQIECAAAECBAgQIECAAAECBAgQIECAAAECBAgQIECAwIGAA8rByCoSIECAAAECBAgQIECAAAECBAgQIECAAAECBAgQIECAAAECBEoBB5RSVzYBAgQIECBAgAABAgQIECBAgAABAgQIECBAgAABAgQIECBA4EDAAeVgZBUJECBAgAABAgQIECBAgAABAgQIECBAgAABAgQIECBAgAABAqWAA0qpK5sAAQIECBAgQIAAAQIECBAgQIAAAQIECBAgQIAAAQIECBAgcCDggHIwsooECBAgQIAAAQIECBAgQIAAAQIECBAgQIAAAQIECBAgQIAAgVLAAaXUlU2AAAECBAgQIECAAAECBAgQIECAAAECBAgQIECAAAECBAgQOBBwQDkYWUUCBAgQIECAAAECBAgQIECAAAECBAgQIECAAAECBAgQIECAQCnggFLqyiZAgAABAgQIECBAgAABAgQIECBAgAABAgQIECBAgAABAgQIHAg4oByMrCIBAgQIECBAgAABAgQIECBAgAABAgQIECBAgAABAgQIECBAoBRwQCl1ZRMgQIAAAQIECBAgQIAAAQIECBAgQIAAAQIECBAgQIAAAQIEDgQcUA5GVpEAAQIECBAgQIAAAQIECBAgQIAAAQIECBAgQIAAAQIECBAgUAo4oJS6sgkQIECAAAECBAgQIECAAAECBAgQIECAAAECBAgQIECAAAECBwIOKAcjq0iAAAECBAgQIECAAAECBAgQIECAAAECBAgQIECAAAECBAgQKAUcUEpd2QQIECBAgAABAgQIECBAgAABAgQIECBAgAABAgQIECBAgACBAwEHlIORVSRAgAABAgQIECBAgAABAgQIECBAgAABAgQIECBAgAABAgQIlAIOKKWubAIECBAgQIAAAQIECBAgQIAAAQIECBAgQIAAAQIECBAgQIDAgYADysHIKhIgQIAAAQIECBAgQIAAAQIECBAgQIAAAQIECBAgQIAAAQIESgEHlFJXNgECBAgQIECAAAECBAgQIECAAAECBAgQIECAAAECBAgQIEDgQMAB5WBkFQkQIECAAAECBAgQIECAAAECBAgQIECAAAECBAgQIECAAAECpYADSqkrmwABAgQIECBAgAABAgQIECBAgAABAgQIECBAgAABAgQIECBwIOCAcjCyigQIECBAgAABAgQIECBAgAABAgQIECBAgAABAgQIECBAgACBUsABpdSVTYAAAQIECBAgQIAAAQIECBAgQIAAAQIECBAgQIAAAQIECBA4EHBAORhZRQIECBAgQIAAAQIECBAgQIAAAQIECBAgQIAAAQIECBAgQIBAKeCAUurKJkCAAAECBAgQIECAAAECBAgQIECAAAECBAgQIECAAAECBAgcCDigHIysIgECBAgQIECAAAECBAgQIECAAAECBAgQIECAAAECBAgQIECgFHBAKXVlEyBAgAABAgQIECBAgAABAgQIECBAgAABAgQIECBAgAABAgQOBBxQDkZWkQABAgQIECBAgAABAgQIECBAgAABAgQIECBAgAABAgQIECBQCjiglLqyCRAgQIAAAQIECBAgQIAAAQIECBAgQIAAAQIECBAgQIAAAQIHAg4oByOrSIAAAQIECBAgQIAAAQIECBAgQIAAAQIECBAgQIAAAQIECBAoBRxQSl3ZBAgQIECAAAECBAgQIECAAAECBAgQIECAAAECBAgQIECAAIEDAQeUg5FVJECAAAECBAgQIECAAAECBAgQIECAAAECBAgQIECAAAECBAiUAg4opa5sAgQIECBAgAABAgQIECBAgAABAgQIECBAgAABAgQIECBAgMCBgAPKwcgqEiBAgAABAgQIECBAgAABAgQIECBAgAABAgQIECBAgAABAgRKAQeUUlc2AQIECBAgQIAAAQIECBAgQIAAAQIECBAgQIAAAQIECBAgQOBAwAHlYGQVCRAgQIAAAQIECBAgQIAAAQIECBAgQIAAAQIECBAgQIAAAQKlgANKqSubAAECBAgQIECAAAECBAgQIECAAAECBAgQIECAAAECBAgQIHAg4IByMLKKBAgQIECAAAECBAgQIECAAAECBAgQIECAAAECBAgQIECAAIFSwAGl1JVNgAABAgQIECBAgAABAgQIECBAgAABAgQIECBAgAABAgQIEDgQcEA5GFlFAgQIECBAgAABAgQIECBAgAABAgQIECBAgAABAgQIECBAgEAp4IBS6somQIAAAQIECBAgQIAAAQIECBAgQIAAAQIECBAgQIAAAQIECBwIOKAcjKwiAQIECBAgQIAAAQIECBAgQIAAAQIECBAgQIAAAQIECBAgQKAUcEApdWUTIECAAAECBAgQIECAAAECBAgQIECAAAECBAgQIECAAAECBA4EHFAORlaRAAECBAgQIECAAAECBAgQIECAAAECBAgQIECAAAECBAgQIFAKOKCUurIJECBAgAABAgQIECBAgAABAgQIECBAgAABAgQIECBAgAABAgcCDigHI6tIgAABAgQIECBAgAABAgQIECBAgAABAgQIECBAgAABAgQIECgFHFBKXdkECBAgQIAAAQIECBAgQIAAAQIECBAgQIAAAQIECBAgQIAAgQMBB5SDkVUkQIAAAQIECBAgQIAAAQIECBAgQIAAAQIECBAgQIAAAQIECJQCDiilrmwCBAgQIECAAAECBAgQIECAAAECBAgQIECAAAECBAgQIECAwIGAA8rByCoSIECAAAECBAgQIECAAAECBAgQIECAAAECBAgQIECAAAECBEoBB5RSVzYBAgQIECBAgAABAgQIECBAgAABAgQIECBAgAABAgQIECBA4EDAAeVgZBUJECBAgAABAgQIECBAgAABAgQIECBAgAABAgQIECBAgAABAqWAA0qpK5sAAQIECBAgQIAAAQIECBAgQIAAAQIECBAgQIAAAQIECBAgcCDggHIwsooECBAgQIAAAQIECBAgQIAAAQIECBAgQIAAAQIECBAgQIAAgVLAAaXUlU2AAAECBAgQIECAAAECBAgQIECAAAECBAgQIECAAAECBAgQOBBwQDkYWUUCBAgQIECAAAECBAgQIECAAAECBAgQIECAAAECBAgQIECAQCnggFLqyiZAgAABAgQIECBAgAABAgQIECBAgAABAgQIECBAgAABAgQIHAg4oByMrCIBAgQIECBAgAABAgQIECBAgAABAgQIECBAgAABAgQIECBAoBRwQCl1ZRMgQIAAAQIECBAgQIAAAQIECBAgQIAAAQIECBAgQIAAAQIEDgQcUA5GVpEAAQIECBAgQIAAAQIECBAgQIAAAQIECBAgQIAAAQIECBAgUAo4oJS6sgkQIECAAAECBAgQIECAAAECBAgQIECAAAECBAgQIECAAAECBwIOKAcjq0iAAAECBAgQIECAAAECBAgQIECAAAECBAgQIECAAAECBAgQKAUcUEpd2QQIECBAgAABAgQIECBAgAABAgQIECBAgAABAgQIECBAgACBAwEHlIORVSRAgAABAgQIECBAgAABAgQIECBAgAABAgQIECBAgAABAgQIlAIOKKWubAIECBAgQIAAAQIECBAgQIAAAQIECBAgQIAAAQIECBAgQIDAgYADysHIKhIgQIAAAQIECBAgQIAAAQIECBAgQIAAAQIECBAgQIAAAQIESoEBmjinp6IPGGgAAAAASUVORK5CYII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4" descr="data:image/png;base64,iVBORw0KGgoAAAANSUhEUgAACKAAAAYYCAYAAACkRSJKAAAAAXNSR0IArs4c6QABe4B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CUyM2ZmZmZmZiUzQnZlcnRpY2FsQWxpZ24lM0R0b3AlM0Jhc3BlY3QlM0RmaXhlZCUzQmltYWdlQXNwZWN0JTNEMCUzQmltYWdlJTNEZGF0YSUzQWltYWdlJTJGcG5nJTJDaVZCT1J3MEtHZ29BQUFBTlNVaEVVZ0FBQWtZQUFBR1VDQVlBQUFHbnhOMURBQUFBQVhOU1IwSUFyczRjNlFBQUFBUm5RVTFCQUFDeGp3djhZUVVBQUFBSmNFaFpjd0FBRnhFQUFCY1JBY29tOHo4QUFQJTJCbFNVUkJWSGhlN04wSm5QMVQlMkZUJTJGd2Y4cSUyQlpJbVF0V3d0bGlLeWxHd3RRa1VVRXFGUUpHc2tPNGxRMm1WSmkwS2JxSlFXcEQzVnI1TDJQWlZRVVZURTUzJTJCZTUzdlBkZTVuUG5QbnpzeTlNM2RtenV2eGVEM216bDAlMkI5M00lMkZ5em52ODM2JTJGM3UlMkYzJTJGeXNvS0NnbzZCdDJDS3hhJTJGRyUyRnI3NDhDNXpUZUhwZ095cThDSHhlWXclMkZPUGJmMmRFMWdnOEtiQWRGQSUyQkZ2aUl3RzdJRDQ3SHo1NzNjUGJBRlhCM1lEb28lMkJ3YU9GJTJGbEJndXNDNjglMkZOS093U21BN0lmd0tmRURnZVZHdXV1V2I2ZkVMVEFYSDFlWDYlMkIlMkJOJTJCUTQ2TEE5S09NSjRzR1RnZ3JyYlJTbFNNOGxRN08lMkZZSDN6bnM0QXQ3enVYa1Bod1BHazVzRDB3JTJGNGFHQyUyRmNFUHIySFFnUEklMkYlMkZEcnl2OVhqQndGZTNIdU1WZ1E3aXRPSHhnZjhLVER1MGQlMkJDZ2NFdnJ1SXhBZUEzalFWcHV1ZVU4dmpJd3g4YUI2OHg3T0ZpNHgxOGFtSGJxbnNBcCUyQmVJTThhRDg5cmUlMkZUZnRRUGZLUmo0elBoY2VmOElZVzB1czVYRzBEdzZjQ2ZlRTNBeGZ4eERTQVhlU2t4QjklMkYlMkIlMkIyM3h3TlRSM2d0WHRVYmJMQkJmTjlGRjEzazd3R0I0UEhBWU9QdmJmMmRLaXdVJTJCSk5BMzJrR1hEY3dZWUY3N3JtbmRWam1JVHpYTk9NbHhPYzMyMnl6RThQZmg4ZG4lMkJveG5CTzQlMkI3MkVjRUp0Mm9oOVlQUEFMZ2VtSDdoJTJGWWhNTUNxNjIzM3JwMWVPWWRvQnolMkI5OFlhcXFXV1dzcnpBMW02Tkg1aDRNUG1QWnd3MkM3WEI2WWY5ZUhBSml3YyUyQk9kSFBPSVIxV21ublpiZWU2d1hBajdUT2k0ZENNOWpFNHlmbzcwMktiQ0VtM0JYNEtYekhzNDdrMSUyRiUyRiUyQnRmdFFMZkI4VU9CNlVkOEw1QzUwQVRiclQ3OTZVJTJCbjklMkY0NDBGWGNoUCUyRkdMODhRbmx0MTNrdU42UHVWTk5ac2NIWmdhOWNld21XWFhaWiUyQjJKNWViOUhPUFNhd0Nkc0hWZzklMkYlMkJNT3JKWlpZd251TlFVJTJGMFFvJTJCb3Z2M3RiNmZ2MlRZJTJCMHgwV3kzMkRMJTJCMksxbjBlRDg1ZGQ5MlZkalR5cTElMkY5YWpYJTJGJTJGUFAlMkZMRHh1Z3Vlcm80NDZLcjNmam0lMkYlMkZuT2M4eCUyQk03QXljQ24lMkIwRnZiNXZUT3kyMEVJTGpia3hNd3FFaCUyRkZ2RTd3VyUyQkV0JTJGdDlwcXElMkZTJTJGNlh5RndDYWs5NHpYM1BDWlh0RHIlMkI4WkUzTkZqanozVzMyNEx4RFBUZ1dqQyUyQnV1djMzclVkVUJ0d3N0MzJta243JTJGJTJGJTJCdkg4YndYdGdTRWpiM3JYMWR5d1l3Sjg1NyUyQkhrOFBIVzMlMkZ2JTJCOHBlJTJGJTJCT0xuenZ0M1ZMUU94VU40Mk1NZTFubzBEOTR6NzYzalF2NDVDJTJCT2ZCJTJGcmZFdVR3d0NaNG5aM1ZEUlBabHc0WU9ITmMzZnFSNmNBbGJCbjR2NDAyMnFoYWNza2x2UjZaa0QlMkJHMXV2anhWV0IxWUVISGxneEElMkJZOTFSTzg5N2g1RHhzeGtYM3BRTk1HbnYlMkJQZiUyRnpEODc4SnJONyUyRiUyRnZkN2pPOEs0NUlmVWtkOFBlSGYlMkYlMkY1MzB6YnJjS1dZRmRPMkx3ak1rWjZmUCUyRjQzTmo0YiUyQk5kNUQwZmdqTUJsNXowY1AlMkZ4Z0Jsd1RIdkdtTjcwcDdXaU8lMkY3WCUyQjF1SEhwUGZYZmRJSlhDbnBQVmNIam1Xazd2dXFWNzNLZTc4Nzc5OHg4YlJBNzIlMkZDUkdmUlVUZll4b29ycnBoJTJCVk1LWW44bVFHNVQxSzJVOHFPJTJGRFdHaDY3M2clMkIzOGFqQXMlMkJiOTNCTTVEdlo3Y3ZlSDVqZSUyQjhQQTBhenNpZUNVOTczdmZiYmJkTHMzd1h0elklMkZPbmdlTmVYblg3c1UxSWcybiUyQk9RdlQ5QndYeTJpM2JqOVIzNGR1JTJCRlBnNWZNZXhxWE9OZk1lOW81ZXZ5aEgya0YwcGZRNnFQWWJsMTU4OGNYMndiZzJGazROVEw4MSUyRmUwSjN3NGNLN1lGJTJCWHJzN21BTG5SVCUyQmJoVTRGR0NiaFQlMkI5JTJGbkR2ZTJEZXc5NHcyb2JYQzB4aDVEOEUxaGVlWHcwY2lDTnJFamo5bW11dXNiJTJCOWpGWGV0JTJCYThoOTBoRHNaUkRxYnFQd2I2TURmSmt3SzdZYlNET3d5d2IlMkZYOWUwVmdldjU5bnVnVjZVUEliVEVlJTJCTXpRNHNsUGZ2S1ByN2ppaXZUYnhPVVc4JTJGeEVNZEVmTzJ3SHlZeVZXJTJCMVBENFQwJTJGNlJoSTJQZFhuWDh2ZlYzT3ZHeXdIUVFyZzBjeld1UnZLY0NBcE9Da014Wjh4NzJoTGUyJTJGazRsMWdpOE5kQVA1a1plT1hCTWJMamhodFdOTjk2WURpWk9DcGNGJTJGbVhldzY1WVA3Q25IZXdEdmh5WWZ0eXpQREZPYkdDaHZmMzIyOGNGOTZNZTlhanFneCUyRjhvRzJkUCUyQiUyRmxpVUgwNG5mekhvNktRWW9RRGc1TUIlMkJVdG5wZ2tQdWZnYkxMSkp2RWdIWHp3d2RYJTJGJTJGdmUlMkZ0SDJjTUxZSjdMYUIwVmIlMkZFNEhnSTFHRDd4T1U3TGRjNW4lMkIzM25wcjlhbFBmYXI2NzMlMkZuQlZpJTJCOElVdnhMJTJCcnJMSks5ZDczdnRmM3ZtN2VXOGNQaHVKb0Iyb3laJTJCQ1JnZjhYYUJ2JTJGREJ5djZURmV4QU55MzMzM3hiJTJCdzg4NDd4NzhjZWhEZWMlMkJPOHQwNGNUUWRrdkFmSiUyRmU4eiUyQk1iQXFSWlgzVDdmZlBQRkEyS1c0NWR5eXlXRTEwJTJCWjk3YkpvWDVReGdyMHJSVElGZXh6dHdjdUV6amRXREl3SHBURERqc3MlMkZvWFc0dmpSOFIxOWdJMVpDQzhSMkhTTGZDblFlM0E3VHd3cG90QU1Uanp4eE9yU1N5JTJGdDYwRUNHN3doa01QcTlhMyUyRjhjMkJNd2x1OSUyQnFmJTJGJTJGeG50Znp5eTl2JTJGJTJGbUtoaFJaaVIzR3ZUUFc0TWdnNDRmMCUyRlNBVUZCUVVGQlFVRkJRVXpGZlFFM3dpTXk2SEZGMTg4TFl0NkNhN09XcXdXeUplZERvWXdkUjRRZmNZS0s2eEE3T0cxdmlwcmh4a3ZDRXdIUlBUNGVZSGRJR3NodVdHT0NQUzVXWWYzQkthREltbHdORlh1YUVqZWlCeTJOV0VsMjNSanNrbURiek1HdFZ3YktiZXU2U0FCWmU3djV6MGNicXdWMkslMkJrd2V1amx5eERlTzc1ODE2SzIyNXltbTBZNkxWJTJCaXNjbWpSY0hwZ1BDZGR1M3BFRSUyQjZUcGElMkJTZiUyRjclMkJFUGYlMkZpRCUyQiUyQjY3cjhkJTJGRGhSa1NQcnV0QThVTWRNQ0x0eExBdE5CTVo0TUxHbnc1cHR2YmgyYVRqenhpVTlNMzUlMkJ6anFibkJnSTZnVnNDMDQ3ME13bTVGOXpZT2k3VjJtdXZuZmFoT3V1c3M5TGpoQTllZU9HRiUyRnYlMkYwdkg4akJxNVpTRHN4eUNUa3NkQVdxTDc2MWE5dUhhcE9wTmMlMkY4cEdQdEIlMkIzbUtCU3hVRHcyc0RsQTMzWlZPb2huWkQwSXolMkZpaVF5dHd6SVA5OTU3YjN5ZlBCWiUyRjR6c2V3bSUyQmU5clNuZVc1Z0NZR1FiMWclMkJ4N256SHZZZGttZlNZQ3QlMkZaRFRWN2c4Q3ZhZDFpS3Jxd1FjZmJEMmFoJTJGaXVUaXdqNHp2OGJYcXRMNmlMSXM0SjdNZVg3UlNZZHB3Q2JiU01BWFZMcWgxMjJDRiUyRnI2Qm5XMFJhaDlkR2dUU0tQZVk5N0I5RyUyQjBMR1clMkZ1MVhYYlpKZTBjYmhLZkhBbnJMejh3dlclMkIzd0Nhd3EySnFlMHBiRDZUNEhRM3h1eFA4UCUyQiUyRnBVVEhXNiUyQlBHbUYlMkI0MjI2N3RYYnZJWGclMkJVREpOc3F6ZHBrY0ZqZ1puT0gwT3BWYjBpcVVEa2lvRXgwSXY3JTJCa1pTdXVJbTNmRGdZSFZycnZ1R2clMkZPazU3MHBMU2oxVHZmJTJCYzcwdUNuJTJCdjJuZyUyRmJJb2wxbG1HZTloQUQ0bE1IMW1vaUQwR2d2dkRoenYybkJVMkZraWgyNTRwWU96MTE1N3RjVlJkZno4NXo5UFAlMkZ3WCUyRm1abjNLelpoSjJQUHZwb3I1UGpqQmMlMkIxd3RjMlpPRzhlTjRRb0x3dCUyQnNYazdJODduR1BheDJTVGl5eXlDS3RSJTJCM2FJdU5aUDQzNTNRRm5CcWIzcGNwZDdLbXhNTloyZTBKN0l6Mm1JVlJQZnZLVFc0ZmpJZnp4ajM5c1BacUg4TDVVcWFKWEhOZktBU2IyZ2x4bEs0OWx4Y0E2VWttZ2JtQkdUQnBXN1RuU2p0VVJVejh6M3J6T091dkVBeUpUc283dyUyQm1nRkVFYURaR0tTdzdqOUk0NDRvdGZpVkJhNFBqTWFHTVdrekJQR2IxdCUyRjY2Z1dXR0NCdUxQUGZPWXo0OTlBYVJWTkZmayUyQnROMTIyM1VZZWVHNSUyQm51YWtGOHB4cVRjZHRxN3RkeVFvOVlydW4xbkwlMkZzektycHVlTyUyQjk5eWFqcTZjZXlNdHRndVdFN1kyV0I2dEFWVkxDR1V5WENod0wzanVlSCUyQmk5RXFycnFDZGo5NHluQm81bURDYmNmZE5OTiUyRm5pcEtWMjZUSUZlb0hiNEclMkJCUHU5SzZTazdxQUhIdHpJbWU4M0R0V3FvNjlKTlR0Mk0xRkhSNnhtNnNIVUx5ZmdoQ2VSWGFvS3FmeWtOREhjTzdDZlNkbnZCWm9IMTklMkZiNjJRNklaZldLcmNoOXc5JTJGOGk5eUd2dzcwbktYRldBVVglMkJvSDN0UFNPcVFMUFdNajNOMyUyRmNFOGI5Z1dBdDd4aiUyQiUyQkZ6aWFPdXhxVURhaDE3Z2ZUeW9Md29jVnpuSFhyN0FsZktkd0xSRHlaZ2JGcnp6WGU5NmwlMkYzcFJiUmVCVVA0bVBEM0glMkZQJTJCSFJ2cUlJMW1EYWVpZHloN3FaNUtPa3dIS1NIdGIxY0VROW15cSUyQmY5VDIlMkJrcEQwdE1IMkpTcU5qWVZKRzJRRHhubFlXMGdmbSUyRlJ1aGJsd3NJeExJeHBObDFSUGVFSmdPeXRjRHglMkJPaVhTWHd5Zk1lRGkzU2IwT3o4WVNSWW1YanhkdGFmNGNKM0REcG9JamVHaDZ1ZXVNYjMlMkJqJTJGRXdJbkJWZlFlQTlVejRQZUFNRkFUVlk3amxiVHpiNm05MHdhNDlsSVg3NXdBbERXSiUyRjFnajN0QlhFTnV0dGxtTVpjayUyRkQlMkZwdE5oZWYlMkZ4VUhhUU5BbFBDb05LTEV4RnJ4WU5rNGQycTVaUTRLZGpBV0lQNHBMOWtGTGlGVWlLeVdjZ0VNVm0wTXliJTJGOUtjJTJGeGIlMkJpd0MwdjZLVEdxckVPUWo5bExSYWh2ZyUyRjdua1dacWhqQ2VlZWRGJTJGOCUyQjR4blBpSCUyRkR5NGtUaGc5dk1lOWhCN1lPcERDYktHSThyY1c4UlBRZ0VDUFE4TVV2ZnJGOWNISjRQYjV6RXJndE1EZktnRTk1UEZBSUp0Yzk5azJTTXc3RUE3TGpqanZHdiUyRkNPZDd3aiUyRnZYYXZMZE1EdExPOHltJTJGbDQybWpnODRrUTRTZzBBMEJVQkthVW94OVZ4OHRROVFKaWh0ckdtamJCVDFpTHpHZWglMkZXaE1HWU1RbnBxdkolMkZmS1ZQa0wlMkJmTnJwY1lKcUY3Z2hzaWw0TU0zZ3JCM0tRRW14VVA2T1pqcVJyR01oQktpZ29LQ2dvS0Nnb0tDZ29LSmdka0tRbiUyQkNuWExDMGlkZFVxS09nQXNSdDllVnY3bVZHUkxpWGRvcjVpd1FVWHBCSFZwJTJCNWlmMXZzT1JSZk1ETkIzQ2NQU05WRmJRZnlDNFJ6bGc5U2lidnglMkJDSEZWWHhlaVlPRWxJUHBRaHlYbEtwZ09DQzJJOW5zSzRISmE1OG9YQ3J2UU5IYmZucng2WE5zUCUyRlZCek9IQ1RkOVA1bDh3QkJCRDN5ZVFsakZHQWpLU0N0TTcwbHozTzZxaGdmRFJnYW9RTjdVTVM4NzJwaW9RT1JSQ1NQdmJxMXFrWUFKZ1Y3QXp4UDNxbzRuTWhIY0dVcWxNUlV6UUZEY2lSeGc4SDVobng2Y0xTVDVlcjhqdHFkSFNjd3NhSVBWRUIybkR1NHNpSFVTVTNzdXdkZWYza3FJeVNEaXByVXRtZFB6clglMkY5SyUyQjU0U0ttSXklMkIlMkJHSEg1NmVmNVVuUjRHTUU2SnBNbzMwZnBUSk51Y2hDMWRuQXBxMkJ3UHpBNlJiZ2FHY0ZzWGRPOHk0T2NuRmVrR3JUJTJGVCUyRjVwdHZQc3BQMmNpUSUyRiUyRlk2M1REeXJ1ckhRZEVScjg5cVdJMGNFaGc3Qk5kSWxpOEZVNDJ5MGRLZFpoSUlKRnFYeWVoUTAyaU5OZGFvSHdzMEpScDVwY0ZUNTBldDBLcXJydW8xZGh5VnltandIaDNBWml6a2twSDA1UWNra2IxaU5hS3AlMkJMQ1BKdjNFZlhxTlo0bmViUjUzM0hIVkF3ODgwTHFrT3RGNlQ5Njh4dWpUN29hJTJGMGtvcnRiY1Q2RUxMd1pqM3ZKVGZHWVZrSkVxZjlWZlZqYmtDSThicGdmWFZuJTJCeFpockRPc2xaJTJGMVdnRnhKcWdObFpXamlHUkxTUXZLcFdzaTRMRFY3emlGZWwxVGNnU3RPYnJTMjJJcVVUNklRbnlFTk56UklNekhVVFlxY1ZDVHRQSGFCa3NUWkI2MkxwVU9wR0tsT2glMkJYb2YlMkJQT0UxRjFFM0hCb1loZGYlMkJLbUhoYiUyQkFyQTJjRWt1ZDF0T2txZVgyVEFUbHNrQ1pxMUxnd1VPJTJGcGRBTFFxdkRrd1BHVU8lMkJYdFp2REs0NjlXWDMzMTZzZ2pqNHlxZXY4SHl0cSUyQjNWU1hZT3E3JTJGUExMVyUyRjgxbyUyRlhaWHFIdlV2b01EcXYwdVkza3clMkJnRiUyQnVPbUglMkJZT2I0TDAxUFFlMCUyQlBtZ2YzQVJvSFM0UE5jdU1UUEJFb2VIQSUyRkV4eVJBeDIxbyUyRmYlMkZOYjM2enZsM2lmbE5QTjFTNzc3NTdmSDgzbkgzMjJkNHpXbVdPYmtoZDFMNFolMkZ4dFNwREt5NnE2TUY2bW1ndEVLMmhsVmRiaFR2UjRvRmNWM05zRUtSbjlObzE1NlB5cllvOTIycVhZOEswRWpsTzIxN1o2RERqcW9PdXFvbyUyRkp0ZTIyOG8xVVQyRmpWZGRkZDElMkZyRkQlMkJHdXUlMkI1SzN6V1JqcEVKOHFWczR6SHh2eUZEek1ZSW5HemQ5SFF4Vm5mY2NVZnI4RFhqUCUyRiUyRjVUN1h3d2d1bkE1dlRuWnBxSjQ4SGZvTTJmTzNwN1Bqamo2JTJCMjNucnI5clpmJTJCOXJYeHI4TExMQkE2Z00lMkZhQ2dwYzhPaWl5NXFoZXU3eHlxbjB5dmNoQk1wJTJCRFpRcEl1SUIzYXllTnMyMjJ3VEw1UldXY0JHS202cjZWb1RMcm5ra3ZRJTJCWlUzcm80TjZQeUx3c1ZEbEVrc3NFVWVWNXp6bk9mbjJrJTJCJTJCcXZvUk9pRlBZS2FlY2t0NCUyRlZoeXNYJTJGQmRPZ2oyQTBZajIzdE4lMkZHOUlFRHUlMkIlMkYlMkJBSFA2Z2UlMkYlMkZqSDI3bkpsR3gyNGx1WFJGWHR1ZWVlOFdTTkI5NlB2JTJGdmQ3JTJCTCUyRmh4NTZhUHU1Rm5uSFB4JTJGSXh6VVpzRGVpamVYQzlqZFFrWWwlMkJ3RUpGVjMwZSUyRmJvZDE2JTJGa1NWbnZ0bGV2TFRNdFNEMDJFJTJGNWpSTW5zbUluMnNjekxROFlMWWl4ODczdmY2JTJGcmUxcmFhSXV6OWdESUU4WWJLZkRoN0JYYURZNk85U2owdWhneCUyQlJjbWE3TGhVTHJQWFNtemRZRHVwJTJCdVMwSVozc3BpcXhzYnBrZGdMSG04VnZDYTRzWiUyRnk4bXFmJTJCcnJiYWFuR2JUZkI2TjdTMk5kcDAxVyUyRkVoTnB0dDkwMmZXOU9JeUolMkZreHBsazRINlBHbWJzYkQyQkpDS2VVJTJGMGhwODBETHQyb0trNFk0NVllQ2s3a1hrRkJEdXZibENVVlR6aUVZJTJCb1RqamhoRmh1MmY4WnJZUnlKYUJoJTJGMzJCMVJaYmJCRzNMYXpnJTJGOUhRV2wzMXU5MjgxWldUYVNtZGx6ZEVxMFZoQ2UlMkJKSzczOTl0c3Z2VGJXTVpzSTB2ZnI2ajVlJTJCSnpQVHpuVTVmZmxYNGolMkY5WVlvdlByeGozOWNyYkRDQ3VtQW9ydlRNTjYwR3FGZjlwNWVjRVZnM0dhT0wzM3BTJTJCbDdLQWpHQ3hjc3piU29ldG9PMm1jcnUzY0ZhaiUyRlNLMHglMkZzU3JQVTU3eWxMU3RYUUw3aVJjR3BtMlBwOENOOTA5NXAydGY2aTZiQ05nbzkzTHhaM1hKbXdyRFd3azZZUk81d3lCRnlNZkNHb0huQmRZOTJPd1dEVE1HSlU4eGRVY1B2JTJCSVY0UyUyRjk5WVNxeDQ0Q0kzajZUWDdmV0ZCaXhudW5ES1FMVmhIOVFGeUMzMyUyRiUyRiUyRmVuazVZN001RFRySm8wWUN5NkF0UU9GQnhUR1R0JTJCRExsSWphciUyRjhNcE5GdktnZSUyRmVoSHAlMkYxN3RpZjdoR2dHdE5nTlhxZEhIemcwR0Jwclp5WUNsVHpqVk9SdklFUDBSNjNIWTRHZHBUeHFxa3VkazJKU2dIS3NWaGpEQlA2ZEJ6bGFuJTJGNzBwNmZmSVp6VER5UiUyRkg3STc2NkM4OU5wa0tvS05DVXRaWDJJcUdCVEUwYXBiYjcwMSUyRlZnRWdyQmtMeVhTWFZzR0UzcmxxVHF6Q2Fhbm1QdTI0b29ycHQlMkZkcjZxdjdDSGJJeXR4Z1NYb3UlMkJmNWdTRFZpcUo3N2pjWTdtUVhRZzdwWUNVbVJlQjBhNjJIQVk3QnZ4WmRkTkdraUdTMHIlMkI2RlNZTEdPeDF2NTVmdDV2Rm8lMkZYUW1qTlRWWTZKeko2JTJCcHlIaGV2anpScUdLMVZiJTJGTHVPMjlQaFFlMXlIRXlvSFJYYkxnZ2d1bVl5bjBNMWt3QmRvJTJCdThDbFBka3ZPTmxqeGRBc00zVzdxOXNwREhOUzJ2Rkd3d242WjV5U2I1ckFFUmxkS3BuVWRqeXVEcDgzemRYUEhTJTJGOWFOS2VjVVBNekVaZENBenRKSnROTkglMkJMV2ZXN1dydHQ4NHdYakE5bWo1aXpsNDFVVnE0ZFdxa1dyVnI1eHdiZUJpVlBCJTJGYWw0MmtGTUJsWXJ2dE95WW9GdmNHcVZFcFdhb2JSSmpYbSUyRlBQUDd6RlhDOSUyRmF0RUtmbXJSekU0M3A5SXBQQnZxZWdvZGdWY1VHT2k0d25ZZEVaZ2MlMkZVYmRpRXJKMFl0WkthaVlYT0swWGxaMU5PektSa0VNdnNHMUQ3bHlFY014bGdla1lKNUlZaSUyQm1adWlhS0IxZFpaWlhxemp2dmpOdk1RalNLWDB6RzZUdHBwQ0FoQlVDJTJGa0NwdnpJWXNreWFJdFhGbnBJYklpWmJ5THFCQjFUM1NjYnI2JTJGT2MlMkZYJTJGMyUyQjk3JTJCdlRqcnBwT2o4VFUzY2wxdHV1WmhzRUI2YiUyRmdZUkR1b0poRmQyb2g4WklhbVQ5RXlHcFRsRmd6czlucWdXclVSNWppY3pxa3dVTVNKQmZBY3VHdmpaejM1VzNYYmJiZkh4SCUyRjd3aDdpZm0yJTJCJTJCZWRwZjJ2WnBpUWlvQzVSMllxSndaNDdXTEhaWVlORmhGVVFNbG40djJuZFpyJTJGMWV3ZllEVVhHUThQclh2NzVLY3VaZiUyRnZLWDhhJTJGS0tOJTJGJTJCOXJmalklMkZVSnZKJTJCV3FqVlNZVjk5U3IxQXhEMTklMkJkTTkwU01NJTJCejdUcmRMR1ZNR0NRdlpxM2pBRmpib1VBZE14cWt3VThianF3UWIwWG4lMkY5NjElMkZqWXpqaWlDT3FZNDQ1Smo2bXhvQyUyRiUyRiUyRjN2c1NrNmtFJTJGN2ZJc1RTWCUyRnFDMktSZzhBTDRuJTJGZHdaJTJGaHZWTnhrb3dxUmxBNktLNk4lMkZHRHh3QjhVT0swR2FKJTJGUmxpMiUyRiUyRiUyRjN2ajdZUjdMSEhIdFhTU3k4ZEh3UHgzOHRlOXJMV2Z3JTJGaFY3JTJGNlZUbzJTaHBPSzJpSzdJaDhzdEdRZE1qOUJCWG5Md0xyUlQ4bFJ2TGFpdlBOTmJSZENPb3RuWFBPT2ZGaWVkdmIzbGJ0dSUyQiUyQiUyQjhUSG8lMkJlNjVoTlpuamdvY0NoQlkyU0g1VlBVNG11ZU5CdU1Ca1p4eWZja0RuOGdtWUdEMkk2ZzVtMEZpRTQlMkZaYTE3em11cjg4OCUyQlBGNDEwY3MwakUlMkJRUHR0NDNiYnJ1MFVDZW1uYk9xTUI0OVZnS2R4MEtnRW9EcjYlMkJDakRRT2hFYlpCWk5IU2dLb3R0OSUyQiUyQiUyQnFRUXc2SkY5R1ZWMTZacDFvTk5kSk8xc2xQZFdYZ2VEVFJCZjFCdXJHcjlkZGZQNm9NV3Y4WEZFd1k2bDZTQWF2TlVGQlFVRkJRVUZCUVVGQlFVRkJRVUZCUVVGQlFVRkJRVUZBdzNhQ0ZQamp3bDRGSkFrTjlPQmYxVVFVOVlzRkFkWiUyRnFtU01QTHJyb292VnlnYVFjQlFXeDJQeW5BbDBVOVhhbkxpUmRISlhnU1NrJTJGJTJGMXQzM1hWVFh4WWtteW1ZWTVCU3JseGViRlNUMFFWa3lpSzZXeXh3TkpEJTJGJTJGbWJldzVoUTRMT3lacWM5cmJwZ01GQ1g2TEJBSnoyJTJGWUZDTlJ1blN0T0hqS2NHVFgwVHdoTUMwVFJtMUJUTVlNa3VrcER1UnFVMVlvbEZHS2hJZCUyQkdRVm15NmlKcEZZU2xENFd2eXZZTWJBS0pJeWUlMkJ0VU4xdVdpUXVybnluTU1WRngzc01SVUNITmE5S2pGSDBvR0RJbzdxbEYxa2NDcFNIbkZ3eWJ4TVcwWDJBM2U2WWZVQ3glMkJ0SXNJWkxLbSUyRlRyQkV3WFRCNGJxMFlHJTJGRDB3bkpaRTlvNFpRVTd1THlTQjlKejdIRXcwWTZ5SktTSTJPN1d2QkZFREJUSmtPVndmVzI3eXpOVlJtUFNsUUt0TWdvQmhZTEpXblZNeGFhNjNWTGRPaTE0c0k4anBVdzFoRFlNWkRXOURVaGFsTzlveTZRbm1KMzBIQmZsVGYlMkZlNTNZODVYRHJuMVhvdnZlZ2pwSXVxMWZETjdMTFhVZXJjbkNpWUdSVTBWYiUyQkNraTEwQk1pcm9vSVN5VXNyZHFwTU5DdFglMkYlMkZ2ZSUyRjFtVXpFbXV1dWFaOU5Cb203QiUyQlk5dDF2NmhXcGxRUDdiVHlmbTdOUTRGVEYyOXl6bTZpJTJCdHJZUHl3ZE9OJTJCNVVlR0VzTExUUVF2WTdkViUyQks3VlN6cnBTVyUyQjZPTm1Hd3NYWlJpcjdjYUN6S0lOZW5WOXNYQSUyQm9FeWpLdnRmRVRnc0RYcWxRcmV1a3pHaHZjR1NpM1g3c0ZqS2VYVkRqdnNrRjdqYm5Bc2RFUDZmdXU1Ukc0QmJWTzFKRk0wM1hORGwyYyUyRjFWQVRTUTNJZXJrWSUyRkVhZ1BoZlRWbDZ1Unl5bWFQbDRFRDZEdWtINjY2YXdPc3lOOEp3TTlWMERtN3poWGo5JTJCM3NPNUFUMUp6ZzZNVGZ0cUZHdTZNRkRQV0hmaFRBSiUyRlV1dnk2QjAlMkJvMnBzJTJCRnUzN2FvMTFsZ2pQUjZyZnhxN3lQR2NsYUNSTWN5NlMlMkJvOTlORVBQejF3dGd6RnNVcFpOOXh6enoxTkRaZFJRWHVycldUYjZVQlVuWHZ1dWVuMWJ0RjliZUs5WjFBOWQ2Y1VSZzlkb3JXNVNqOCUyQjBkM3kwVUJSN2ZHMmhKaEppUFdBRWx3MDczblBlJTJCckhJbktkZGRhSjFjOCUyQiUyRnZHUHAlMkJmcVUzWmN6cHZlRmw5ODhmU2VwbWJIcWJHTUxsQXpEcXF2aWlmZEVEaVQ3Wm0lMkJJZGhGc2ZCVVZvQ3pUZE5XS3BsWGglMkJLZTRUMm10QVFHTjFkRkNzUlduJTJGM3NaOU8yRGdtc3clMkZNejBwdWRmaFJhTFlnMXFmRThWVzBpaGdGR1ZaSCUyQnJ3ZDI5TlZYSGY5YjMlMkZwVzZ6SVpHOW8wNU52WWYlMkYlMkY5WXhrOUxiSFNjNXR1dW1sNiUyRk9QQUhLa1g3NHlDRHRmdEh4ZkkxVDhYd0lFcHBOS2tLYUtWNXZoVGZQUkRudXNWWCUyRjd5bDZzenpqZ2pqbGJMTExOTXZrMXVBRjV3b1J5SVlaeFh2ZXBWNlhVM0xsamQlMkJkJTJCaVpNYkE5S1dHTlhkOXVudkVvMlliR0tzNlRadWEwNGxMSkxSWHgzSzBMcGolMkZsNHFaajRhZGR0b3Bic3VGbzVwWjF0cUtWbWswSEJrWUx6cCUyRkE3JTJGbHlRQ1AyYU16QXZ3NmRsaTc5SVJVYkh6WWk2UDNBbzYlMkJqd2MyMlhsR1lCS1NYdkdBJTJCb2xOQ0s5Rk5xSDEybGhMJTJCMThidVpaZmZ2bjJ0bHFjRVVnQzlEcnl0cDh6Q1ZZM0h3d2M0YXNKZEplVHJDcFEzZ3VVdEJQWHVqZXd2WjFVMkR6QmlkZjZjelMwZ3JYZFJxT0Uxd2ZHT3RmJTJCdGpqMDZVZEpKUFdtJTJCTjlJcE9MbyUyQkZSUERDRVl3eWNHJTJGaVV3N1NzcUF1OUdlRlpncjhGYjA3bnBSUyUyRiUyRnVKMVh2T0lWMWV0ZTk3cDh1JTJGRTElMkZUa1MlMkZOOE5EUEx3bmw0dUlyQVA5Mlp0cnQ3anlXRUdqN0lkN1NhcjRKcFA3UkU0d3FZYjdrd3hwbFRZUFZIZUYxdkhzcnhYV0htS1p4bWg0blo0bGklMkIlMkIlMkJPSzhWeG1mR09lZ3JrRUpNYmFtRDRjVmxpcjQzYUFXZFhnJTJGMWVWNG9DdW03JTJGYlpvWVlkNUJmcUJaYTkzcTklMkJkUlBZVkhsSHdsN3Z2RjZ3WmFEOVROdE9KSHdmYjJ0TXE2M1VMRERTZExQUlJodmwyOVhxbmFPMUczWVBqTjBXNzclMkYlMkYlMkZ0YmwwZ3p2QzV5SXJsckhBWjl0Y2tvT0JmVE9zSU5zaEY3eDlrQ2ZzWUxMN1FwOVEySmZMJTJCQ0VXMlNSUmRMQk02V01GJTJCU25udzVNZDJJaSUyRjVYZVplUFJTaHMxWE9CSk1GWTklMkYlMkZuUGo4dnFwWlphS20yWE9wTHNkYndobTNnaGZmV3JYNDIlMkZ1d2xQZnZLVGJkOVVPeEhFRVM5d2FOb3cxQ0ZCTHhkVTlZcW9tV21SYSUyRjY5SG8lMkJHeHo3MnNlbTlmQzFONEFHWHF2T093SG9nbDYlMkJHb0gyOG9SV3hLbE12cjI5c1VHZkswU0xLJTJGeTJhRHNsU0o5dmElMkZickExcSUyRnR4TnByciUyQjE3MkdhVGdSdHBvaGZoUUVHUDdBZnVIZiUyQmJHTnJlMkY2dzhzb3JwNU5uSkdFOEhoNVl6MSUyQjNDckt5c3NJYUQ5eXhld1JHcDJHcm9XJTJGZElDYSUyRmVFdmdZd1A3alhnaGFmSnkwMDAzVlp0c3NrbjZ6aTk0Y1pLZ0xiZXRvVU15SkNlTDFBYXJkYWswUTFPNFZqeXBpZHExVDhRenUzbmdqWUh0YlpsVzB1T05OOTY0JTJGVGh3S2lBRld4YkhEUzB2dFJ1a0gxZ24wUGJHMDd0dTRMQWlzVk0lMkZpUDlORHRWRkYxMlVUbFRya3BtSHM4NDZLJTJGYnhTcThsbXQ0c2oxdXlVbnhOWUM4UWloRTJhTnRKbiUyRnJVcDZvTk50aWd2ZTFBWVlTWEJQSk14NFhBVzklMkY2MXZTYU5LS3BBdnZLZCUyRllybWNDMnRDRWRHdWlUYXFka1RFd1c4WUxSU2REakpoS3pYM1hWVmZGOVRjZzh0SWNHNXJBaUlSbHRhNUIxMnRFYkxQMGZ5R2J5bnRHeUszWU9qSUZQZndPdEhxZkNlV2VxOW4zOXVvam8wVG1GaHdicGdDSnB4MlRRdWhUbXdmOWtwVzklMkYlMkI5dGJ6JTJGU0dvNDglMkJPdCUyQm5kbTZaVVV2RHVNYzg1akhwTlY1b09xYlI0bHVqZ1N1ZzJtMjMzZEoybElRWkpBandmVSUyQiUyRkFxaHhGUmc0cU03WjR3TE5VRHlRMEhyTTJUWlIlMkZGUm1RMEw0djNycVU1JTJGYSUyQm05c3BKN3hUM3ppRTF2UHpOdEdTMkthYUlVbGFEcFpIVk04RVFjZWVHQyUyQjdYNUNiN2dtQVY4JTJGb0NLYmJkR3VUenR1RGJTc3R6UHRreFlvUGpSUlZKZGRkbGw3VzZrWmJpOXdzZHgzMzMydCUyRng2QzdRUW1XVVElMkZ3UjZNYm9UVFR6ODlmWSUyRktaeE1CJTJGNW8ycUIyNm84Q2ZCc28lMkZvNEx3djJ5T2ZxUjBtNG9Ga2FjVk5DeCUyQmxPa0E0cDJabmJUSlhFanRscDI5d252eiUyQkZNT25aakQ2JTJCTnRIem9leEFvZDJhajBQVSUyQk9nZlVDNmFhajd5a2p1MHpndEttUTFXcUI2WDFDTlpPQkx1RzJNNjFKRDBrQW5vTnZKYmJRYnEyV1JndHA5QUt4bm5qQWZ2empIN2N1aDJiY2ZmZmQ4WDJqNGQlMkYlMkYlMkZuZDhQWERRTURLM2RVQ0JhV3BuZk84WXlNdGQ5Mld4eXhUQUV1SHZCUllJU1NuUkpJWHRGY2w3N2VhZk50aUJwbVVpcjIzMXd4JTJGJTJCTUVrNkxhSEhZMzk0cjVWZXU2UkxzbW4lMkI5S2MlMkZ0UzZMVGdoeXBrYTVUV2hkWkthRnFVQ1VYeHgzM0hGeG4wZWhpMms4dXFNbSUyQkQyMkpYbHhvdkQ1YVZ2cXAlMkY2aG96bXMlMkJGV3EwMDQ3clRyc3NNUFNnZXMyYkJKWUNRNjI3WUhrSmM2b0lsblU0ZnppRjc5b1hSN3o0TG5iYjclMkI5OWQ5SXZPQUZMJTJGQ2VsSm84S0R3JTJCc09NM3VQaDMzMzMzJTJCSGlaWlpZUlQwc3kxbjRoTDdvMUVhUWlwRWFsS1lmaDFBalREWWJkdXluM01sRlUwdUZZSGV3WjJOYnM3TG5ubnRGdmswa20wQWxaTVRESFV3S2p6WlNtT1klMkY1bGthRDF3UDdYZlZERGhqTmREMCUyQlo3cmklMkJkNHJNQWFsc3h1Smo2cmYlMkIlMkJGNzB2WnplVWt2NEtYM09WazVVNG9rUE9PNzZBWCUyRjVtbSUyQjVaWmIwZyUyQk44ZzZ4cjVOT09pbEZwZEhCZHllbjJqcWVPMmJldzBZSTNFYTE0WnZlOUthNGpTWXN2UERDWHJQcW1Td1l1cHglMkJpaXFrZlViN0lKdGlOQjhPZXlqdVp4YXdIYTJvMVVTeGVHRGF0dFRyWHNGMDhCblp4Vk1LS3c5ZlBKNGgwTW9veHJ6OHpTano5WG1CZGJoYnZhN2F4MWpZSkREcW5ZVXRFaDU0NElIMEhZemRpY0FCWmhqSGZjJTJGb3U5UTY4cjNqZ1pHM3V1Q0NDOUoyNk00bjY2dXFJJTJCV2huUlglMkY2dzJDdWo0elpZaTJUcUFETUY1Y0ZoaFBzTDlQZTlyVHVqbTZlTDY5YjdUd1F4TVlxdldWenptQnZZTGoxTWpIOWtvRk54TVZLbjlSNEdTWHcyeWl2OHZ5Mkc2NzdkSzJyV2o3aVpTdTFldk53JTJGSHElMkZhdkglMkY2WUFxV0xwUkoxZEh3NXNYMGlCSXU1TlVGUEk2NmJPOFlLOTFlUmpxY052T0NXd3JxVkd0b3ZwdXBmdFRBVHhPSjU4OHNucCUyQnlnZiUyQjRrVUpzRmU0SDNPelpTQTMyY2l3ck1jcXBSRjMwM0xpRzdTeUNSM2Z6JTJGQnFEZWxXQ1dsQTR5bXB6OEVFcDRaamFZU3NaQkZaaGRPSm1SVXh6YUJhYnRqdVJNc0RoU05HRGhrWjlpaEpodG12SWd1Z3QlMkY4NWpmNWFpeUglMkZ5ZWJvOGF1RW45cWklMkJZekV1Q2JScVpsYVZzRHBXWDFvUTk5S08yYjZiU2ZTTnNsZXhrTnFxOTR6OEJCajl6UEw2S3ByczQ3Nzd6cXVjOTlydTBhRWRKSjlmOUVEcVk3anUlMkJqYmh0WmZkRGtTQ2Z1OXhLN0glMkJER2lEZVVURmVQQSUyRnRaQVZZb3hUWkhzMFBabmw2WHNUdFElMkJCSUMlMkJuNGlDdHBlOXJLWDVTVldIdG42MjR2VTF2RCUyRm1jQjZBNVprMDR6SE1COEduQmtZQlhqJTJCQmxxTTlBdEo5MFhXMnpRQ3AlMkI4Y0dHSUJnc0JCVlZ5OVF6M25yMzN0YSUyQm1Ib0xyTU9heU1US252REt3YncydzFGJTJGaVVyVEFHQ0U3TU9KS3V1JTJCNjY2ZmNwSmRNUDhHV2xiZFl6WE9UQ2VYNWdWVnNZMDRQT0VMaFRtT0RtbTI5T1A1S1BTSDRZUjJGNkxwSEhYUEhQZmgzY1lVUzhjYSUyQiUyQiUyQnVyMG16azAlMkI0RzJCaXp3Qlo1b0lUbVIlMkIybmN0NUdzZk83MVFhT2VGNWJUZkM2eHNOJTJGeHAyR0czM3JmZ2dzdW1Fcks4RiUyRjFxOUolMkZzcFBrNHlYNFh3WGV2aU5GMHdjQkJpV0hZRjFUZzhtbW1WYTl5NUNBVkNRWHZ2VkxrZWlDc2IxVVJTMUZJJTJGcUtGSk81S1A0M2VRaktFa1BWNDAlMkJpODE5NHdoT2VRT3Vjbml2b2hKVmxqTUZsQ1p4dXdzbENZb0p0M1JkV3lxa3BYMTk3Zzl3VWFLTVRNYmJFaFJpSnZMUDF4bkpzTEU1R05rOGRYcGR2VmRBTUpacXI3M3puTyUyQmxZc2cwbkc0T1QxNSUyQjJoOEk4ZllNTmppZE9KbUl0eGxUdkVZYUdUdXElMkJiaGRrR3ZuNnViU2RqVmdwc0ZwaWlTV1NTZ0hKYlNlRFhIckxYdW9MVkdpM3dXNHRLSTAwZ3BiMVVBSksxVEYxaVdYMUNqbnlQanVqYWd0T0k2SmY2ZXl6ejA3SGZMemxaa3hiRkpKSmJwdm9mUFlGZkJXY2VEbU1GQWNHTmwwMGhHSTZKayUyQm1sYVNBcUcwVjlBNjIwbjJQZk9RanF4VlhYREdkQzhLOUpyanBtUkYxajc3MGRkN3F2dFlRVHdhdVlna0VWSFZOalN0WEdFUTElMkZINDYlMkJNcEZOSEhFMmtNZiUyQjlqSDBqbFN5SUxwSUViWXpwNXBVWWhKSWdSaDMwQ1ExRzUxc21ta3FRelNUMk11dGdJcG1BQk9QUEhFS09Zekt2bGJJN21KMGowRDgwalhrWmZVSFk5S2JySWdTYkRjTCUyQmdkQ2xPOEs3QSUyQjJsVHZlOSUyRjcwdU9EQTZjTktYTmhxam9kJTJCNjVMNWowc0dBWHNVajNkcFBxa2l3VFZ3UlJYVERacExBV3RSOGlTU3k3cGRTYkl0QVdrazYlMkJJMm5EUThEMmxOWGNuVkY1amx6WTF4NU15TkpiZ2pNRWNreUw4RGV5VyUyRkRCUXBBanZJSXVaRzVaOXgzaXJtczFHcU5iaEFxRTJUQ2NmWFVnMDBlTXA2U2VOS0g2JTJCMXRKQndkSXBSMHByVm9KdUVCQmFzZjBwTSUyRnlHQ0piZTlENTF1NGFOYU9xYWlOWThnVDBVZGUxYmI3MTEzQzRoWUN1cmVDb0xkYlhCdWs4JTJGc04lMkZwTGttek5CZEF5JTJCUGsxaHZKV0ZRSXJ2YXpvVTQ4cmpUdElMM2QlMkZ4U1VMV2t5SHhFN2Ewb2hkSkYlMkJkRCUyRmhBS1pvOG13REtiQnMwN3ElMkZUUXlSWjc4cGh0Z3ZFT3pGQzRnTSUyQmJiYmJvdVBIJTJGM29SOGQ5TUNyNUd6amxoZWw1UkgweHAxVyUyRjJpdTRpSWF5Tk80RXdiWVRsa2dKaFlreWdKMndxWnEySGRkNDRjRHZmdmU3MXFPcWV0N3puaGYzcWRXUEglMkJtNWV1MVQwaGZRJTJCYVF2NzRmbjAzYmt0czlVTUZURkN1dWpqWk9vbUFTRGVEcFFiYm5sbHRVZGQ5elJ1blRtNFlBRERvaWxCMkc5OWRhTCUyQjVycDNNZVQ5RGxwdUpEaWxSNG9wallaMkliR0xETUY5T1o2OUd0YmxRNSUyQklpbUZ2UDFoYUlMY0xydXo5OTU3eDc4Sk45eHdRN3RjVHlxeGJNcHJ0VTIzTWh4VThtWWpVcllGWjlkRXNFV2d6dzk3ZG9hbHRTQnp1d0p0aTN3MlZsZkQxbUV5VnYyNDlkWmI0NFdpRmdMODhZOSUyRmpIOFQxTWs4ODh3ejQlMkJOVWZmZjQ0NDlQdjAycTFaUWhkUTdpZ2g4dmt1eWtyMUhrUG9Hb1RvM3V1bTBqNTEzTmdNbTJZUmdrNG5IZGE2JTJCOTRnV1NMaUtRcHBWRFFrQnFaSnpLQnJiYVFDUk9HV0pmamtDNVRlUEJWd0tuZEVlN2dFSE0wUmVscUJrNVdxVmhUJTJGbHllQktJblpSQXRiZ2JiN3d4UGs1UUpQWDY2NiUyQlBqN1ZYaDFlJTJGJTJCdFd4bmhKa0RXOXdNaEtmY1NOMkNBb2NqenJPJTJCMmxjcGdNY2VleVhsUDJReVBIMzFrQ093SmtLTlFaaUlCYSUyQjhwV3Z4S1o5ZGJod2NpZ1YlMkJNMXZmak0lMkJ6b3FaVG5uS09ldmVGN3ViZTNGS2V1OVUxVlMwaEpWdlZZOUZNU1ExVDFrM2NMYUFaTGFkU2ZPR043d2hYaGp3cTElMkY5cXZYb0lhVEtjMjklMkI4NXZqWHg3dXJEbk50RUJnc0pjZG9NdjJIZ0szUVlFdlN4SmszYTZoSDFkY1lwanRtbjRnRld5SVVscjQxNyUyRiUyQkZZM25PalQ4STJ4TFNFNUpHNWt1cUNhV2RrSVNaQk5TNGF4JTJCbHNJbE90ZVFMM3ByTSUyRjQlMkJVRHZPbVdUWDlBdGNFdTMwY3paU1FpbyUyQm4lMkZEMXIzODlGbTBGeVFDdHowdzcwbzQ4TyUyRjdYaVZqN09uQXlqVmFXQ3RSZHFMNzBadGZ3RHZjalAydTJRRUEzSGglMkZ0dmtCcHdpT09PQ0klMkJoaiUyRiUyRiUyQmMlMkZ4cng0cHJTcSUyQmJLdWhRRHF4OVF1SjVOYno0N21JaEF3RWc3OFptTGFMN0JyZVlWTlV3ZWd3RXFmczElMkJwNzMlMkZ0ZXZHaWczc0dwOVo2aHVZZ1kyRW1ObHpjRlRsMmd4NExRU2tmRDNoYlpOZnNFRGtQQnFwa0d2ZHppY2R4cXE2MWFsMDNWVVVDMTlmclFYRVFKU2Y2UUxxUms3TmJCTDZFOVpsT21nbVlwQ3FnWFRCNFNMOXJKcGpuMjMzJTJGJTJGZE15bjFHdmRLOTRmYU9mU0JjVXB4c0RXTnl4VlpNdnAlMkZac0dUbW1FZVk0aGxrQkVIUWdTV3MlMkZ4Mmc4bDJzdk9Ccm96RkxrYVZGR3RndEhSZHJyJTJCNHglMkYlMkZTT2RqYUM4aVNEMjhVS2pCS3FyZmlzbUM4WVBETlowWEZPNFphaFNEZUhnaDRkRkZOSjU2Q2dVRkJRVUZCUVVGQlFVRkJRVUZCUVVGQlFVRkJRVUZCUVVGQlFVRkJRVUZCUVVGQlFVRkJRVUZCUVVGQlFVRkJRVUZVdzJGSVpWMTFidFNCaVhxVDZCS1prRkJRVUZmSUJsUyUyQnZVdWdYc0hxc0NtOVVHOVAxZzNhb1Zaa2lvTENncEdSVXJWVnlUa21ZR3ZDUHg2b0ZMVFRZTktvb28wJTJCT3ZBNndKUFBmSEVFemMlMkI2S0NETmp2d3dBUGJaWTlhSFp4eXFueWpVYzljN0tCVlVERG5vViUyQmclMkZvUHZDTHdpVURkM0hXbnJIZDNydkMzd2xzQjNCJTJCNGNxQzJMUW42NmtIU0Qydml4M05iODg4JTJGJTJGNnpCSUxiSEJCaHVvUjElMkJ2bHVUNzFSY3JLQ2lZQmVDbldUbndkWUU2Rkg4Z1VDTXdiUUR6Rzc5T3IlMkY4NVVHc2ZuOVhtUjBuOHlmUzNUR2dQUm9GS3VOVzcxZWh3YkIlMkZ6JTJGZEg3WFRXdWdvS0NJUVElMkZqVDZuckFmRnh4VkwlMkJtVmd2YzUwblRyJTJGS2JWM1k2REd3aThQWEwzRnFjQllnMUhDR29FR3olMkZUZVJNdSUyQllXJTJCM1ZWQXdhekJmNiUyQiUyRlRBMWtsbnc1a0hWZ1c1VGRtblElMkIwJTJCT05BVFplUEN0UjJnM1UwTE1nSEkwdTlYdHIwODFtcHk4NFBsZiUyRmVZd0tudEhsaFFjRnN4RHFCR3dWZUdLalBvRzZ2ZkRXYUglMkJRM1hKM2FzQmhzOUdMbXAzbGlvSkxiTTZrSzllY0QwJTJCOTV2U2ZHQVU3MFh3WG14NFNGZFdSZ1FVRkJEVm9LNnVuRSUyRjZFNzdxMkJPcXpWJTJCenZWNlgxJTJGQ3J3a1VMMSUyQlZvUTJQNU5wRXpSc0VLSFRhU2I5NXZFT1Jna3NJc1c2RGVENU1TUXIwTkd1b0dCV1E1OE1mcG9sQXZjS1BEaFFOeDRoN1B5R2FLTDI1T2hHWkEzUjVSaXdocjNSbk1GRHhFM2YxdEYlMkJwNldoeXYxTmZkZnE2TmRnbE1NNTBTSzBIZ0hVQ243WTJxRVhGSXdKZnBya3E2R3BlWDZnTVBkM0F2TUx2SWx1UnNzcjclMkY5UzRJR0JmRFV6MmRHcTNXeTdyOG55eXk5ZmZmJTJGNzMyJTJCMXllbkUlMkZmZmZYejN6bWMlMkZNandmeDQyZ1l4R0NVdzdMMXNzQjhmMFFIV2FnRkJVT0RsUUtmRk1naCUyQnNIQXF3TE5wbU5wYWxCenhoOEZ2aUZRQTI5V0RWJTJGTmJPdTd2Rm5nSFlIVmFxdXRWdDE3NzcydElhYzNiTCUyRjk5dWw0Y1RZM0RVb0dvMnNEMCUyRnNNNUpxdk95ZjloUE95YmVCZGdlbTc4RyUyQkJ6dzBzS0JnWWFHQTAlMkJCSVNQalh3YllGNlRydjQ4b3V4aWNMaGxsdWlUJTJGaVVRTDZhdWFRRVpoVnlpc2RqOHBlJTJGJTJGS1UxdkV3TVN5MjFWRHEyMmtBJTJCTWpDSEhEVVNnJTJGaWV0ZFphSzcwWE9hZE5HUDNBQ29HUERUd3hzQ2t3Y0glMkZnRm9FRkJUMkRBNWRmZ0UlMkJDcHVid1FCR2wxUGUwR3ptTkRUWjZ1cjgzMERaWU5XTXBoZWNhZEFTTUtSciUyRiUyRmU5JTJGVzBQS3hQSGdndzlXUCUyRnJSaiUyRkx6WUdubUhJSnUyTzNCS1BHREglMkZ4Z3RlYWFhJTJCYlBPViUyQldYYU9CMW1xVFFCRzI5d1M2SHNnRjhtM1U2WHE0SiUyRnVmMXFxZ0lNS016S1EyVzJya1MybHJOdjF1WUg0UjFXa1pRSyUyRkNLU3hVekNuc3d1U3JTUmQ5UVc5d3ZHNE9yRzYlMkYlMkZmYldjTkklMkZ2Tzk5NzB2bmpIVWlkUVJTRkV6MDBPUUF2dzJNNyUyRjNDRjc1UUxiamdndWx6bGxyZmFyR3B5WGFpSlo5cmdwJTJCUCUyRjI3JTJGUVBLSnVuTDhDWUg1Z01USFZ6QkhRTjNMOUQ0bDhGT0JJaTlNNUxFME5WNlhsT2t6SE1wOE5jc0ZXajRsWjNQQjVCRUhvMzVaUmFOQnAlMkZqd1BheXYlMkZ6M2lFWTlJNTFqcXg5YUJvcE1mQzZ3cnJrY2p2WlhyYWFkQXdzbnhMcWxOWG1sYmx1aVc1UVV6SEdyVlBDYndWWUZ2RHJ3cDhPOHQ1aGRQblM2NlB3UlNGaDhXNkdJMGc3a295a0F6dGVCVWZrdGd0ZkhHRzdlR2p2N2hmJTJGJTJGN1glMkZXaEQzMm9ldEdMWGxTdHZmYmFUZGRDblpiVlB3bmt2ek54eGVlMzNYYmI2ajN2ZVUlMkYlMkJQZ09aQ1VvZ1lieFFzdVQ3Z1dsYjZpc1ZEREdzeVdscW5IQyUyQkd1dCUyQnB2Ull0V29NTk5ibXZ3aDhWJTJCQ3hnYXdqNW5nWmFJWVRsc295OE9NNXZQWFdXMXREeWRqNDE3JTJGJTJCVlgzNzI5JTJCdXpqampqT3FKVDN4aSUyRlZwbzVBb3JyRkE5JTJGT0VQVCUyRiUyRkxxeHNMbHZCdDVmWXh4eHhUN2I3Nzd1M3RCZklYN1JGSUM5WXIlMkJLNlNFRlg0djVmVWxJSUJ3TVdIOUNUUENoVHF0dGJtZzhsUGNwM0pWME9EY2szZ2VZRk82dU1EQzJZNGR0cHBwNjNDSUJIRDRhdXZ2bm9jYk82Nzc3N3E3cnZ2cmo3d2dRJTJGVUkxJTJCamtyOW4yV1dYclk0JTJGJTJGdmpxbm52dWlkdHB3bHZmJTJCdGIwR1Q0a2sxNDN1RjdCOHF5OW5EdjExRk9ycHp6bEtlM3ZEdVJYMmklMkJ3RjN3NE1IMU9rYmVDS2NBR2dkYlolMkZEQmolMkJXb01TTmJSVHRRT2djS2YxdVRJcEMlMkJZWFhCZTFUUjYlMkZuenp6WGRsJTJCSHRYJTJCTnQwWFhSd2dRVVdxSTQlMkIlMkJ1anF0NyUyRjliYlNPSm9Qa1R3cmtXRFlvOFRHcUdza2FHdUZmbkglMkYlMkIlMkJhdXp6anFyT3YzMDA5dlAyZWN6enp5eldubmxsZE56SE5xYzN0SnpSZ05yUFpVc0VlRmpnUlVNRUJURkk0UjlZUVowc3VUM0xCazQ3R2tKQlJPSG0zR1ZRRDZZY3dMbGIlMkZIcE9mOGQxMFJHeXhlVGwzeTVHUEslMkY2cXFyV2tQSFlFREpuUSUyQkNXMjY1WmZXV3Q3eWxlczFyWGhNSHEyeVFTVXl5RFFHT1F3S0Y5JTJCVUFWb3N1dW1nY21CNzcyTWVtOSUyRnF0NUIxMFIzVWNFWmplNSUyRmZTcXhVTUFBUm42dHlrZyUyQjFpVk5veiUyRlklMkJXWEFhbGdwa0owVEMlMkJ2UmNGQ2xOTFNlSGI2NllzZHlNYmtDNE81THhlTjNEVndDWndFTGV2bVg2RSUyRjIlMkI1NVpacXp6MzNyTyUyRlRhQ1E3VUluU2dHTlFIUXVDS3E3biUyQlBrVlYxd3hPcjZYV1dhWmZKdVU5RWtDNHYycEVvQkJTMENsb005d0VURlQ4eE9RUTduUCUyQnV4NFkyQyUyRkZMQUYlMkZVSHk3OUZSS1lhbXRvJTJGMGxQeTgxY21ud3I5bllHSTVQQ2Z3Y1lHVHdZNkJjWUJMJTJGcVR4NEU5JTJGJTJCbFBIUHE2enpqcWpPc29mZU9DQjZ2R1BmM3g2cjJKd3JQdUp3RyUyRjIlMkIlMkJPMmxsNTY2ZWo3c3N4clBmZlhOZGRjODR5dzVKTlVtNTVEYVRFRmZZS0JTTm5RZEhCVnlCdXRBNFAzcXFtVG53eldrclNLZ3FrRHY0MWdnbk1oZjh1QXdsJTJCU241ZWNJa0RDMDBxT0tNSW12NHYlMkZwNSUyQjFqVmdQR3dleW9CUjU2MUJPdiUyQnBWcjJvTkg2UGo1eiUyRiUyRmVmdjluTnIlMkYlMkZ2ZSUyRlc2JTJGMGhpeTFSSXVqeVlCR2paUWtibSUyRmRkZGVOeThEMGY2MUJnQWpmZUNKekJWMXdhR0E2c0NUeXZaaTNCaVVYZFQyNThQSkFTdGFDeVVHaXJ2U0dzd0xwc1F3bTNaWlNYdU8zVWJYUkVvVTZ2ZCUyRiUyQlBRT1hTcENxU29xTWlpaU55T2ZiWW9zdDRvMTcxRkZIVmJ2c3NrdTF4aHByZEx6JTJCaVU5OElxYUExSEhDQ1NmRTF4ZGFhS0VZbFpzSXZ2U2xMNlh2SVlyc0Y0aG9yUUxpdHZmWlo1OG9GMGolMkZ0emhXZEslMkJnQjlBRXBRUEtvWmZrOXVPQkMxUU40dnprY0JieVNZeFg3VG9Ya0RSWnp3c2tBTldTaHg0cjZWaWFhSW5NYiUyQk00R3dnTSUyQkwxTUd1TUY2NGJqOXRXQnB3V3FTeFFkMDRtTEw3NTR0YzAyMjBSTDU3enp6cXYyMm11dmZEOFREWjdTTjJqSHRnbDBqWFFzZyUyQjY2NjY3V0VGSlZ4eDEzWEh5T0hHQXlNTkMxdHQlMkZQd1NpSHZEeSUyRkxYMVBJb2xBUGNtM1lCd1F3ayUyRnFaJTJCRlFNOEJrWWIxZXQ1WWtHSFpMWWh3TlptS0RJd3RNS1lkRXliQkpSektNc0clMkYyM1ZKS3NxMWlZMlA1YlN5eExMV3VEMVQ4eTB3ckI2JTJGZmczbmFOOHMwdmlHYXNaaHJsbk94eFJhTG9zVDN2dmU5MWFXWFhob2R1N1gzMkZmV0dOV3pBZEwyT0xaN3daYUJzVWIxb3glMkY5NkRpSVdKTDUlMkY2YWJib3IlMkZUeFFMTDd5dzdTakx1MVhnSUpHdXY3YkZGR2hpS1pnQXpLcnRnbGlCbkhMOWhsa3hiUjlwa3VRSGpRVzVRQjNPY2c3S0JzV3U5NWdCJTJCMTNmcGxjWWJOeFllb2hSbkklMkZsdDBHcEMlMkZ4enJDS2xZdFBnTUFnb3FhcnRFUDhOeTJ2RXZnbUZYMyUyRjk5ZFd1dSUyQjVhTGJIRUVybXpOdEhuT0xaVm02U3JvWXJ2MSUyRjd1SGhnSHBVVE82SWtpeTJHYnJMOW9QREQ1T3UlMkIlMkJseVU0V3BTeFlCVHdKU2lya1U3ZUlOV2tMbDVMQ3N1MjlIMG8lMkZKdDNvdkElMkJaU0RpNnpmY2NFUHJFaHNkbiUyRjNzWjJOVndmU1pRTXNjdjRVVHRSJTJGZ3QxR0s5RTJCMGg4STNzeTYlMkJYZlc2ZWJsME9TM2VXbmdJSFZaanAlMkJzY3JXRk9Gc3RIenJxUEslMkIlMkYlMkZ2cFJ1Znk2MTcwdTVudlZ5bTRneTVpdjZTT0JNdGZWaTdhRW5FcGNFQmozWjQ4OTltaWQzZDd4OUtjJTJGUGY4dG5QcFREY2N1N1VPMzRFOUJBMFE3MHNIakhPWERtQW9RMUVtUVRkJTJCTkxxRG9SeENoRUUyWktDd25hczVTTXhYZmh3R2hDVzQ2MW9tQlE1UkpNbTZzWE5pRjl0ZjdhRmxZUlFhRVFmbkZMRWVWb3owZ1VOSDlFZlYzTEV1MjIyNjdhdDk5OTYzT1B2dnM2cUNERHVwNHZVV0RGSCUyQmc1YklCeHlBN2JHVnVEWUp1NUppSGR0MTExN1hPNmtqd05SRXBlbSUyQkxKcUhwR0lRU1dNZ3BjdWh2TCUyRlc5Q3dJMDhrdHllWTVKRmU2bUEyN2tqb0puckp6eGhuSzc0VE9mJTJCVXkxeUNLTHRMY2ZxSmRZdDRMNGxqSDR0Y0RQQktvTzRFSWJsS1dRbG1ncVR2S0xFZCUyQk42RTNQWVp5V0lOSXF2dkdOYjlSRmVlbDFnNVVsb0p0aHNqcWg2WUpLRFB4WXJ0RzAlMkZCbkJWdUxzJTJCd09IQlNjSHB2MHpDUnJ3QzdyZ3hZSEpGOE5mTk4zZEVGZ1ZJMlo3RnRKSFAlMkZyUjFwQXlOZ3hnSjU5OGN2WElSejR5aG9YcjIlMkJ2R2NGUCUyRk0zeEdQdDBnS3dRb2Q4SVpMU0ZUd2pCeDZRaiUyRmpaRHhONyUyRjV6ZXJsTDM5NUZOd1plR3J2TWV1MkM4bDUlMkZjb3JyNndlOWFoSDVlOVJLRXhDODJ5QndUcVI5aWQzdGxzNkQxTmxCM1hTMDc3eGV4YU1BZ05QSGpyZU4zQzZZYWxUYmJqaGhuRlElMkJmS1h2NXoyclUyTzY5JTJGJTJGJTJGdmZWMjklMkYlMkI5dXBaejNwVzNVYzBLb1dJVHp2dHRPcHJYJTJGdGE5YzklMkYlMkZqTnV2NDVycnJrbURtRFo1NVF4ZVcyZ2kzNjhrS1BFd1NzUXdLbHVhZFJSMVVCOW5uUFBQVGZxYVhiYWFhZW9LczVmRCUyQlRNbFpyeDlVRExTNUZFVmxsVHdyRmxsbDVyY1hKWmJybmw0akdxJTJCWVRjSERSQnN3bktDS2ZmeDdFJTJCVElPUlJQSGtzNk1FTDlrSkRlQlFxNGR2T1dQNVM2WVRjVERhZlBQTlc4UERRMUFjeTJ1alVTTGtDMSUyRjR3dXJpaXklMkJPU1pQOXdQbm5uNThuUzZKT0ZBWUZsZzIlMkZreVdFcFJ1UnFEUUxSZnpiNzJmUmJiWFZWdFZMWCUyRnJTV0slMkZuNElNUGJvcE84VGtaY0lUN2p3czA0RXcyT3NYZklvOHdPdGQ5cCUyRkt0MGpEODN5SXQwMndZbVBMQlNNbmhZYXNNNGJ5bSUyRlNON0tNaEF4R2FtalFlSVpRSDBIYTNuT0RiNWI2WUQ3V1ZhRTNMNSUyRlVUeW0zb0Z0ZThPTyUyQnpRJTJGaTdrZzZHMXlaOURTeVBIVGtrS1BxbU5OdHFvJTJGaDdMTCUyRjRPMFMybXVqcmJJbDVUQmMwREREenRaZUFWVjF4UnR3QlpUTk1saHhnUEROS0NBNWE0cEJERW5qSFR2a1dXcE9ERE1JRlZMY0JoJTJGNXlEYm4zaDVoeG9MdExKYTlNRkNqdnV1R042anJuUGNUalYwR2sxN3NQUGZ2YXp1RThKV2NnMlJvdjZqVCUyRiUyQjhZJTJGdDdidFp1N1hjVVlPblp1V29ic0IlMkZZNmtra2tPMW5JUnd3d0tpMW5aQk1JT3JLRlg2UDlBNUo3R1lidVd3d1laSTBmS1d6OHNnTTZyemVoUU9nOXNoSVM4em9namhNQzBscHcwNmNLYURZcFIyMGkwM2pnbU1hMXRMQ25qWHU5NlYzb2NVdFZPWnhzSFVidmZoNGtQNjFhOSUyQjFXR1pLQ1BSVHp6aENVJTJCSTIxWFNWTjNsWGtHcjA5b24xdVpNU283VTM2MmRzbU9acTkzUGtrc3VtWDRQYTQ1RFdJM3lmb1BBVm5WUHNnNmFJdFpOWGFWZnAwZ3I2JTJGS2dRT0pJdnJOVXhpUEJUUzl5bFglMkZPOHJsYmdiU3BnSDM5WG1EYUolMkI2SVladW9waFNVemltRXo1ZlFGR0ZSQnpnT1Nud2xRSTNyJTJGeFpkRUZQZFVkT0FTZlBUVnVieXhmendoeiUyQk0lMkJ6ZFpTTkRrN0xYZFF3NDVwUFZzNyUyQkFNYiUyQjJYYUdSVDhhMlpBQU5UVzZobllLSlJNakNuNXdKTkRyMkVwMm1oVEhDVXlKeiUyRkJqd0MxM3c1MVVRSnRzU1c2aU1wVjhOM050RUowQURLQWttUjRzVFhCRTRYQ0gxemdTem45cHlFZ3ZaNXFzZFlQY29OU20wZnd4JTJGJTJCOElkb0xXVGxHRVFHNkdDbUVyTCUyRjAlMkZkM1VGUkslMkJkS0pJSFdNbUtnUFNndm5iRjlreHM5MFNCbHBoNlF0VjBVMXBZYWs1d0lsekxxWlNFTTRqY2ZLc3pNSnlsdVR0MFhRS3JsVTN0cWc5Rm81SkdmWDkwY2xnMEZZZk4yZ3FzVkhBOU0lMkJ5RG1jYzhwc0ExR3VJdWIwNnhVT29DVE4lMkJObFBmdktUOFFiY2V1dXQwN1pjWUp5eSUyRlZ6Q3VSbjRqZFRrVVclMkJIcjZCamh1TWslMkZ1cFh2eHBENGxtWGlFaFdrejd2QnRDeHdDcEtuMU84YXlMNDduZSUyRm03WkJ1VDZiYXRnSVE1JTJCM3lpcXJ0SThSelpaT0hsbk9WNTFLMHNwNzQxd1dCTEhjSHBibENEOVlWSFJuRk1VOE1uQ3FZRmtwRnpGOSUyRnpENXRhWUVSSFhweDFQalRnUkc4UGFndE45JTJCJTJCOFViVWJtSTlGeWdvbDY5alBRaVp0cTZjS1NyS3l3Y25uZm9qQUslMkZONzd4amRXYjMlMkZ6bTZ2blBmMzYxd1FZYjVOJTJCVHlQUTN3MmxQTEdsVHZwZVR6UnlteEcxcnFQaWNtcFoxT2slMkJrOTl4eHh4MnRaM3ZIUCUyRjd4aiUyRmJuQTZjeiUyRldDOGNKd2tjTDR3MERtZ0xuZThPczVEQTl0cWRjdjQzSzlvRWdoVzFEdFhXbW1scWJZNHhnc1RCamxHMiUyRkp2MGRKd0tsSmlxT0dUTTE2NTJuckgybGtKc3hMSGRQSzFxSyUyRlNqeCUyRk85MlNaRmdjSkVOTDJmNHNHUERvWERrcEYzRmszS2JUWjVxYWJibHJ0diUyRiUyRiUyQnNSMk53bFFOSlNsUyUyRnRRSHd3V2U2M2RFVjhaamlmR0hHSnphTldlMjMzNzcyTXNkSHZlNHg4WG5hSXJHQTVHJTJCMXZaY1dNUFdGWUxQSnM5aGt3UmRUMHl1MDJERWIwTUdRS05rR1VhNFdYY1NBMnVibFJGdmFBT1RpU05MdFhGOXlIY2M5azZyMm1WYk91YkhnWFczVHVBZ1lXbWJ2bTlPMUk5bmZxWWZ6UEdzY0hnJTJGb2RaUnU5S2dlc1NjdVhVdHpxdGYlMkZlcnFLMSUyRjVTaDUxU2t4JTJCQkNkR2l4czVjbXNGMW1GUXphMjdzZnhkWTRIT2g3TTJPZlBiJTJGTWhIUHRJYWFrWUhIMUVXY1JLNTBmZHRxbUg1YkVCbWpXbko4NlBBVkJSJTJCTkRyVzBrZjRiTjRYcUpKQlAlMkZSTzZsS3htdVBBWkZJaFBNMTYzVHZPS2lmWTUyR0ZBWmU3b1gwOXR6aW8waU9DTWttWkxZcllyNm9TUXdrYWpmeWdEaklDUmpOeFdXRDhycXV2dmpyZXRGb2RwJTJCZHclMkJlV1glMkYlMkI3T08lMkIlMkJzS0x1SXpIaDBGbFRoeWF6bGhHOGFzQ1lLQTUyb0l1ZDRPMXBIeEtqdyUyQm4lMkYlMkI4NTlZM091SUk0Nm9KOWl5OUdoMkJnayUyQkRnUG5Qb0dzUWZscmZHZjFDRkZPV2lkUkpGb24xUlJGOXh6cnFkSzF1TW5VY29yN0l4cW5SVkg2UDlCNXBGMmJxcW9RRTRHbGE3NkVjMTJ3S3YyMmZpSjNaanR2anc2Y2RiQkV5alBSVHd5Y0NwajUyb1BTQVFjY0VBY2xIVHZUY3dzc3NJQ21ldU1WMUVsYVRZTVJDMiUyQlE2M3JXaHNGSlNEcFpHMGhESkNyVHo5Qjk4cDJKVEtuYnhNcktjd1diS0dYSE1VaWxQellQTktzUG8lMkJQY1FNb2lpdnV1Z0QxaGJmbyUyRjBBM1BnVHVzQXhQbGVqNWdJSiUyRmEyd0w3QVZVVTJxNkR3RmxYRlpKUFNQNlVIMmRFZDZHYiUyRmFjU29pZWNkUEZBYjdiWlpuRlF5bW9SbzBHcGw3Q3V3YUdkdWhJNGxaR1B5VURhQW4lMkJKeUNDJTJGbVFpbTJYVkVSWUlhJTJCY2olMkJIQ2lmU1FrS0YlMkJ4MGxYVHBKd3hNN1lucTJjOSUyQmRxdyUyRmxGVlVjSzBxV01kSE5ZemdFNnlMTXZraEoyc3RTUTFKbHE2SnFKOVclMkY3U0RDWndPbGd6bTZZYVRHSjNkZU9lZGQ4WW1mclhRY0xkY0hZT1JXa0xwdlpvRkRBTXNlMWlDOG80NFFUWHVVM2RJa0NEJTJGYlRsWkFud1NXbiUyQkxQTEslMkIlMkJHeUc5UVljRk56QWJSM1RrNSUyRjg1RGd3MWNxajZJYyUyRnJNZUZ2eTNmVjhFVnVxbUpTQmlzWXZLRWRkZkZyTUM1Z2VsSEdjVXRBWVlGSEsxOEdYSCUyRnJyMzIybGpiZUtXVlZrcjdpeThMckVORUo3MnVFTnBVaU9SeXNHd3MyemczJTJCVzNNWG1heXRuJTJCcGdRclU4ZTg0SDZrS3dsVDViR1lTV095S3lMVjFONUsycGFTayUyRjF0azNROGpkT0N0VndFVlFSd3ZYR05KbmM2cHpZcWMwVERMcGdQaWh3MnJ1V2YyNE8lMkJJJTJCJTJGcmExNzQyTHVIZThJWTNwSDFuUFFpMXNqaFlIbms1WEhsSlRXSG1pY0lBd1Fka3dKQWZ4VCUyQmczbERia2h1RiUyRkhGQzVhd2hWcDNsV0QlMkYzYTY3Q3pkMHVGS2VNekVVWFhaUWZkejYxZWxmallZREJwSDFOdCUyQmc2Mmphd1Z4d2JtRDc3VlUlMkZNVkFndHA1d1hzN1lrd21FSG40b1RHRzk4UGdSUXpkSCUyRkxib3dPV3pUJTJGeE5KdGVCRDQzZmh0OUg4VU81VGNvWTMwWEUwbUpNYm5CRm9zSkZrT1NlRWFVTUVqUXZhQTVOeUxocEFwdjhERFV4cVNBMlRYSUNseDdsZEQwS0kxSTRWWURENWF0emclMkZlN2hHWm0zSnJ5Y2h5R0hjZVlZQ3lKQ3NRdXAlMkZLZTc3NzQ3cG1aa09wWEUlMkJtRGtRaFR4SUdQZ3QxRnV3dnE3bTRyWVFNUVVGa3JsWDFOY2JDcHJDeFdNSCUyRnd4N1lGSnN3Rk5CckkwSU1YcFhoNDRIaUhzb01GQTZHaDBHY2pOMEszTExEZEZldSUyQk1VMmF6THRvbktaQnFkc1ppNTUxM05paTExJTJCRFNRZExqaktuWGVUZXREY29UWTkwUVVocXNIS3ZpdDVuWllIbFl5clViRktpaVNUbWYlMkZnOGtzRFI0T2QlMkZEQWhaMnZvOG1SSlVNNnRhUyUyRjBXWjAlMkZ2ayUyQkEyalpHTUUlMkJGN2tGS1VkTnloTnRYTzNYN0NNT25hQkJSYTQ2R0VQZTlqUEZsMTAwZlNiUmlPZmpabURrdGd5U3ZVQVdoV2xLd3JtQmxoQmhMeFNOJTJCSjFZV0NxMWVCaUlicyUyQmh1RzZNSkR5NDdiM3QwVURUaDVvSW9sSnIxbnh6SWl5d016U3ROT2NxY05haXNBQUtYekpRbmxkNEJjRDZXanl1aTUxM3JuWVlvdWxubE9KTTlycUt4Z29XTHhxSjdWejclMkJROENvNmslMkZ3T0YzNGxXaHlIUVlQbkZuWkx2SDljQml3NG83dFB6aExkRDNhJTJCZmN5JTJGdExOMktQbDdUQlQ0YlZvbXNlUm9nRmxvU1hZNUdCeDQlMkZFMGdJUjR2RWI1T0xNeFhCU3UlMkZYamJVc3NRcDZoWUhKaEJldm4xZSUyQjhwVXhHMEJWZ2RaemdoaWl6OFBnWTlKTW9LTnYzMUpMTGZYWFdqbGp5ZTVEQ2FIb2RLRDVUYm9KQnZzRkdjeWJCSXBHeWRTV2wwVm4wMDFySTBwR3JFaWw2dUpRMWdQeUFhY2JGRlZQMjFLRWFsaHE0aFRNTEZqMnRJV29Pc3dvZjVQJTJCRDJSTlRUYnh1aCUyQlFHa1FNbSUyQjlidm85RHA4SVhZazZtYU1ycjZRY2s2Qm5rdE9DaExpVk90TjZ1WnpEbmxCJTJGRkFxS1BNQ0JTeTdLUWVoMXN1a0dZMCUyQnpsZXpna3A2dFRTY0hzQXVkMyUyQjRZbkYxQzZKdjBmS1BxbFZkUlVRWTZsJTJCODU5ckt6eVYlMkJlYmI3NThmM0lPbGZCVEdKc1lNTzJjRGc2OWdzOUdwcnk4TGo5S2RidU8lMkZsNE5GR3FYSVU4TXFJd0N5OFoycGdMRVlwWng5a1BrWVZhWFZ5aVlGZ2lqcTdNVnIzZkx1TmU4NWpYNTlXJTJGU3Q1U2JURlNPSDljOW8zcUNRVTVYRnZjZEtVTCUyQlhUbTl4c250bmlPcU5jbjN1JTJGVFBwSkhubklra3NSN0F1cGZmeGcyN2E2QnVEdVQxM1JJeUxhODRpSVhSJTJCV3lrTFNneE9peTkyQldiU3ZzcWg2bWdZSkRvR0poSVNyYlpacHQwJTJGU0hoTGFkeWs0JTJGSnZhY3pNdzJjQWNTOWw4U0xUVXcxcGJnN0NDU3B0NGNwYld0TU1PSGlqMmtsbUhMbyUyQnR2Tlo0Tk1VdEp5cFNZc2RWVCUyRjY4Y3lhcEF3QyUyQlFPY0MxZENncW1DaG9NdEpzTDZCYXolMkIlMkI2N3Ayc1I2ZGZTd05YdCUyRmpNb3FUWkIlMkJjJTJGZkNzTiUyQjc0MEpnOGlJaW9RdDh0c1E5dkhaS0FqRkxKenBXaHY5dEpKVngyODFuWkhDZ3JrRGJaRUVhczVZY01FRlA5M1VPWGkzM1hhcmpqNzY2UHJ6S3BDNlI3a3g1b1RPalNkZGFWRmFtM3FxdzFRVlRwc3FxR21UZnB2VWpxSFdXQlRNR0VobTV0b2dQJTJCRyUyRjBWQ3hubkdmVTZLcjVSbFJJcmNCRlhYNyUyRlNlZWVHSzE2NjY3NXUlMkZuejJVUXpEa1FFT2I1YUtqTTZHeUFkWFQ2VGRQUldydGc1b0psb2xTTnBSWjF2cVZTWFR5YjAydGNHUnpMbk1VVTByM1VVREl3dFJPNE5idk0yNjRIa3JSTWRVJTJGQmFRZUhta0wyJTJCWUVnb0pxcGlaOGNnYWtNcDZqQ2pITHNGVXdKTkg3Y0xKQXZrWXNpYjB3Nkd2bFlWYzVVdmxpZ3BsJTJGSXI5Zkl3dzQ3ckhycVU1JTJCYWZ6ZiUyRjBweVNwa2ltTXhQa0IwSDR2cDhIZmlvZ0lwaktMempKczZvRVowSFBVSENONDFjeXFhVzYxS0hSJTJGS1lvdXV4OTFNelUlMkZIeW5VNUZnYXJLTWc1RXFsWGtiZUhvaCUyRmlVaXk5WnpuTjIlMkZDSnd6TWhWNVlIeEllYTFlRmdibDlFd0E3VlRhYiUyRjNXQzJZblJFd3BqcVU1V1BJUXVIWXJhTWRYSSUyQnVBTmNSJTJGb3pYU01KVFhzTHlMJTJCMmlabHVPMDAwN3IlMkJBMDZIMnRHbWoybmhNMTB0TGlhRmlqT1ZGOHZueGs0ckpEdWtkZTZQanV3WUdhQzc0WjFRdkc4WDZCbFVqZmRtJTJCdVU5Y05aYkVLU3dtRUpORXhsUUpxZzkxNzhEZWVlZTI2TXRtbHJCZHBjJTJGZjczdjQlMkJQNlpieW11OGYlMkZ2Q0hxJTJGWFhYNyUyRjlmeUFwZ1NYa3JFOTUwcWVzbnRaQjVLaTE4VEJCa2ZhVXlVJTJCbGF1WXNHRzZvRFc1WnhFVkF6NVpmWTAwVXdmcEtvQUhLelRlVEk2V0tHcllyVCUyRno5NzMlMkJQQTAlMkJDSmdOZiUyRmVwWFclMkY4OWhFc3V1YVRqbU9pWXM4NDY2JTJCVFBxWjMlMkJuTUJaRGJOTTI2eHMwV3cxTE1XJTJGcVZmVGZ0RlB5Y01ybUY0b3QwRWglMkZQWkExNDdsZjdmU0wwaXdxclBISG9GOFA2eWsyVGpqUyUyRkdJS3c4TlAlMkJ0NCUyRk9NZkh4dE8zSCUyRiUyRiUyRmRWNzN2T2VHSEVEVlV6NWtpQnZQTURuZE95eHgxWlBlOXJUOG1OSkxxQ1YlMkZLd0Z4MTdidkd4UmdtQyUyRnUyV09GMHowdEQ4MFZRV0RoMmlzVUxZY0xBT0k3UGF4JTJCcnA1WGNUVzVLRWFnMlRQT1NIMnE2Rjl2WXFnd1Rubm5GT2RkTkpKOGZFYWE2d1IlMkY5WWhNWGVQUGZabyUyRmZjUTZqNG1qVSUyQjMyR0tMJTJGRG1SUSUyQjNrWnlWSTAxWEtxeGNQZjJmZ1ZNdldPZkx5SXZseTdBb21EeldnREJTU3BLbjBsV0lacTlZVVVTM0JIMHZvWFlFbXFkS01vQk1kMSUyQnNOTjl6UUdsSWV3aWFiYkZKZGVPR0YwVHJLd1klMkYwMTclMkYlMkJOVDZXbUt2RDdvTVBQbGpkZHR0dE1mVUUlMkZFM2J4dmUlMkYlMkYlMkYzVjJtdXZuVCUyRkhZaHBrdSUyRnBwQlpQVEJaaiUyRllCZmlWSUglMkZJSWs0SlJrT1haYnlrTU9BbzkyU29udG1VUGxUJTJCYmxzSWglMkJQNG5ZdWFyNmZndDZoVm50YmRGeUh3VVg1MjRUUGZlNXpjZUNCSmo4U3ZQT2Q3NnoyM1hmZjFuOFBvVmJpSkE1ZXRWUVY1WDVtcFk3Sm9KUjN0MFM1TjRPc3c4dVg5ZVhBOUgxVE9Rak9KTWlic2l5aVN1Y3c1cnZwMXBSQUdRb080d01DV1pwcVRRMVRXNSUyQlpDdGVyVHMzeE9Fc0pnUzklMkYlMkJjdlZpMSUyRjg0dmlZTlpTaWFuVW9oYnZUVGp1MSUyRm5zSVduVDk1Q2MlMkZpWSUyQnZ1JTJCNjZhdSUyQjk5NDZQNGNBREQ0eCUyRjMlMkZLV3Q3VFByenJ4VWxMUyUyRjRHV3olMkZJNlp4MGNjSFdNOGg5TCUyRnM2QzZUY3NKVkxIRDFUaGNTNUM3aFNSSjUwWXRUQmRUYmZjS2ZXZVZOd2sxMURnYnZYQVlsRU9IdTROeTkxNEhxNjU1cG80VU9UUXJVUXJwU1lJJTJGeWRjZGRWVjBXSmlTYjNwVFc5cVBkc0pNb0NOTnRvb1B2YSUyQmhJYUVYZmZuc0VYSSUyQjQ3Nm9FUiUyQmIxQnlVdm9CeTRTMGJibEVNN1hEeVZoUTk0YjJ4bkpLZlclMkZhRXNLMyUyRk5qbTVKUGd2NkV1MWxwYkNrUkpqNWwlMkIwRURWazlXamJ1ajIyMiUyQlBBNFVvMlQlMkYlMkYlMkJjJTJGNG1KVno1SkZIVnZmY2MwJTJGOGY2MjExb3AlMkY2JTJCQUVOekNKdHRYQnVRMVhYbmxsZGZMSkoxZiUyRiUyRmU5JTJGNCUyRiUyQjFSRjFpMERtRFRRUGJ5WUV0cW04OVdid3FNRzNQWURSVHRTZWMlMkZzaTZFZlc0TnZDYmdmbnhxbE9LZ0FDQ1FsdTY2JTJGSkZERU9SJTJCSUxlUUJiajNIV2NWOFgwbXdhVlglMkZ6aUY5Vnl5eTNYWWVFa0hIcm9vYTFIVlhYSEhYZkVOQkt5QUlQWUJSZGMwSHJsSWZ6cVY3JTJGcUVGSUdpb2JPT1NnVTFlNjgwT0pFQnlXTzE3d0o1VXhveTIwcFJCMnNGTVVuQSUyRmx1dW1XRzglMkJ0b0phVTVuMnh5bGlCNXhZd3Z0RlhRaG5QSnB6ZGk4bGwlMkIlMkJlV3JQJTJGN3hqM0VBRVVVNyUyQk9DRDQlMkJQZiUyRk9ZMzFUT2U4WXgydEUxcnBTWmNkdGxsMVFZYmJORDZyeE5MTGJWVSUyRmwxemNqQktFTzZsNU00UENGRWNNN1pYeURISzglMkJpMHFKNXVjUFJxVU9CMzBOSmNFY2dpelBlelRvT3pBVWN2TEphZXo1ZHVKbk1YeEo2Q0J4M1h5ZEpMTHgyZDBIWDg5S2MlMkZyVlphYWFYcVglMkYlMkY2ViUyQnVaaCUyQkQ5dDl4eVMzejh5MSUyRiUyQk1pN2wlMkZ2R1BmOFQlMkZGMTU0NGJSdE9zSEhCQllFbkJlWUglMkZoZUJ5V1dVUHFNa3pkVjRqbmZZeUNrdlpGRUxKdTYzUUN3Z1N3ZnptVGxmJTJCWE1QVDZRdzdpZ1lDeW9uTUZpeW5WMGNTQzUlMkJlYWI0NkR5NXolMkYlMkZ1VHJsbEZQaVl3TU5KN2Zud09ONzc3MDNQczdCYjVSdFR5RERCRmlRUVpYR093UFRRVkwyd1JLdXlVcmd6TTNYMjBMUSUyRlVKYUFsbFNhcjhrV3FjelolMkZxdU92bHVrS3pobzRGNW43ZUNnbjVCY09ieXdCRzFzd2tibTdERUVrczBEa1klMkYlMkJ0R1A4cyUyQlh3YWdMRk1DU1g1WWZNRGQ1cm5OeFlqaXMwJTJCc1RxWXlubTRtWlJ6bGVEbVBoN202OTN2NFUlMkJMWEF2UUk1bVVXNHNLQmdxc0U2NXdMb3NKZ1dYM3p4V0JjcFljODk5NHglMkY3N3p6enBoR2tpSjJaNTU1Wm41ZDN4STRWVzNFWml3TVN2VzJMUVlsJTJCVkFzaiUyRlNjTGdwTjFwTzhKJTJCODlPSkRFZ0t4QVA3ZDhlemxGcHZodlZMOVVLMGZGZ3BMS1VERHNZSW03Wmp1U2tCZGFhS0ZxNTUxM2pvTlBEcEc2RlZkY01iJTJGdTVSWVdqQU41Vm40SFYxdHROWW1YdW1wS1R4aXI1NVFpWENKd1F1RUVrcm82RkJUTUZsQlJ2emR3UkhXRVQzN3lrNjNocUlyeWdleTFNaGhORUtNT1NpMEtoWXNPa054ekZpdlRLV3hhVUREWFlLTGxoNjNyJTJCJTJCb3NnOUVrOExBRkYxeFElMkJKT3MzaEtNbWNwM1UzS25DZ3FhSWVOQkI2QjZXM3FSWUtsRUJRVUZCVk1Pd1I5NWFFY0dFdDhXVFZ0QlFVRkJRVUZCUVVGQlFVRkJRVUZCUVVGQlFVRkJRVUZCUVVGQlFVRkJRVUZCUVVGQlFVRkJRVUZCUVVGQlFVRkJRVUZCUVVGQlFVRkJRVUZCUVVGQlFVRkJRVUZCUVVGQlFVRkJRVUZCUVVGQlFVRkJRVUZCUVVGQlFVRkJRVUZCUVVGQndReUdOanpMQjJweiUyRnBwQVRVRHg2TURTWjYlMkJnb0dCZ1dEUnd5Y0RuQmg0VyUyQk5GQUhZYiUyRkdKZzNMMFN2YlJaWVVGQlFNQ213ZWd3JTJCancxOGVZdlhCZXFTJTJCbUJnZmZCcDRsMkJ6dzZjUDdDZ29LQ2dKMmpSYkdtMVVlQ09nZThLJTJGRkhnYllGTkEwM2lmUTk3Mk1QJTJCdTloaWk5M2Y4QnIlMkJOJTJGQkRnV1haVmxCUU1BSVBhM0dad0swQ3R3bThQUERyZ2ZjRk5nMHFpY2txJTJCa3JncDVkZmZ2bm5ISHJvb1pzY2ZQREJMdzJEMHY5YXIxWGhjZjRaJTJGTCUyRkFuUU1MQ2dvSyUyRnQlMkZqQWpjTVBDWHcyc0JmQnhwQTJvUElLUFQ2dHdJJTJGR2ZpY3dDMENEV2J6QlNaWTFsbkd4YyUyQnN2UExLSHdyOFRmcSUyRlJkdDVhV0JadGhVVXpDRXNGdmlFd0YwRFB4WjRSZURmQSUyRjhUT0piUDU1YkFid2Z5RTcwb2NOUEFCUU83RFNJR295OEh4bTJzdXVxcWh6MzJzWTlkYm9VVlZqZ25QZGVpNWR4bkElMkIxZlFVSEJMTVNqQTFjTFBEanclMkZNRHZCdjR6a004bUh3enElMkZFTWdDJTJCbXJnYThNM0MxdzhVRE82JTJGR2dZekJhWUlFRlh1dkpBQmJVbm9FR3VQeDd2eEhvdXdvS0NtWXdGZ3FrNzNsbTRKbUJid3I4VmVBZGdma04zOFElMkZCeHA4VGdvVW5sOGhrTyUyRklBRFFaZEF4R2dXa3dTckJFJTJGR0ZndmklMkJzdExNRERhUUZCUVV6QUVzSExoVm95WFI0NE9jQzZYdnVDY3h2N2pvdHklMkI0TSUyRkZuZ1dZRkhCSzRVT0lpYmY2ekJDUHlPMXdmbSUyQjRnM0Job1VDd29LaGdqOE1wWkk2d2J1RzhoeVlQWDhNckIlMkJFOWY1cjBEYW52Y0h2aTNRTmxna3l3WU9HcjBNUmdtV2tnYklmTjklMkZIJTJGaXF3SUtDZ21rQyUyRlEyS1VEMCUyRjhJT0I5RDMlMkZDTXh2MWpyNWd2RHpnUjhQZkV2Z2VvRnJCazRIeGpNWXdTcUJ3djBQQk9hJTJGNjNXQmxvMEZCUVVEUkFxSHJ4eEkzeU9IUzhqOG00SDVEVm1uR3piZHRHNTRnOCUyRldnUVNLdzRMNllHUndIQXRTU3l3ZDAyY1NSZkljbjRLQ2dqN0M0TE54NEZNRDNhQmZDUHhMb01GbHJCRDc5d08lMkZGdml5UU1MRVRRTHIlMkJwNWhnWDM2UUdEYWQ4dXVYbjFUendna29zeCUyRk94cXNDd29LSmdoTERQcWUlMkZRSSUyRkVValZMR3FFOVp1dHpwc0RoZGozQ053aE1DM2haZ29zTlpPQ20yUmdQSTV5RG5xTyUyQmZ4NEdLeHBwTllPTENnb0dBTVNTZkdZd1BjRyUyRmpTUXZtZTBYSzNFM3daNnI4OFp1UGlMQ0FFWENaeXBJSTVNdXFieERrWkFza0JvV2JjWU9idWZIRmhRVU5BQ0xRNTlqMFJTb2ZJckE0WE9NYjk1NnFUJTJGRVlwM1V4MFglMkJPckE1UUpaQTdNSmt4Mk1FaHpmNndQelk4aWhmMnJnb3dJTEN1WVUlMkJHYm9ZdFlLNUxzNE10QVN5cUF5VmpMcDN3TCUyRkdpanolMkZZMkJsbTEwTk1ONkl5MFJ5TG83S3RCdlRUdzBjRHdEU3I4R0kzRHNpVG5KRmZKaiUyQjVQQUp3WVdGTXhhV0NMUjl6d3QwTEpKU2dXbDhsZ2xOQWdQTGN0WVB4Y0Z2amx3bmNCVkE0Y2RmcSUyRkUxWnNDS2JPYmZwOWpJTnd1OGpVVyUyQmprWUpjaXR1enN3M3llYXE3MERSZkFLQ21ZMFdEMFNQMWtxdXdUU3hQd2dVTHJDV0k1bU54dCUyQk92QWpnVkl5ek5TckI4NFVpSHk5SkZBSXZmM2JWbGhoaFdxTk5kYW8xbHh6eldyMTFWZXZIdm5JUiUyQmElMkYlMkIwdUJZNldNREdJd0FvTTdPVVBkSXBXRVd3YWtnaGtGTng5YWN0SG5uQmJvUnF5WHVLZ3o2WHUlMkJFeWdrYiUyRkI1ZXVCTWQ2YSUyQk16RCUyQnh2bm1tNjg2OXRoanE5SHdtYzk4Smo4ZVh3enNOaUFOYWpBQzUwOWk3YjhEODMwU3JXVE5GaFFNTFJZT3BNc1JKbmNUb1ZTSlh2UTlsaTBjcUM1JTJCNGp1enI1dUJSVFhUd1k4VmYlMkJjMjIyelRHbks2NHglMkYlMkYlMkJFZCUyQmJGaElmRXhOeUFjank5dnRBdnVON1FOVkpNajM2ZmJBNXdVV0ZBd0ZMSlU0aWkyNUZBR1RhdURHR0N2RXp2OWdlZVltNDU5UVBFeCUyQjJHd3NrOW9laUM2ODhNTFdVTk1iYnJ2dHR2eVlVVm8zUlFJTlJ2bFNTakUxMVFINmFTR0JFcm01d0JLZDV3c0Q1ZUlWRkV3WkRCWXVPalB2eFlFR0gwNWtITXZxNFpBbExqUm9VVGE3cVRoeVdWS3pHVVNVOGRoODZFTWZhZzB4NDhOTk45MlVIMGZMMXZveDg3OUpJSDhmR3ZBcDBQc0pQaiUyRjFsMFEzOCUyQjhpczVBb3pDb3VLT2c3Vmd3VUdyZmtvdSUyQng1QkklMkJINnVFaHFXQ05qb3kyT1ZBdVhnNXJYdUpETTBtQ052SG0zYWZmZlpwRFMwVHc4VVhYNXlPTGF2SCUyQmFqRHhCRGZzJTJGTEtLNmYzb2lXeVVIMCUyRllKbm9lcEJHOHIzQSUyRkhzU1ZiWXM1VzBMSmdVbXVKU0tEUUtQRFh4SG9Cc0p4N0o2eklyeXZ0NGFlSExnR29GRWluTVolMkZGektrTVJqZE45OTk3V0dsWW5qNElNUFRzZWJNMWxVTGdjaGFIeDlvWVVXcXM0NjY2eHEwMDAzVGUlMkZIQ3dMSHF4TXllWmhFOWdra001QlklMkZLZkFia3R3WlZkbW02aTBZTUNnN3pINHFOMUQzJTJGUGhRRkV1aGNHYUxySkVZamo2RXlGZm1pQVJNdVV6Wk1RWFBBVHBKVXFTVkIlMkYlMkI4SWRidzhua3NlT09PNmJ6d0MlMkJYRDBqdHdTanhPYzk1VHZYeWw3ODhmMDRxalBOdDRta0NmOTBqQXkyakR3a2t1N0M4enJkUkp5czUxeU5SYkpjVWtvSlJJU3BscmElMkJXamFxRnF2N3gzNWpGOGd1clRrN1JsR3pxWXVjVDRDeDlmR0JCZCUyQndVR0ZzSDNYdnZ2YTJocEQ5NDBwT2VsTTZQQVVrdEpXZ1BSZzklMkYlMkJNT0Y5MWxQc2Z2SXB6JTJGOTZXclpaWmRObjBGV3J3SEpOWUVpbDNSZnV0SCUyQlBEQiUyRmI1M3BlcmdxVUY4Mmtnc1dsOXJhNlQwczY0S0NDSU9QaTAzNUMlMkZxZTh3SnBka1pUJTJCeVltZlklMkZ5R1lxSG1YblY3a2tYZkVIdm9MQTJNTFNHa1A1aTRZVVhUdWZzeWcwMzNKQ1A1ckxXJTJGNmclMkJOMUNqeCUyQmVPT09LSWFydnR0a3V2STRjM3paZnJJbiUyQiUyQlRnT2FTVW1MSllQUDVvR1c4amtzU2Q4ZG1EN3o0OEJTcUcwT1EwNFJFZG9yQXZYUm9nbmg2eG5MMzRNS2pZblN5R0RubklUWm9PMlpUc1RCNk1sUGZuSnIlMkJPZ3YlMkZ2YTN2N1hQM3hKTExISGxvb3N1S244dlBTZXhOYUdkJTJCTXFYbEI3M1FOY1BrZWFXZ2VzSHVoNjZYUk5xUnlVVlBUOWpxYTA5aDZET01xdEg5RUw5SHIzWXpXRFJOTzlDNVRNVUQlMkJNVHNKUmdQWmxaU3dTa3Y0aUQwWHJycmRjYVB2cVBYJTJGJTJGNjElMkIzeiUyQnFoSFBTbyUyRngzeDVyQmQlMkZ2OTNRWlhZMEtyUkdjRXJ6eGJJZVQ4ckhrd0p6bFRZJTJGWk1Fc2hQd3JZZUlYQkY0U2VFMGdSJTJGSzlnZm5GVktjUXUwR0tTYTdvdWo1YUUlMkJuTlZUQiUyQjdCVll6VCUyRiUyRiUyRk5XRER6N1lHajc2aiUyQjk5NzN2dDgyMUoySHBzUXFwbjNZJTJGZzFsdHZuZjh2UWtaTlBSbUwlMkJGT0JhWHVFbmdXekFJOEpOTk5ZJTJCNXZkWktZTG55Y3plRFR5Q2YwdTBPZTAxaEZpRjJZVklTbVlXc2pIaSUyRjNVJTJGdjN2ZjdlR2p2NkJFUEs0NDQ2ck50OTg4M3dRR28zMmclMkI1TGRZUGpBNGxVcTBVV1dhUTY0WVFUWW9LdSUyRndOWk5welkyaXBOQkt5aEZQWTNFWllJNnd3RFJ4OXlEQ29BUnRsc1VCbXJjQmd4bTl3Z0Y1bnlHVzhJNUxEc2R3cEF3Y1NnZXFKazBwaVJQMW5jY3NzdDFUdmYlMkJjNFlycmZOSGtpY3lpTFczMSUyQjZUcTc3ZWxZZzZ6cSUyQmQ2JTJCOTlxcU9PdXFvJTJGTE44UHFLdWZzTjRZQUJPWVg0dWd4Y0hGZ3d4VXRWQ3FtU0RqMUFxTGNkWXFtYXptUUdJSG9nSnpGbXRyVElycW1BNHNWbWdDYU02NktDRFdzTktiJTJGak5iMzVUWFhubGxkVkxYdktTcG10aEJQbUZIdjNvUjZmJTJGaGZ4ZkdOaE5mR2lnb2N4dXQyWjZ6M3ZlVXkyMzNISnBHNVo2VndlT1Y4RG8lMkJremJJTFFzR0JJa0hZY29sWmxHOVVFVjh5eWwwZ2xyb291SnlTeENJbVRycEc0WVdBcWt6enp3ODVGTFZPZWRkMTVycUJtSnYlMkY3MXI5VjN2dk9kNm1VdmUxblQ5VENDbG1hUGVjeGpxaDEyMktHNjdycnJXbHZwMENEeEozSkVqd1Y1aG5IWmhxZWZmbnJkJTJCdUp6SklMc05ZSDVQWUhwcyUyQlFBQmRNQWpqJTJGUkIwbUx6R0FTZWtJd0t0Yjg1RGJSTENRRUx3eXJlSmdvbDhGSCUyQll5Q0dZNUhQT0lSRjZlSTFrYyUyRiUyQnRFNGFCQkMlMkZ1NTN2NnNycEVlbHdZZVBaNnV0dHFxJTJCJTJCTVV2eG0yTWhpV1hYREo5anNSakxLU0lXYnZUN0dLTExWWjk2bE9mcXZ1aVdFbTk1QllLOGJQZ2ZjWWd4JTJGZFpNRVZ3OEdVcWN4amZFRWpaM0l1JTJCNTVaQTRrS0R6M01EJTJCWXlnNkh0bUoySXRJSU5TR0p6aVglMkYlMkJQUmZsbDExeHpUZlhBQXclMkYwSEpXNyUyQiUyQjY3ODIxY0dsaUhmRE5LJTJCZ01EWGJPa0h2bG5Jazg3N2JScTdiWFh6cCUyRnozckVLcXRFWFNUdEpuNUZnWFRBRmNLQ1RRaldhNGwxSWxVcnRTcFNvQzRQd09tM1BhSGxDQlRNYmx0UzBQbThQRnNiMUN5NjRZTk0xTVlKUGU5clRZcFhITyUyQiUyQjhzN3IlMkYlMkZ2dGJ3OHY0OGVNZiUyRnpqZkx1VzBmVkdxMTdKZkd0QUlUWnFpYjElMkY2MHBlcXh6M3VjZTNuSHZ2WXgwWXJLWHVmU1ZhWGxXNVFsamE5bjVLJTJGWU1DZ1RCMHQxQzdDWmExdHNDSiUyQkl5UXolMkJNemszbHdGM2FIT2t4dGVjSUUxWW9reVZsQ2kybXl6emFwTEw3MjAlMkJ2blBmejZwd2FjSjExOSUyRmZmNWQ5cVZEbHliSzklMkI1M3Y3dDY4NXZmWEcyODhjYlZxcXV1bXIlMkIlMkZ6UVVXV0tCNjA1dmVsSmNtTVlqUnU0M1clMkZFQyUyQld2SkR1VWZxNlNNRmZZWkV3ZllKUzF4dXVlV1lxSHB6emJYYVBYTUpsdEswT0pibzV3WktJQ2JGYUVlbVJxRkpTdnZwT0VpdHRkWmFyV0ZqY0xqb29vdmEzNyUyRjQ0b3RYcjMlMkY5NiUyQlB5NjZVdmZXbjFqR2M4STklMkIzUlB1b0tCdXBpRFpSTFByNDJxNjc3bHE5NFExdnlOJTJGck5WSGhPbHolMkZLZHVmSlhWQ1lIRSUyRkRBaVNSM01UTjMlMkZzNEF2Wmw4Rm9kb0VXVExHNXd3SzFmaWJxRzJ2dzBjT05kRU9aRlolMkZ6ZVRmcXN3UGpaNGtXJTJCdzJPOFk5OTdHTXhNc2FpNGZqMlhVZ1JuaDYzcUdSTWZSJTJCWERVend1NzBXUzh1UUQ1eDc3cm5WU2l1dGxHJTJGajdZRXlCSEtvYTVWZWwlMkZkWUJxTUJ3VWxMUGlJelFLNDhUZVFVVk9lbllHWkNWVVBXejBHQkp3YXlGcFRteU05eFRzc1JVU1JKeHhKTU9ZZVZiREg0TkVGSVBVYWREaiUyRjg4Tll3TWptOCUyRiUyRjN2cjFaY2NjV21mYXN6TGJOVWM3Q0VHbTBmYzNnZjEwUGNCdlgzTHJ2c2ttOVRRSWJpUDhFOWtsN3p1VEk1RHdCU0sxeVk2VUF6WjRGZnlJV1lua2RKcVZTcFpWWVliZ2drRUFGS1BxWWFWcUhSdWJOa3ljOW5uWHd3dERTY3dqc0hjbHFQeHk5SSUyRmhHM3BhenNSSEhqalRkMjdKZVElMkZDcXJyRkt0dSUyQjY2MWZycnIxJTJCdHM4NDZlYmdmNWExdEVUaGVxR01sTVR0R2l0VkklMkJzaEhQcEpiWHF4RmpRQVd1UG5tbXdsNzAlMkJCdDRpWjNLZWd6dEd4SkI1OTRNVSUyQiUyRm9ERVNxayUyQnZJMU05TCUyQmxRTUJ5Z3J6RUF1VWxFbTdSSmFvdiUyRkd1aUdZbEh3JTJCVWlsb0Y2ZXJHUFdJQ2dYTEg3SHRkZGUyeHBlZXNjclglMkZuSzlqNWFnbG1hallZTExyaWclMkZkNUFOYk1uQ25YTjI3M3ZOQnJnREUlMkYlMkZCOTc0aGplOFlkOFh2JTJGakZTaEduNTFRR0xaSGpQb0lLVmJtT2RJQ0pGT3NaOEJUWG9pbjFVSCUyQiUyRmlxSVhUQnhtYXlrYXJ3bFVMa09ycFB3Y05WSHBXSG93JTJGZTlGaWZwZDI5dWcyQlljJTJGdCUyRiUyRiUyRlY5cjZCZ2JUM25LVTlyN1NUelpDNlNacE04RThnVk5GSmF3bndtTTIxTEM1TDN2ZlclMkIlMkI3YnFnayUyRjV1dG5lQ21WSXdiZk1EVENuZEJCZVlOQUJwSGZuN3phaWMzd1ZUQXo0TVZTclBDQlQ5Wk5XTXBRa3olMkJGaHV2enhRU1EzV1U3OXJQVm51U0xGZ1JYJTJCOXBuU3ViciUyRjk5dGJRTVRwMjIyMjM5dnUlMkY5cld2dFo3dERlZWZmMzc2TEt0OXRQQjhMNUFoUUhNVXQwY0M4TWxQZnJLYjM0cSUyQnJxQVBZQldKb3FRRGExWWR5ejlnUUdyUGVpM0t5SDlLWUVIJTJGSWFJaiUyRlVDWEVrc3ZFYUN4dEQ0eTFFV1RDUFg0Zlp6VGZzJTJGZ3JDa3lBRG1HbHdmeTJSZ1UyJTJGc2hPcFVLcFBuYkRaZGRkbG43YzElMkYlMkI4cGRiejQ0UHJjJTJGemVmVkRBMlRRWmozRzdjcHRPJTJGUE1NOXY3bUZFemdJSSUyQlFQWnk3cmlXOU5xTFkxb1V3UVdZbnhUdFhrclI4c2xEQ05weTRZQkF0WHA2MGZvWWZFUkFsZFpRN1ZMTm5YNUhlcVJFc0RnMFBqQXc4cSUyRmtIVFNpayUyRm5RUXclMkJOTiUyQjNlZSUyQjlkUGYzcFQ4JTJGcldsZVBmJTJGempXOFBHU0tUM0hIamdnYTFueG84blB2R0p0dEd2d1Fpa21JZzZ4cWp5OHNzdlg3M3RiVyUyQkwxcEwlMkZXMlJ4RnVGdkg5QTJSd01WcXhLMjdSVm0ybzhFZGloZ0ElMkJrelNqSnM3NkI1WVdYdyUyQmJqd1JieHlKMmtUTFVVSVVVOFBQRHJRNEpYcmFQb0JaV0hjakpZaGZJT1dneUpMSGZ2Q1loREdQJTJGcm9vMk5Ka1ZxRUM1VWI4Ym00dk45MjIyMWJROGREZU4zclhoZmZLMW8yR1d5NTVaYTIwOCUyRkJLRUhwa2hzRDQzN09OOTk4NmJjaEtZT0laY0Vrd0NwS1NsUmhUV2tlNHgxRSUyQkpHVWRFZ1p6WW52QyUyQnozQlRGYlFPdERBME96dzVLMG5IS2o1OGV2VGhZSXpZdHV0aFRFTEpSJTJCTzUyQk5hVjdpa2xLcVJjRFhpNSUyQnJaN3doQ2RVejMlMkYlMkI4NnZqanolMkIlMkJPdnZzcyUyQnNSSnhTOVk4bUpOQmxjTFRNTmxyc0d4bnJTUng1NVpHdjRtSWRrUFJFMVRnYkxMTE9NN1F4aU1BTEhSazVhWElyV2tvS2R5NEpKd0FsTHpRMWRjREtlSndvRjhDbFM4eE5rOWs1WiUyQjNNWm5NWHFmV3ZmTElWQTdhYzhBN3lKYmlnJTJCR0V0aEpYcjU0MWhRJTJGWVo5Y3gwWWdONFNhR0RzMkJjMyUyQkFZYmJCQ3RGOG1sdFJyVDZOcXh2MFNBS25xSzdJMVdvMG9mczZqbnVmenl5JTJCTUFvdHFqJTJGOTNjazhHJTJGJTJGdld2dEQlMkYyWlZCdHFFU1ZuVWMlMkIwaThIcHU4a29UREpGRXdRJTJGQkhwWUNxajBBJTJCNEdOTTJrWWxPY0RkZWk4djcwU0NuRkVtaUFYUFlkUjMyRDZWSHVNbUYyMGNzYnpLNk9ma2tsRlFWaWRLTVVOMm5RVFNWdEYlMkJXMTQ2bHlKcmFWQjNPY1A2UXBaZGVPaFpFJTJCJTJGclh2MTd0dDk5JTJCJTJCYjRtMmwlMkY5eVVSUzVYRVowQ3pweG9LYnVTMGpVWGhmYW9mSGxsaVR3VHZlOFk2MGI0N2hvT0czdWpiandCcG9JQjV2OWNpQ0ZsdzhMbjRIMGxwZTFjWiUyQndjMVVGOXFSNmZjSzZTWWNwSFhsZDZJSUJ5ZnRNTTFFJTJGQ3NrRXRUSEJwOVk1MmNNdW9BdGhWaExMTWg2SGxRJTJGOGRSQXFReSUyQmp6Wm14UDVvaHZpVnIzd2xGck52ZWozUTBzdHZFejN6VzFNQnMlMkZIQ1lOaXVWWjEwUmZ2c3MwOXJXSmtZRmwxMDBiU2YlMkZHaFRBWEtXWEU2eGUyREJCS0RZZlRxSWxnUDlMUDNLb21IQjFLMEJBNUkwa203UWJMR2pMejd6ZmFPTk5zcTNneTRDTjdNYmJCRExsN0hBMGE4SjRER0JSSEw4T2F5RkR2OUtqVjVUJTJCMGxlR01VN0h3UkxaUkJwTlFZMktteFdpT1d6NDlXaFE5STlnenBhZ3FqSEtpSG1yN2Vvb2llbFBVdkt1Yk8lMkZFeDJFY25RTVNManZ2dnUyaHBYeFF3U3Z0UjNYbkJycVV3SFhlYnVaWkdBUkFFOEF1ZU1hQjlVTHlvQlVMMCUyRkxFVHRhUGc4bGNIc2dVZ253cnJ2dWFsMXU4JTJGQ0hQJTJGeWhldFdyWHBWdmo1a3NwSDFVNENBN2lMZ0JkYVBRTG9uV1I3U0xieUtaNlUyMFJLWEh1akRRck1tWDBtJTJCdFQ0TEJSMjk0cFQ4bzVVZTBnR0k1bkhQT09iRWJoNGlXQW1QNTY0RUdVNUc4endYeWl4Z3c3ZSUyQmdjaENGdzlzRGtocElFMEV0aDIweTZ1dUpnUHdpVFVEOGdQMk9hTTU2YUh5WVRwN0J3UXclMkZLRmklMkJXSEtsNzB2ZjZVTFBaMWhtZjJ4akpHdDZySUpjdDk1NmEzWHd3UWZuMjBTNkY0TlNQNkpNckJZUklJTUlxUUxyb2g0eHJKUE95Z1Zwd0xLTVpHMUtRTzZISlZFSGE5RCUyQjhmc2tMZEtJJTJGVHZnZ0FOaXhHdiUyRiUyRmZlUEExQ3UlMkJXbFJGTThBeE1MYkt0RFNkMUFEWmhPSU9kcyUyQnElMkZIaXExJTJGOWF2NWJETUo4VWxNSjdvNm9RUXBrZVJLWUZvd0R1VmpSc21IUWdpMHpxd0VwdjFtRWVHVktVNER6bDhUV042OTR4U3RhbDFsdmtHTGdNejZiVWZsUlNZJTJCV0ZMMUNUMyUyQldsUkN0Y0xSU0tVeiUyQmJzc3UwVUlaM014eklYcmg5a0hOakk2VEphbDlrMEhPc2gzaEZCZnBPdXl3dzZwamp6MDJIaGNpdmRwN0RGcXN1dmNHQ3QlMkY3emRPeHpNM0J6eGJENWVNcHpHWjU2VE10VHNkQWxHQ1pudlpqcWkyekdRMGplZDRpV0M3UlZFSHFRTDE4aFZJVjFNUFZrNSUyRjg1TlpsTm43b2Jwcm5OYlg0d1VDTzI2WkJTVWpiVFNnU3hKcmk4JTJCbEY2Mk1aYVJCVllvVnZRdEd1UVlHVnNuWGd3WUY1MzY0MkZaWiUyRjBZdGVGQ3NkS3JPYUo1bTJhS25HOFN6eXhXS3oxQnpHanFqdEFZa0Y5N2UlMkYlMkZhMTFaa2RDaEU4SkVlOXRjVG9ISWxCcUplMkxTTjRnTE9GWkNmNkxkT0NtUXh2eDVNQVJ4YndVZHU4WG52dmM1JTJCWUtXWDRkRjZ0T0o1WWZCSnI4SVJKTVV3blIwZWl6bGhES1lWZ0syY1lnQzhzWklJa2g5d3drYkJUMVNrdUF5S3daWWJTQ2FvWEFFdTB6Y1I3ZmxtV0RmYTVYWVJoR0dKRGFsdWp1dSUyQjhlJTJGVUhmJTJCdGEzb3I2SnRaY0xEUiUyRnhpRWV3dE9YZTlUdmhkN3hRTjk2MVlyOVludXFHRjR3QjN2OXZCcVlUeXVTZkR1Z1dhMm5UdnJEdzA1JTJGJTJCZEdzNDZRJTJGY3JObkY2Nlp1YkYyVDBjenNvaks3R1h4WVZaekNnMEtLVEttT1NBejR4Y0FPTVNUTlR4N2xldGF6bmhYck5kZlV2Nm5zS2hHZTR6cElIJTJCQ2dzVmVnOXRVZGczQ2RqM3JVb3d5NHJNWmhBRXVUdnpEdDMzVGRWek1LQkhqcEpQUFJyQk00bmZoQVlQc0N3NTEzM3JrMWxFd01lbkI5OXJPZmpRbWE5VzEzSVQwVDliRm8xeUFIbndUcVlCVTBEUjRqdEZRR0drME5sZEE0NjZ5enFpV1dXR0xFNnh5MyUyQmZQQkVydzdXQXIyZnphQWYweGtsUlNFcnVtR1paWlo1dnJ3ZTZtZTAyJTJGJTJCYk9Bd0lSZjdTb01wNkFKV1VYN2h5M0dhYm95d2psRDZ3ZiUyRiUyQjk3JTJGVzhESTJsSnQ0NWpPZkdidEUxR3ZvZENPVjhTS0xMSEpsZUF5T3o2QWdpVktUUU4wMjNFUkVwaDJPY2FVMlB2Q0JEOFF5clYwMFAyb1N0UzBuMnF1VFRqb3BmOTBTWVRacFhWaU5yTWZrOHhOY1NMJTJCVkJjdiUyRk5TeGdwU1Zmck9WalAzVjdzdzdDdHVsRW92WDVkRUwweXMxVnZmclZyJTJCN285SUQlMkIlMkY4bFBmdElhYmpxaElkJTJCT08lMkI0WU03eDdIWHoyMkdPUDZQajh4UzklMkJFVXRVcE9lRFJmRyUyRllGSHdLZld6T0p5UU80R2diSHBsVU4wNE1VRTBrZWJuNUpOUGpnUFE5dHR2SHhzTU5uUzRFSExuZUZZdnh6S096MHUwVGdtUCUyQko2bGxscXElMkJ2Q0hQMXp2YW1IQW00MDVnZnhwYVRBMm1CUElEZ3NVdk12RnVzNVJRUVBNJTJCclF5NlVCOUw3RGZ0VzdHQ3lLOW1JNGlCY0h5U2lhNCUyRjNOcXhzZUphUUJaYjczMVJ2aEtScVBsbmd4d2cwOFQ2SlJvY0xMUGlKU3hYQ1pTSUk0RGxkTlNHeHNkTkVRSFI5UWYyblBQUGFzTEw3d3dodHo1cyUyQnJMcjhCVWswaE5LZmw4TkVxTEJUWkIlMkJvN1VqdmhaRWJXM3Z2V3QlMkJiYVVnMUhiYUR6eWhtR0hmTEJVbzlwZ1pDazNMR0RGaVF5bjQ2JTJCMFRrRURtSXk1eHNlYWRyckRqd2FqS0hMVUR5dmh4Qk5QVFBzNExxcXBRM2Z5d3glMkYlMkJzTFdsM3ZENzMlMkY4JTJCTnY3THRtVjJVJTJGNWtyRUdKaGNMdll3Q2lXSGJ6NTl1cHR0aGlpNWpwcmx5R3diUkI4Y3lzMSUyRndnMVNUaUNPMGwyVFRCUHZoc1ZGcXpraFQlMkJVc0RNJTJGeTJ5ekliSmdwZ01obmt3Z3J5bkdxdTJKTTQyZ0pZb0hhUkUwYUxwREltMkxhTWYlMkZlaEhyYUZoSHRRYjdtWUJXYzVzdXVtbThTYiUyRnpuZSUyQjAlMkZyVTVLQUhmTTB5WTlsd29NcWVaNkdnRVBsckElMkJsMU9xSmVhS24xNGhlJTJGT082WERIS0RVZTA5ckMlMkIlMkZtV2FJQ0ZSSXVCOXFjVXU0dHBVa1QlMkJ1UVF3N0p2OWQzSGg0NEU4TDczVkFmaklhdFRSRHJPSXAzQTAwUXBYeE9EUzdBcndmR0MxTlBxUFE0a09ab3Vpd2tzMGJNVzFQN3VJNSUyRiUyRnZPZmRDVHRmVlUlMkZXVlkzdjg4Z2NOOTk5MVZmJTJGT0lYbzRnd2ZXZUxxZyUyQlk1ZVNZZFNpZUglMkZuSVI4YWxveEliVjExMVZSeUk4dGNEU1FXRW9QbkcxQ1FpRmNnYkF2WVQ5R0tXaUVudkVsdEFyN0RDQ3ZuJTJCY05aUHBLJTJGWXNJQXZMcDhFJTJGSjVoV29aS2ZXcmZhNEZFdDZXM1lBYlY5ZExCcWY3JTJCOTclMkZYJTJCNHF6a0tZTExJenEyYzklMkJkbXRJNklTV3cxN0hmbXVRY3ZCWnBlOUJWaGtIZXEzT2NhVEIlMkZJVXZmR0gxJTJCYzklMkZ2bEh2RTJnQTRxeVdJdkRTUUdIOHFSU1dLbyUyRmE3dDd5bXRlOEpvb0hzJTJGMjBmMVRuQkpiRERwWTd5bU1rQk0wMWNtaVNZTEVPRTZRRnBmM2pteVZUS0doQnJrejdCQW9IdzBjJTJGJTJCdEgyYzRGOEpJTW81RFVXSkpQR2ZXaENlZzN2dWVlZTFyUDloYklWNlRzcyUyRjk3eWxyZTBYcGtIRHZEY21teElORTFaJTJCMjRVUVFLVkNpUiUyRlRpY01nTzBtaW5qZGRkZlZJNDhpYnNNMklMRWlETnlXcnlLSWxwNWpDVld2Q3h5bUFVbVVPdTNic0VYOHBoVnE3b3hvWmN6aWdPOSUyRiUyRiUyRnY1ODV5cGxNQlRDUTVZczF0Yzd1VDQwNSUyRiUyQjFONDNnOFFnSUcwa2ZRYyUyRlQ3ZEtBZlZHZm9HS3A0bWVhTnRFWSUyQkpHR3FSV2FieXclMkZHYVp0WXZjN2JycnJ2WENhWlRPTEk3cGhPUmlLVUpDNFFJQnJnYzNjVWZ0cFRHb3B0Q3dPSXRkMDduOGdOQzRJRUNJT0owd2VVN3luZUwlMkZ3c3AzMzMxM3JBJTJCVW5nczBJRzBiT0pVZ0NJeE95YnlOalY3bm5zT1ZWMTY1OVd6JTJGa0dmNlgzbmxsYTFudSUyQk1sTDNsSiUyQmd4ZkYlMkYlMkZBZENabjlnbzNPdDlGM0hjVGtTVnZscnRuMmNZeWRoTk5CUXlTckhET1o0NThsUThzYThlcUM2VnV1RW9ETHdxVVcxaXZwS25mMzdEMEx5TW9UdnZGY3B0Tjhvb0pRV21JUEF0ZFpqRklGUDFTWUZ4eTNIenp6YkdBV1NZNkpBRlEyM2NxWVZrVEI2U0ZGbHFvT3VLSUk2SVEwdiUyQjQ4Y1lidDRhRCUyRnVEUGYlMkY1emU5dTZrUFlLNVVyUzV3STElMkJKc3A0TGVnWG03blQ5RTgxYXdrJTJGbzI5QSUyRnNORmdzTG5RWDI3a0RYbnFoaTI5SGV3S1MzMGpGWFZVd0NVb04lMkZIbXlSMzFqM0liRkV2SCUyQjZ3U0pOJTJCJTJCUzNUb2NMWktoQUZKZnkwRGcwODg0ZjF0aXl1cU5qazZJWnRLRHhYQ0N0alpscktrZDBGdEtJemhRNDJYeTFITVNWcVUzeFRqdnQxSHEyZDJSQ3hablkwcGhNb1cwbHJicnFxckh5WTZ1OUQ3cVpTUTVFclNZSzRYZk5IdFZLVXE2V0ZjbXlzZTMwUFhXS09DYTlsWEl1dmVxdCUyQkpjT0RjeXRLdGU4UE1QSiUyRkliSnd2MmxKSExhcHpsZEc5c2dFcTJmRmhWVHE0TUN1NjBZJTJGY1FuUGhGdk5sbmhyZWZNWE16b3FYUnlXaXE0dUJSSFMlMkZzUjB5WCUyQjg1JTJGJTJGeFAyYkxDaXYwM1p2dSUyQjIyMXJPOVE4WEUxdWYxbUp1cFlkdlhCY1lhVWtpWW1TMUJrWlhVNncza09qSndzRWhVaSUyQlR6R1ZFaXBzYWt0Mkt0R3pqNDNDYWp0Nkw5cWl2ZWxjY1pSRiUyQjVYdUQlMkJvMUZMJTJCeUxaZHlxclp3NFZLSzVUbmd3JTJGVUc0VjVXaGJTSGpCQlJmRUcwNG9PRDBYNklLWmFuRWtMY3dJTSUyRjVkNzNyWHBLTnFxYkMlMkYzemdSbkhmZWVXbCUyRmFJZG1zb2lRTCUyQmxqZ2ZIMzBIRmRjc2tsZFIwYVN5VzNNQXklMkJmck9iM0pMT29NYVhrNFNJbzVIbDR6cDBMZkg3REVKdnBkcUN0a3Y1OThycm02NEJLWmZVc0E3bmJQdnJQQnVlMzRqWlBCcXN4VVV4b2hsOTFGRkh4WnZ1bUdPT1NaOUhGOUZVaWlQcjFTZzdLRjlOWmNmeHdtZlNObjc3MjklMkIybmgwZmxQUm9iVVBJZWFZcm1rSEZ5cmFWOU1ZM3ZySGFacHR0MnNjcFVPRERqYlZESUI4T1I3RWxWZjZlT3JrRm5MOVBCUnA4QnRVRHJnNkp0TG5vRU8ycmNyMVREUk5xdm55Y2ljdjZTVVBuMGp4UGlnaHJMSEJ3bXVsaU9GVWFBM3p3Z3g5TTIwQUQwcUNXSldtNzhzRm9UQnBMck5iNm04Y3lxJTJCT0JaVm42N0VRdHJMMzIyaXR0UXluWTJRSjFyVXhJOGJlUlVwQjlxTDZabnV0Q054d2EwRVNPVkY1VUVYTzZuTGFXJTJCdTBta1JuVlJKOUtjRyUyQm9MNSUyQiUyQjM2QSUyRjV4QlZ6UzBhbE9TQTlRcGgwMmdocmI3NjZ2SG0lMkIlMkZhM3Y1MjJoYUlYT3dYMkMzd05SR0V5blBtdmZIZUhvOU1BSkJ2OUMxJTJGNFFyWEpKcHZrJTJCeEpKeUtmJTJCY3klMkY0eGplJTJCRVQlMkZEWVRzUmNINW4zOTNQcHBmVERUZndzNVpjY3NsMnRNMXhmJTJCMXJYeHUxU2VtNUJ2TEx1TWtGTzBTM1dNJTJGRDRFZXpEN3FtMVBkWHFlRkJwZU0wZ1JNJTJGZmJmbDdMQ3B4UWVPdkl3Qm44QjRZVUNLNlFUOENBODg4RUQxNjElMkYlMkZPbTBQdlRhWkFja3NyQ3ducCUyRm92QXp0NmU2SGlZdW14MmJsQjlVeklxVHRHTyUyRnFtUHBDdUdOMlFMTDJKOXVlcWhmYW5XdjdRVDJna3dIS1JaYzdpRlVZZmNSNVF6VzJsV0R4T0tTVXJycmppQTN2dXVlZng1NTEzM3JEcnJPaU9YR1A1YnpJb1ROV0FKRkUyJTJGMjVMM1RrRGdrVWlOaiUyQmNBM2lpVW5RRFVydzRWUnprWDVIVm5wbnR0dDNMZ0NTQzRNS1hXeVJSbEE5QkpDVnRKJTJGSUZMM2hCOWY3M3Z6OW1tb3ZtTmVTRVdUNEtsV29ETGElMkJLVTVXdnkwd2ppcU96UjN5diUyRmFXbWJnSUh1UGVvQ2prUlpPVk5PUDFua3BDTnprZFFneTlSYTJxaDloSG5vVWJ0ak5xJTJCSkNMUlY3N3lsZTNYdzBSMTI3Nzc3anNUVWgwVThkUHpycjN2Z1Fha3FhZ1RUcEYlMkZZMkQ2WHVsUGN3SiUyQnVKczklMkZYQlcwV1Njemt6djZFY3dJOTV3d3cweFhjTHl6WE9CSEpSTkE1TG9oVklLQm80YkFpMFZPNm9jYnJEQkJ0Vnh4eDBYbmVVSEhYUlFybTlxSW9lazFzb3VxdEdnNVpBVExiTSUyQmZvNTRrak0yUjBxSVpmR05GM2ZjY1VlJTJCVDFPZE5qTmVPQWNzVURvZiUyQlhLcURjVGFVVjNvUFVMeUpBdWlaSmIzQm4xaDZlaUlWZEhnVFc5NlUxNU5RYXFKU1dhUW5YejdBZklEelE3eTN5dmFyUCUyRmNJT0glMkIwOXdoZmFmYVV0Tlp0bWZLd1AlMkJTbDFld1hwMHNoQ1BienNDcnI3NDYzcGhac1hzWEk5OEpsYTBFUVlJNUYzUkhxUTBwQ0h3UGxOVzZtJTJCWTVZUm5wVHVpTExuJTJGNHd4JTJCZW9oRDhSJTJCTXhiVVZUYUU3YWdqTldGb3NJV0hmcCUyQlh2dnZUYyUyQjF5c0lKRnVmTlVBUEV5eVYzR3ljeHZ3M0JnZkwyRlJYWnpRNjNpd2ZPaCUyRkxab0dQcHFpclNwUDdCM3AlMkYlMkZPemIzJTJGNzJ1aSUyRkpNcyUyQnlkWml0UlJQV213UEpEUEo5OTlzSFdWVkJ4a01TSHp2ZWclMkJ5ek56UlFLVERkeEc1cU4yWSUyRllLblZIcEJvVVVDWjA5Wnpsb1VkNjNJJTJCbmcwMzNEQ21ISGglMkZyZEJYb290Q3RFRlhCUU9ubWRnTUc4YWloNmVsSmxuQ1JINEhoNnhCaVUlMkJwblhDcDJIMTZmTzIxMThiZjBRdk9PT09NOURuN05kVzVlM1U0SHlRRkxuSkY4NXdieDM5VUtVU2dRZDNyQm1rbFk0NEw1RGNaajByWk1zJTJGeU5KNGJGcklLQjVvZyUyQkQlMkJROWF2Ynk3RHJhWlR6VGRkWElwSG5vS0olMkZFb0hsMzZYdm1nNlp3WlNDWlpJM0pLU0U3U2ZNdmtyVnh1MHJKQTgxTFZLTXdIem9ReCUyQkswYSUyQkclMkJzNGMzeXdwcHVwN0FtbFBtbFNwdW1oRUIzb2dLMnN5U3dESHhmS05qNkFqU29lOWRDQTU5ZFJUODglMkJjR3pqVnNQd212WkFpNFVhaXJLZjF5ZmVyVGplYll5ajZxUURaS3dLSkFudEpzZWdHJTJCeUh2cW4welgzSEZGZFhtbTIlMkJlZnpkZEVtdDVtSzBrUHRGNml5Z0QlMkJxQUdwRnhxSUIxblZrUFgwUHpBY2hqM0d5NHUyZDN4UXRUSkZHcGFwSnpKU3Z0YUlEJTJCRTF0YTl0RyUyQlJocERNMnNrT1JnbVdHaEpGUmVEU2ZsV3JyYlphJTJGQTJqNFdsUGUxcjZMVWclMkZNeFVRbGthNWVqUlg1d1ZTRnVjOXclMkJyTWo3Vm9xakswQnZWQkNWVTVmOTFnOFhzdHcwMUNIcmRvNE5keFpaZ0xpJTJGSGRHS2p6JTJGYmFpNEolMkZzTjJ3elJTdFpTUUlLc3hLc0Z2cUpkRUJkaklQS2d6RkxHJTJCaGlxa2JxalYlMkZUSXNYaSUyQkd1dnZmWnhqMzNzWTFPSjAxNjFKMjZlUEtlT0Q2cWZjRnhZQ2JGRkVuTE84MyUyRmNjc3N0OGJkb0FNbFJXeXRFZG5iZ29PRUcxNFRSVXNjNWRQR09WZFBITXRmU2licjNtWUV3VlRXVlRFNjZ2N2JUZGxTJTJCckZsSmxqJTJCc3VXRkYwNENFJTJGWjU0bk52Y1Y2VWUlMkJhd0V4MkYlMkJJRW4zQncwRFV2UlI2TmNGS2lMNlAzR2ZmZlpSYzJhOE1CanBzcHEydyUyQjh6Q1BCcmtBaFlVblRzZDQwc0VzZHpFRUklMkJEUWpwVUpqdG9xQUduMGF0VDBZJTJCTUhsT2pvdnpiaUthYnV0RHZ6bWkxYmlQT3FDb2w1VCUyQkQyUko4d3QyaTRaT0p4eEQxMExkNTJaSmJtbmNEN2glMkJGSUJMMjJidHprcUlvS1FmeVZ2ZkxRJTJCdG4yQjZ4dlpIcVZDYk9rRloyUGUlMkZpeTY2NkhnSEpMTjZiaGtOMnRrbmlzSUg0bWFSN01sTVJ3bWlCcUYlMkI1WjY1NEVXcnlDWG9mUGpONkh5Nk9aMlJINUIlMkY2RFdCMG5Yb3FrYnJvemFkOFBzc2c5dFIxRmU5NmxYUlFrNyUyRkI1cGsxQ1VhVnFoUDFhNksyU0pGdXFUZWZzQUFsTFpyRWh5V3lwUjlBNGRrMHRaWXYxUFVEbUlXSHcwR3BIWUJOejNMZE5uSXVwdWE2Y2N6SUZsTDU3S0FBd0tuQWdaQm9WJTJGc3h3enVRcVAxTWRCSkxwV3pSZWN6b2hKQlJrc3lrNGtVQzVGUjZtSG5kN3FiYlk0SGJseSUyQm92aWJOS3BVdkM1ckJrQnVZT2t0ZFdRWXdVZFhYN2J4MWZXajJ6QWZZT3BkYUNKU05XRldnZm80SFRRMzhYU2NaTG9KZm82NEg3cG1RSlpIWmtEcXRUWU95eUU1WTFrRms0MyUyQlRCVU1HQVl5ZWh3RGlkclNJMnFQMThncW90MmhXJTJCTGcxeENTVlR2VDg1Y003S0s1N1R3MzBWVWRZTkwlMkZnUWJjWWEwTnpjcHJENmd0Q3FSSWpKNk1ZSkZGbXlmT3ZpdHdWcUU5Q0FSU2VrNlY4N0lPenN6MnZxaGZEVnI2dEo0VFpsYkJiNndiamJJNURVWTBNY05xRmNqSXRvVFQwWlQlMkZodG1kU3l1YXlJRnBHVUFpb1YlMkZkVm9HMFZZT0tlRTAzV0JOdE9ZZ1VIT3J0V3FvUGhmZ3dpZ0Q1NFNTYzF3dTJLWnM3bVh1TXdEUnRpJTJCeGltS09ONHdLVE9KbDluSVNEQ09lUEI1YUg3WkttWjU1NVpoeVFEaiUyRjg4SFR3a1Q5SVR0bG9JT1JMZzVHS2djTXlHTGxvMEdCSlJtSGc1OHNab1YzS2FBQkd6bWtEdFFKM25OWnpEUlRPYlZtQ0hNUmFtMjlXNUxEVyUyQmpGaDFIUDRpRVluMm9vcVg4bFlzcyUyQmFwVnI3eGc5MGt3OExQaFFZOTB2dEglMkZqQUJ6NlE5aFBsQ0RVNVlabkFITHZwZlZyWFRCZlM3TWVIUU1BbjBWTFZ3UHgzMU1ublklMkJubHZSemlCcCUyQnBTTWFjQ1hEenRpdUtxcjJ0cW1oTlBqR3NWcEtTdVBVQmljV1VwQlRqQWNXN0JHVGJNRkZwdURuaklSTSUyQnp6MGF0bENoNm43UldadWFSdDUwMDAxcFg5R0FWTThIc2xiUGIlMkZoQmRLcm9Ca3N2d2t5NkdEb2ZDYnFzdEY2MFBpSkZWTDBVdkFheTZWb3VEenNrVDhmalppQzY4TUlMcTFWV1dTVWRSOGZhVW5jWXJVZm4xZEk2N1N0YWxVeGtRQkpOVGR1NDJoTXpIZndVNlFjWnBZY3RaTW9Qd3FxSUZTZFRvYmJmJTJGZTUzYVolMkJSTmFmemFZTEJLSmZvRDNvd0V1MXk0VXNYb1NZbTBETmJKZlgzYUxROE04c2JmSjRkeUtLYk5XdiUyRktZQWxtYVZaUEo1NjVYMzR3eCUyRk9qNjhsbmFYZE1FSWFVNzZ2ZklDaWclMkJPWmZQS0Nhd2EwWVpZN2pBa1JwcnlsRDZmWXNFSzltMmpCcWE2b0JJbE9zVm1vbDFPWElocjR3UEpTSTI3MmZvS0FUWEtvQzkzc3BNS0JpNm1iNVdPZ3B6c2k2bE01a05DUTQzcFFDdmU1QXN1eGR0dDFoZkcwVE5weXl5M3pZNjhFanZ6RllZS0paNzlBMGJWOFg3bE1lczNGeSUyRnNabXZqNldUbDF5bUVwa2NSeWFySU1Lcm12WHhCeGlnT1NSRnBLYllYeFYxaGhoWFFpblJBS1dNN3E5SnpvMUdRRmh4emxvbFZxMWhpd3piaGoxZlNSTnlRayUyRjQ1QUlYcU5BV2lHSmhQU0xSZ2RKQiUyRnR6ckJFa2tyTXBQOER5UVBVVmhxMlphOUlZYnZ3WEl1ZkNlUmZHZ3NrSU8yNlc0RXpyVkJmQjNMSHRYU0ZtZEFDeFpLdHJUdTUlMkZ2cnI0N0pOYmx2ck9kSEF2Rnl1bElmeERrWmtBMDYwc2hwa0JKSkdPJTJCb3FOZERnNUQzYUVYT2dNcG1uU3NGZU1BJTJCMGNaWTZNUUhiaEtVMGlTN0MlMkZtJTJCUjdxY2Z3c04lMkJnaVdmZDJ4R3k2NWVFbTNwc05KbiUyQkNabnBJJTJGUkNjbnpsMlpTcDByTEpEcU51TzlLVDhBb2hkWjZHWXhFNURqQkpXdGFoMnNkTkpiV1IxUkVOTU15N1kyQkJwOVptMEU5dyUyQkE4dHEwa2pUdFZBVTMlMkZCNW8wcEp6d0xRNExMRGZsc09YNzZSb2pzJTJCbm1SN1RjejJVaEp1c1poUTRkVDZEbHhIUTFxSnNNMms1QWZnSTQ4TUFEMDI5S2JCcU1YSVNzSCUyQlV4MHVCRGkxVCUyRmJFNERONmMwRTFwQk1VdmFNdmdNTDZUaXRNdlVvS1RibWk1Skc2dGg4eVZ4QTdUM3VmVllvNFBSQmlTVGFKNmt6WktmVWJDdWJNOGNnZE5SNkt0ZmFBOUklMkIlMkI2N2J4eVFsbDU2NmZTN1VOSXFSeDhKZzFuRVFDS0UzdGlMUHlObk5COFVyWSUyQkxWZ21UV1pjRE5BY2dWY1JrRTglMkJyUG43SEgzOThmcDdKUmxoU3clMkJScmNaM21aWiUyQnhXODNySXdQVCUyQjBSeVoxUlFSTkpsaXZ4WWFpaDZQMk94eUNLTHRBZWtyS1oyVGxZUGg3TGZuRlRaVFNRZjREdFQlMkI1bnV3JTJCRERpcHpLaE9HQyUyRm9NbGJFSnBMMmV1dXVxcTJEcXA5YjlyUXJwSkxnJTJCWmJoQjMxbHQ5TXlDYUlzTmtJZm43REdZekFrWlhYUnJ5SHpqVEV5b2hMeGZTSyUyRm1GRkVjVG9uOUJvRUdaT1R4YmM3em1NbGclMkJGUER0SlkzaWJaZGRkbGwlMkJQVmdTbWFpSFJldlYxUFBmZ0NvUk9nZExxRzM5QlE1ekVib09HSEh6OGhNaVJqTVJISDdLb2I0M1dFYVhMNzc0NG1NSkRPbUFKTXpxaThhc0pZU2tzNXBzMkw5Z1pzSDU1aSUyQk5PalJOQU00NjY2elljc3IlMkZnUVlrSWZKZXlocFBCUXcwSkNYNXRjeDNxWnhPY3NCVCUyRk9lVDhSV0JReSUyQmVOZU5iZ3FTZFZuNWhHQXRzTllHRFhYY0VmY2I1dUlSQzYzayUyQlRid2tVTkU0NFZQNm8ySE4zaSUyQllPckNTTEdYYXl5QjEyRTg3N2JUOHVsR1NoU2h4V080UEExS2V0bVhRSkdGSmhkVXMzOUpyeExWRFgzRE5yTkR1bUJwSUNUeXNvUE14JTJCSWdPQ0owYmZGSmlZQk9kbkRzVWRNJTJCZWMwRVJLeFlVTkVGZ1ElMkI1anJNbzQlMkYlMkZ6enh3b1JhNjIxVnJwJTJCJTJCSks0Tk1iVGhtbVFFTUd0UjMwRldMaFphS3hpeWxTTGVnOE9OZllNVER2TFRLVUtIZ2J3WTVtQkxDRlZaRlMwbmolMkJuTFc0Y2hTd2pZa09aN2J0c3NNRUdNdHQlMkZGNWhlbDNSYUZNOEZZMEdxVWJzMGlkYmJXbkNuJTJGd05KWCUyQlFkRG9Nb1dCcFNmVUQ2OHFxcnJ2cmNoejNzWVYlMkZObnBPTU83U2dSOGlydzdtQnB5dWNhVDFydlN1OWc5WkhqUjZ0ZjZTa3BQMnJVeVNNMXNlRmNYbWdYdThjZkxubHc1cGlvcWIzMXgxOUJRV2pnV1pNeFlyNzVEdmlOZGRjVXkyNzdMTDVOYWdRJTJGakNVdVNXdzVSZnFpQXlmZU9LSiUyQmI3MnF6WFhRQ0JLa0hiVWo1aks4QjlmbGZDNEdZaWlWRHVrWG1yNmlCekliR2VLYXNsQ29NWnhQUnJ5d2NobkoxS1dvV0J1UTVkZkxvRjRvMnM5OWRyWHZqWlB5SGFURDR1d1VNNWoycThtVGxYZDkzRkRiJTJGQzBrOEtBVTdGOEVlM1MzJTJGNmF3QnNEZlhmSGFONUFVZ1B2SlVRem1JZ205S3J6S1lOUlFUJTJGQVI2VDVRYndtRjF4d3dlb2IzJTJGaEd2WUNiZXVQREVIRXpNT2I3bFZPd1olMkJoQVA1UFd4RzdTUVRtdTF3a2tGRlFnJTJGSVpBVG1Xc0g2U2NMQiUyQkRENlVzcThrZ09kR0IwcklzYmRlZ0o0SldVREJScUpmVTFpWHBVTUpLU3Y4SHlyWWZoaHYlMkJmS1ZUd3Q4NiUyQjkyNHRDODRQakR0SUt1b1h3bUNCcm1uQkVwYWxRMHRLdEd0ZnhjdGtEUU15eTQ2SCUyRlZYUlBqNkpWJTJGUE01aFZnQ3dvbUN4WVNhSzU4YnFpMnI3b29vdGlUYTMwWEtCNlNWT1pLc1JQU2kydVBBM05WTjVoTmljRFpGZ2lnUkZ1OUxSRVFycWJpWUN6bSUyRk5PNTFJNkh3ZEJKQ3NWOGglMkJOSW1JR0trMFUlMkJhbm9mQVlWbGNoTlZzSzFrc1pSMEM4UUdiWlZ6cnZ2dm50MTlORkhwMnNOQlZiVVN4b0VsZ3MwcUtqSzZ2NTEzOVc3amVSMFQ5b2ZOZVNIS3B1QUdDcXBrNDJndmRaeVVWQ01ENGFFJTJGdGhBVG1jNm4yNUNRMHNqd3F5ZkJLcSUyQmQyZ2doJTJGTlVEQW9HUzkwejByNUlMQ3lEVVVFJTJGb1hTTnBROVhSMVJ0diUyRjN0Yjg5cmI2TkoybXBoTW5EZnFZVmxBaWQyNUFkdFN3OUdvZHhMM1VaME1GWTBVU1J0cUdRdGJ0QThEMDA0Y0RTa21qNThOMnE5S0NoRzY5UE40VXlyWkhDaWI3QlVvMWdWSXAyT2hva0d2WFRDeU9WRlJRb0tCZ0V1aHJhVkpLUyUyQnh4NTc1UGVGMVlCN3FOZVVESzRLOTU2Sm4wdEYybEs5MkZwTzE3ZjdqbFNIZjFZWm5LRXZaME5FbUZzeWVVaFNQb3Nsbk41ZDJoJTJGN1lTeWElMkZFZlhTZWRqQUJKSm9QVVJLYU1LN1pjUGFqSXdHQ1dScFAwY3RtcCUyQkJiTUxsazdxSmNWVmgwamIlMkI5NzN2bXFwcFpiSzd4ZFdVcE12eWRMSlBXUHdJYm5oUnNrekk1cVlKdjZQQmxydENCYk5xTHpLdkhLYyUyQmlpZ2xLVlJtODRuTDhyVVJPWW95NGd6V05jTFBwJTJGSm1xQ0RBbjlXUGhpVlNGckJWTUJnb29CZnZHZE9Qdm5rNmxuUGVsWiUyQkR3bnFhTmhwQUtLVDgxaCUyQnFDaHklMkZyNDYzWHY4UHFsbHVmdHV4bmIlMkY2R2dZTiUyRiUyRjg4M042TWYlMkZHMHZrSXhWdDJxUzZuQzZiMUp3eTclMkY0VmNQJTJGMEdGOEN3WkYwWHpINVlZYmhmNHIzRlN2clVwejZWMzFNbVIlMkJydE5Mbm5yOVdwampYJTJGckk3SSUyRkVZejN1OXAlMkZaZ3Z6N3FSVTlySSUyRnM3QTV3VWF2VG0lMkJwaXRWWktJd2U2VGZ4SlF0S0pocUhMN1FRZ3RGNXpiRk5qJTJGU2ExN3ptdnhlYXlMWGlQWlY3ajNWUkdmaXZUY21hSG1hZnJ5Um1YZGVRVEcxakZZUEZHb2ZxaERnQkpBUFJ0MGM5UVVGJTJGWUtCWTgxQWxSYmxWOTZ1STBuNDIlMkJhS0s2NFlkVW41YzRGQzclMkZ4RkV0ZjVmWVlxNmpVSTZCOVdQd2pJRXBxTllObWwzMGlFVmxBd0NBaVU4Qk1wbks4cUJMMVBYcXl3a1ljY2NramRTbUs5UHl0d3pvQlE2JTJCVEE2d0x6QTZHb2xGSUVzd1hxSHRGWiUyQkcwU2JGOFZXRkF3V2ZEWExCdW9kYm0wRHozeHBJQjA4JTJGdlEyWEU4czlUZGV3SSUyRjhUWHR0OVZMV21TUlJkSjclMkJaTG9nbnpIbkFFTmcyVFZkQkJRVFpRWlhZZyUyRkEzazhCNzNmeFZjbTdGbFFNQkVRJTJCNnFTcURpWk1qdnFZJTJCVkZ5JTJCb1VMR0VkY1EwWXNMZzlXRThKJTJGRCUyQm5CTGEzb2N4dHJjZWZnTkdNYmswOVhqakk5UUdKODJ3MkRFZ3VnRFFZdVRqTVpBVUZ2WURlUjQ4MVlsJTJGcEZobzBpRHJuOTBsT3VpTExNcTRBZzlVbWdiMUViam1uUHh2SUdxcFdYWFhWNmwzdmVsZjF5RWMlMkJNdCUyQjJUQWZxNnprQnpyTDNCJTJCYkY2NG10ZVBKbk1wUUtTUW02VE9SaEtJQlZNSndRcU5FQ212U0ZFMWtPWXlvNzAwVFJNZmVMTGgwbWMwRWZSZjBtQ3BrQjdmTEpLZ0U4N1dsUHk3JTJGdm00RnpLbnVBNmpxR0lETmF1ODVVYURHZGZvZWF4Z1VGT1F3JTJCbXdXNjdrV1o2JTJCMSUyRm1zZ0g2YjB2REdUVjlCTkt3cmElMkZhNGtsbHFodXZQSEclMkZMdng5WUhUa1ZZMUxYQmk2cldHbEVxWWljZ0hJJTJCcldnZ0xXQzhHdTVGSFdobXM5WHhIVSUyQmN2QSUyRnd2VWNkaEtRUWZpUWVsOTh1czFraTVKN1cyV1V1czVUbktyRmxVeTVnUU1TTEYlMkZWTWFaT0NCUnY2YjlkNklMNWg2b2xWVVdOZmh3SnF0UTBTM2s3cldmQmFyMHNIc2dwJTJGVlVGZHhudmNmOTJIUFBQYXRuUE9NWjdmMWFZNDAxcW85ODVDUHhjYXZVTFIlMkZUcVlGRFc4JTJCNm56QWcxVSUyQmFKWnRFd0prQWlicEpiUzZibVZsZE1QdkJhaEc0RU1GU1NGJTJGVVMlMkZBaXY0N3JWTCUyRmFaUFdhUU1zMkxYNGtqRThsREhydHBOZ0xMcmlnZ2pRQUpSNXh4QkhWQzE3d2d2dzVGVFJrUjh4NkVGOUp5TXQlMkZ2SWpDdW9IRERwVUowa1ZJNDBGelZERDdRSjdDaDJLeU9TSHc2c0M4cVdHZGZLSzNCWDR2VUxhQjR2UWFnVTQzWEslMkZ0YXFnJTJGJTJCY2xQNG1BRWQ5OTlkNndrbVY3YmVPT05xMU5QUFRWdkJrQkNvSTNYckklMkI0U2ZhakNtMGZqRUNaJTJGc00lMkJJQW5qcDhHSWxzTnNXVER6UVhDb0tpamg3c0dCbk02dXgyNkNRemVyYTREMUkxU3ZPdUt3ZFJEbXkycGJjSiUyRjczT2RhUTlFOFBPOTV6NnZPUCUyRiUyRjg2aEdQZUVUN2Q3M3RiVyUyQnJ0dHBxcSUyRmIlMkZnU1E1JTJGR0VjODdNV05CZjFBWWxhMjJnJTJCckhoeG9PV1pmUlVCNFhnc21IbFFpTXlTeVZLRUQlMkJmdGdkMzBQZ1lsN2dWaGN1VlZ6d3kwWkIlMkYyeVVpajBUZ1lMYjMwMHRXdmZ2V3JtQ3B5NzczM3hzRm8zMzMzalg5WlNmeEgzb2VycmJaYWJMJTJCOTBFSUxwZWU0SnFSQURYMVAlMkZjbkFXcnpKUWxJQWZCalJsdHNIbHJEJTJCekFITHg3V213cWl1TUp6TzJsVFZBeW81UmNPayUyQndpNXF6ZnR4bFlLZGliQklCdCUyRnoxT2U4cFE0OE1BT08lMkJ4USUyRmVoSFA2cU9QZmJZMWpQendDcktXeVJkY2NVVjFUcnJyTlAlMkJQOUF4bzVtYXRWWVNZUmlGYWY2amxjRlVtRzNZOFBIQXRJOTZYUlVNTnl5ZGhLdFZIWlVHTVZhRlF5RjVwWk9WMlNCdW5lbEY4OXIzMVl0ZiUyRk9MV2tETVAlMkYlMkZ6blA2TXl1dzVXVTk2S2FQWFZWNjh1dlBEQzl2JTJCQkJ2QlpQUkdidGFoTjh3Z0YwMWprWXBpUUQ1cGxNQnBPS0wycVdCZ3JWcDN5Wk9HazgxYW4lMkJscUtqR25rcWNLaGEzR21sN2hKYUYlMkJ2eHgxM1hHdTRlUWlpYWllY2NFTDE4WTklMkZ2UFhNUEhqJTJCMGtzdmJSOGoxdEk1NTV4VHJiZmVldTNuQXRXdG4lMkJuWkZGMmhWa3U5SGRHd0RFaUt5S1ZzZmRUdXQyRDZJWEdaQSUyRm5EZ1Y4SzVOdUpPVm1qa05YTiUyQmpINXZTQlFNR1dxUSUyQjVUaFhaJTJCNkNXWFhOSWFhaDRDSlRiODVqZSUyRmlhMjFFMDQlMkYlMkZmVDQ5N2JiYm91V1VkckclMkJ1dXZYMzM0d3g5dSUyRnglMkZvV091bk5sV2FxU21IQWFuZXAya1l1bFZLVWt6T2ElMkZXdmg2cGgzUnlDU1VIVVZjMTFvc08lMkZCWGJySkV6dlElMkZHc0U0WnlMd1NMTTZxNCUyRkFUQk9aJTJCdTElMkJxTmIzeGo5WVkzdkNFT01na0dvUnhhSWNueTE4bjJ3UWNmYkQxYlZlOTk3M3ZieDVPVjlMclh2YTdhWW9zdDJzOEY2dWdzOTI1V2doYXBQaUFwTURXZEVONU1KMWVDckl1NllQQ2djeUVhVks5SDVqbzlqd0VvdnpaeSUyRmozUWUlMkZoOTlBSnpudVpNM2xVRzEydmJRb1ElMkYlMkZ2R1BNWnIyMDUlMkYlMkJ0THIxMWx1cjMlMkYlMkYlMkI5JTJGSDVITCUyRjR4UyUyQnF4ejN1Y2RWZiUyRiUyRnJYMWpQejhJYyUyRiUyRktGYWUlMkIyMTI4ZDV1JTJCMjJpN3FrOUg4Z0s0bUFlVmJxa2xoSTlkb3Vac0xwaXJROVBUQU5Sb3BlbGNGb01LQlVwc2clMkZLRkFDcHhibHVTJTJCeFRvSkRnNU5XUGlZc2ZwJTJCWkZ2VWFCTnJYNjhJTEw5d2FVdWJoM0hQUHJRNDc3TERxNzMlMkYlMkZlJTJCdVpUc2pzUCUyQnFvbzZxTEw3NjQ5Y3c4MENSWnd0bG1JbXVLWURKN2pwVzBZJTJCQ3NBeDJIRnJ2NWolMkJXVXRHU2FTZ2hsNWpscGZBN0N4QVdUQjU4Tm40TUwyRkpLSVQ3eWp2eWM1elRibTRVNVVHbCUyQk5QUGtOeXA0Q0tRTTdldDEwMDAzYlEwbkQlMkJHREglMkZ4ZzlleG5QN3Y2MmM5JTJCMW5ybUlheTg4c3J4cjhqYVB2dnNFNjBvU0w2a2YlMkZ6akgxR0xsTFpQSkttNVpDNExDRHdtVU8ybVdRZDFrZklmU253bVVYR3FZRERLbXc0Y0VWZ3dNWWhVaVZoUkJ4TWNhaXJZN2dYV1FGRlZQaUhMcnlzRFZTbmNJTkEyQ3ByUmNiM3V2JTJGJTJGJTJCY1JESmNkSkpKOFh3JTJGbVdYWFZhZGNjWVoxUU1QUE5CNnBScGhTU2xmeTBxcVIlMkJRcyUyQmJMMGtiaXRaWmRkdHYxJTJGb0FsalZ0WkxxZzlJY29VMkRad0sxQWVqSXdNTHhnY08xV2NFc25RTlFOMldYcWdJR1F1VXI4aDVuazExMUFlTmp1djFIZTk0UjJ2NGVBalUxJTJGJTJGNjE3OWElMkYxV3hOTzNmJTJGdmEzT0NqeERUV0JpanQzYk1OJTJGJTJGdk9mYXBsbGxtbWZ0dzAyMktBNjc3enoydiUyQjNTRFE2NjN4SjlRR0pUNGx6YzlCZzlxcFRrNzQzYjkxZDBBeGxLQXclMkJsZ3NxSEtZcWh2bjV5MGtMcE8yNWlCZkJLeE9mOWVQWUY0d2Y3ZXYxJTJCT09QciUyRmJiYjclMkZXOERFUDIyNjdiZlhmJTJGJTJGNjM5ZDg4ZlAzclg0JTJCTzZSZSUyQjhJV3RaenB4d0FFSFZOZGRkMTMxc3BlOXJQWE1QRWd6Mldpampkcm5jc0VGRjZ3JTJCOElFUFZFc3V1V1I2am5XcnElMkIyc3l1Vms0cXRjcDM1TSUyQnFHY2wyOEtIQ1NvY1ZQU3BQclhreWtGT2x1aGdvSG1CQXJDWHhySTc5Tk43JTJCTTQ4Zzl4UE84V3FNTGhiTlg3VERXMkRFelhhJTJGUUxXWklkZE5CQjdYRCUyQm1tdXUyYkUwUyUyRmp6biUyRjljcmJ2dXVvMiUyQnBKZSUyQjlLWHhMNSUyRlIzbnZ2WGQxeHh4M3glMkYyOTg0eHZWbFZkZUdTTnVTeTIxVlBzY2I3amhodFdqSCUyRjNvOXYlMkJCZzc1UHB4eG1TNUdDWElDSXNxZVpwNE9BZkp5azRxVlpVU2Rtcm9OV2glMkJhSDQxbDZnUE5SRjZ6V2FZQ1MzNlRHajBSVHBUcUs3NmYlMkZ5SyUyRlg2dCUyRiUyRiUyRm5jY05PRHFxNiUyQk9SZFprNmpmaEwzJTJGNVM0eTJYWHZ0dGRYdXUlMkIlMkZlZW5ZZTFEeks4WWxQZkNMNmpiVFhaakVsbkh6eXlmWHpucWdreWF5RW1iUmVZOGFBTklpTG05TTBuVnlGcDJabGxLQUhXSHE5UEpBZmgzUFM4ZTltJTJGWGhkODBIbFZaWG5vUGNSdWk4WUxGaEc3Y0dvQ1RxRmZQV3JYMjM5OXhCJTJCJTJCOXZmeHNFbFFUTHQ1eiUyRiUyRiUyQmZoWW1kbzY3cnJycnJqa3UlMkZ6eXkxdlB6TU5OTjkxVXQ0cnduTUJaQ3dOU2FodVUyTzhCU2RtRWF3UFQ5bFVabVBVdGdnUDhSdlY1Uks2MDFkRlVVQ3BGZnF6ckZQR2lUdmZla3dLRjNJWHVDNllPZkd3cVVyYVhhVUw3TEo2RSUyRiUyRjN2ZjlYbW0yOGVCeEQlMkJKRTdvaEolMkYlMkYlMkZPZlY5NyUyRiUyRiUyRmRaJTJGODNEVlZWZkZTQnFmVVJQa3Q3M2xMVzlwaCUyRjV6WkUwa0RZNUs4TXhxY0pLNkNkS1BSc3VHZnZrZkRFYTU4MXJEdmRrS2VoOUxKN2xlRk13RWgzVWxmRTU2SCUyRjQ3U2Ftc0h4R3ZraVl6dlhDOWlrS09LSSUyQlNySmY3NzclMkIlMkZZd20yeHg1N1ZOJTJGNjFyZmlZNlZGN3J6enp2ZzRRUVR0OXR0dmoxbiUyQm5OeDFXUFlaNEVCNWt1OTk3M3Z4TVhCbXQ3N2ZKRFVuaE1JR3BDOEc1Z2YlMkYlMkI0SGJCRTRXVG03ZWJvYkliamFBZjQzMW96eXFaZWpoZ1k2Wnd2SDVjY3dwR2tiVnF3enJCd0pwdllhNUdONWNoVWxCNVlMY29vOWNaWlZWWXFvSGF5YkhkNyUyRjczUmdsYTFxNmdVSHFuZTk4WjF6RzdiTExMdFU5OTl6VGVxV0tvc2NjUCUyRnpoRDJOZGJjaDBTTVRLYzZySDRMc0M4NE92UXQxa0J5U08ycndPenI2Qk14VXBURTRPb1ZxaDBobmRsbDdKMUdjWnlvaG5NUTFyNGJ1Q1pvaGcxVjBaN2NoWUhjTDY5V1VhWEglMkY5OWRWSFAlMkZyUjFuOVY5ZktYdjd4dEFlMjAwMDd4YngzYmJMTk4lMkZwMXpiakFDNVRIemc2QWclMkJXUUdKR1VtMHJaMGhSaUdRdXZqZ2ZLJTJCQkllN0Jpb3BRWEJvJTJGZDcyS1RSUXBydkJSemNYeDg0Z05sdHElMkZNdzFPSGNtRU1YbE9zNHpFV051NFFCOUVCbkFVNSUyRjYxTll6OCUyRkRKVDM2eVhYSWtRWWglMkZ5eTIzSEJGMVMlMkZqbEwzJTJCWmY5JTJCY0hJeWdQaUJSJTJCMDUwUU5JaEltMkhjR3NtNUtUcHgyNEE0anU3S1pEJTJGb0Z1WkRYS0Ztd1BWYU9Ka3RMWTNpQlhNSGxpU0N5cW9hTkElMkI5JTJGUE5OMThzR1pKdzl0bG54Nzk4UU1xT3FGOEVxajNLNkclMkJDWG14TjlaSkU1Ykx2bXJPRGtWbGMlMkZkJTJGYyUyQmNySnJUcmplRzh5JTJGcFMwalI4RkR1TmdaUERRSE1CZ29zZ1l2VSUyQjNkQXZINWNlQmN1ejR3RWdWRmc4c21QM2dUNkwxNnJnbUpMNFNSTXJXejNIenpUZEh5MGZVTFU4ZnlXRXdvOEtXVkp0Yld0SlFzdSUyRlFiR05PTklkc0F2TlVEV08xaCUyRktENG1idE5kSm1VTXY5VUh3bncxQ1lTNGtOWlRKa1J2TUpXRDUyNiUyQnZsTmRHTWR3ZUtlckdhaW5CejdvTFd5N1V6NHBwUnpiRUp6M25PYzZKMTFJUmpqam1tOWFpS3hkbVNkWFg0NFlmbjI2Yk1uJTJGTlEzOGFObUI4WVlldGVMQ1JXa09WTCUyQnR6ZWdkTUJWb3ZCZzklMkZudEVCSzV2cHZ5a21JeUJJVUJWVHdTcHJHbkRTUkM3ckNjcDZWMU9FJTJGbE5KUmQySWJXR2lWYUkwVWFjdFIxeGNwT1hMb29ZZldxMEVlRzFnUXNGR2dzaVA1d1dFaGpTVmVaQVh4RTZYUFRGVTdhNkpOM3kxbmElMkY5QUZsbTN2bDdJVWM5QkxTdWUwJTJGMXhnY05neFJVTU4xaEowbk5veGpxdXFWTk9PYVd0SDFLTUxVSFoyVnlsJTJGZGEzdnJYMXFCTjV4OXJBTWhobHNHVHJjTjRGR3BDNnFiVlpSdnhFNmYxdThrSEFQaGdZRlkzYklWQXljTGUyT3FKaEhOTEM4bXI4dkRGd0pyUUhMeGhlV0VGOE1GQjFoWTdyalQlMkJJWlpURElQV3NaejByJTJGazA5JTJGT3RZWW9rbDh1MlV3YWdHZFlIbFN1VUhTWDkwVHVvbTVNNXJEdDklMkJkVUhnejBKTEwlMkZXJTJCOVdPaiUyQldubkV6VXdtZExVdFljRUdyaG1tc3lnWVBpaFpWTSUyQkFVZU9WdU5JNDBmRjJlcWcybDVzc2NYeWJaVEJhQlNjRlpnZktGWkdVOTFlQXNmMEhrdWx5YmIzbGF0bEJqb3hrRHJXMG12RVRKUlJST3piZ1dhczdRSU5RSU9xVEZCUWtDQ2ZVQTVtaHk5SmFrYzlIZVRYdiUyRjUxekYxakplVTViZ1lqRlNPeno1ZkJxQXNva1BPRHhlbGJINURrb2FYWEp6SVlXWG85SVZDenU4c0RLV0ZwZnJvSkR0WDRlWFBnaXdJdHZUamFCMUdKb0tDZ0cxeTdyc0dmQkhaY284OTg1ak5iUTA1VmZlVXJYNGtFTlkxUyUyRjM2MWtySmUlMkZYaGdZTUVvc0V5cUQwaVNQdmxzd096d3ljRDAydWNDeDNKNEs2MnB5SmhCN1B4QVN5cldUYmVlN3FRSDF3ZSUyQkl0REpsNmhhVURBc0VNbXR0NSUyQlAlMkZxQlBmJTJGclRVUlQ1Z3glMkY4SUE1QW9IU3RHa2ZhSUMyd3dBTHAlMkZhSyUyRjVDZ0ZZNkMlMkJaRE40cElaMEtXJTJCTEwyZTA5aXY4TnVUMlF1ajhTclFiM1h3JTJGbEtnRVlIUVhrbE9GM0V2VXEyQ1lJWkJqbVRXaWE4dGFhNjNWcU16bTFNNlNaRjN2czdLZjJpQ2cyVjklMkJvR1dtczFaU2FSS0RpOUt6b01iUFZvSFV5M3c1ZXFpTlNFVE1TQTNOTjJUcHBYWTJzZUtjVmFJV3pHaXNHS2hNY0Y3Mk9iWW9za1RMSWNxV3ZhY01SdU9FdXRZalJuNE1JJTJGeUR3U3cxbUVpM3NJWk96UnliU08lMkJqV29DZVh0VGJITmJGUkMyWVRaRG5PVUs5elpka21RWnFJbVd2bGNGb0FsQ2JwM0ZBNmtLUk9JTVQlMkY1REI1OG1CbEswRkJiTVpjaUZkN3lNNnZpaFR5Nm1kUFZjR293bUNoYVRPZFg0d2MlMkJaNm44OEdjbmpUTHhVVXpFVm9LMVV2YkZodjVsZ0dvMGxBT1A1NjlWN0MzMFFWRUdsJTJCTktUYlBCQ0s1cWVnWUI1T0RheDM3RW5VRDY5RWlTZUJSd1RvJTJGUzY4THlmTndTdzFmZ29LbWtFcXd6MGhrNkElMkJHR25NV2RBSGxBR29vS0IzU0psNmZXRHU2amdvc0tDZ29HQmF3RWUwZXlCOWtoSTJ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RVUZCUVVGQlFVRkJlUEFzb0VyTmZEUmdROExMQ2dvS0Nnb0tDaVk4VmdvY0prV2x3JTJGY012RFF3T01EWHg5NFF1QkZnVDhMJTJGRXZnbnpQNiUyRjdlQlh0ODY4RkdCandnc0tDZ29LQ2dvS0JnNkxCcTRSRWFHeiUyRk1ERDJqeHVNRFBCdjRpa0lIeiUyQjhCN0E2c0owT2QlMkJHZmlCd0djRkxoQllVRkJRVUZCUVVEQWw0Sm5oN1VsOFl1QUxBbDhjJTJCTExBTXdPJTJGSHZqVHdGdGElMkZGMWdrMUhUYiUyRjRqOElyQVZ3UnVITGhnWUVGQlFVRkJRVUhCdUVHdjglMkZCQWhvJTJCJTJGdUhEZzB3S2ZIY2diczA4Z3o4dzNBbThLJTJGRUhnM1lGTlJrb3ZmRER3ZnkwJTJCRVBpWGh6M3NZZGVGdjU5WlpwbGxQbnZVVVVkOTdyREREdnZPSVljY2N2OTg4ODNYOVBsdSUyRkhmZ3h3UHQ4MGFCOHdjV0ZCUVVGQlFVRkRTQ2dIbVR3RTBEdHcwOEt2REt3QnNEcnclMkY4U3VDUEFwdU1qb255SjRGZmElMkZHcXdLTURHVnhQRDdRZkt3ZDI0Sld2Zk9YOEJ4MTAwTXVDd2ZTOThDJTJGanFiMjlEVGJZb0ZwNTVaWCUyRkdoNyUyRlBYJTJCJTJCZ1F5dlR3WHVIRmdNcElLQ2dvS0NnamtFbnA2MUF6Y0lYTCUyRkY3UVBQQ2Z4a0lBUGhpNEZFelBjSDN0ZGloOUV4VHQ0VmVITWc0JTJCWCUyRkFyOFQlMkJKRkFJYTNuQmU0UXVFWGdZb0VNRSUyQlNaNmlXcnpPOTVSdUNYQXhrNDdlOTk0aE9mJTJCT3V0dDk3NmhPYzg1emtyelQlMkYlMkYlMkZMdUY1M2l4YnMlMkZmVTZQZmFkJTJGZUY3aHJvUDBwS0Nnb0tDZ29tTUdReGJWR2k0eWVsd2UlMkJNJTJGQ0RnUjhPNVBINVolMkJBOUdmOFQyR1FvOU1vJTJGQnNvTyUyQjNuZ053UGZITGh2NEVzRFh4VDRwTUJGQW9YZTB0OSUyQmVXWkdOWXdDZjdQQ0NpdTg5dFd2ZnJWajh2JTJGT08lMkIlMkI4QlpkZmZ2bkhoNGVuQkRLU2VKUHk5JTJCZGtKRjBUdUZjZ1E1SmVxcUNnb0tDZ29HQklNRiUyQmc3QzNoSkdHdVZRSnBZNDRNZkV1TGx3UUtSJTJGMHRVUGlJcDZadUxJeUhNcm9ZUGJMQ2ZoWDR1VUJwOGdjSHZpYndrRUNlRmZ1elpJdFQ3V1hwYWhnRnZqWlF1bjRkaXdldUZTajlueEE4JTJGMXhPQmhMUk5pOGFJJTJGT3hnYkxxQ2dvS0Nnb0tDZ1lJQm9VSkhCOFRLTVJFMTJQaVBpMlFVRmpxJTJCbTJCNnZTZ0NidHBNdSUyQlZqQ2RlRTJUNGZDalFkJTJGR29NTGllR1doZmxndFVTSEVZdlNZVE5ZeHk4SzY5TXZCZGdkMk1KT0ZFeDUlMkZHU2hod3JPMFdGQlFVRkJRVTFNRFR3enVoWHM4akF4OFh1SHZncXdOZjFlS3BnY1RNdnc1ayUyRlBEU1RNYlQ4OTlBM2lKayUyRkh3MzhPTEF0d1clMkJJJTJGQ3RnWW9sUGptUTV3bFZpcDZKNklkaGxJTkhTQUZKbWlnWmRUTGo4bTBtTXBLSXhFOE1WSTZBNFZoUVVGQlFVRERub1dBZ3pReHZDdjJNJTJCampDU3k4SjNEJTJGdzNZSDBMRFE0eU9QUU5OSDJTbm9nSWE3RUZPYWhIeUpvWnZ6NCUyRm5VRGhZcDRRMmF6aUxqZmhsSEMwb0VNUjVseEJPUDVkcHVvUk1GQmdReWtVaCUyQnBvS0Nnb0dEV1FVYVV6S2hVdDhma3FpMkZESzdudHY2YUNJVzRaREx4eXZ3NGtMZW1hZUxzaGJ3UU1zSFFZeDZrTHdSJTJCSnZBVGdVSmNVdWVKcWszYXlQQ1p5eGpMTURvOGNMSWhMeDQxZWlybldqWHUlMkZEdnE5SjNYQm5yJTJGQ29HdW85S3pyYUNnb0tCZ3htSE5RTFZ5Tmd0azlBaHZhVXNoaSUyQnVyZ1l5VXBvbHdJbVQ0ZkQ5USUyQkN4dCUyRjZPQkRDMjl2ZFR0NFhrcUdwYXhrUXdqaFIlMkJid285S0JDamlTQmplRHdnNU9rJTJGcUxJMWxKQW1MdW9ZWVo2c0dGaFFVRkJRVVREdUV0NTRRcUc2UExDNnRLZDRiJTJCT2tXcnc2OElWQklLbmxyY0RSdFNTOFVMbFAxbWZGRGgwTFV1MmZnYzFyY01ERFY2c205VWdVVGcyTzVkeUFqcUc0YyUyRlNHUVpxamZHaXJhTWVFMkltekdiZjZkVGZ4aG9QMWdmQmVEdDZDZ29LQmdZQkN1NE8zQnB3WktJNzhnVUliVjVZRW1TN1Y2a2laSCUyQm5YVHhOVXJoVXBrTGlVeXFnaHc5UUZqJTJGQkRpcmg1SWQ1UllqSjdCUXFoS2F4SjFoJTJCcWh6RUVaUmpsNG83UkZrVVVvWTIwMG85cnpOR0t1RzltR3J0bUNnb0tDZ29LZVFNQXFWVnpkSG9hR0VKTWFPcktxQ0l5UjJGaTRRdVlWajg5ayUyQm5LaGJhalpnNFRTR280ZUV5aUQ3TUJBM2g3aTJwUmhocVdtemZTRFljUVRvODdTZEJoR09SaEo2aDNSR2ZudWJrYVNFZ252RHlRUVYzaXlvS0Nnb0dDT3d1U2hOazZxajdOYW9CQ1hDWXp4YzFhZ2lVWGFlcXF6dyUyQnZUTk1IMFFwUFFIWUdwQnBBZVg3TEZlSHJ3cEVCaVdhRTJSUlR0azJySlFsd0ZZNE9CNkppbGM5cEU0YU5CWldzTmsyR1VJSVM3WXFEcTMlMkZiTHRkZk5XJTJGbkxRSjVPNVJ1S2tWUlFVRkF3aTBEdmtUd3FTd1d1RjBqOHl2QlFPMGVGWnVHdDMyWFVsNnRwc3VpVktXMGRHVURDVyUyQmNIOGlveHN1aFBURFlxTlBOQTBZWVVUQXpPclJDUXNLSHpxZjJIckR5ZXUlMkZ5YzV1U0JNJTJGRVRJdlBBYVF6TGtPcFh3Y2hoTkl4eSUyQkozSiUyQktkcjA5ayUyRjM4YzZDZjNQQ0ZSeVFRMnNrdFZXVUZCUU1LU3c0ayUyQjZHWWJQTm9HS0Zab2sxZTBSY3JvMGtQQllLRXJXemxpZHpidVJwOGNra3ZSQmZ3b2tsdGIzQyUyQm1JR0Q3UzV4ayUyQjZ2WUl1Nmt0VkRCNUVCaWIxQjNYUFFMUEMyUUVkV3ZFMml1RmtSaEtqRmFUJTJGMlF3N0laUkRyJTJCVkRrMyUyRk90bUlydXQ4ZjNQZUdVakF6JTJGaVVQRkJRVUZCUU1JVXdDZVlaVWp3ckRCJTJCcDZ3Ynkxd1dhZUF6VVBENGFoallONXIxUzlsQ2VCZVolMkYxWVlKYU5YdHVTeVFtRlVxTnE4VDh2Z1VUQTJJbVZYSSUyRm5ZZ1QxekglMkJWdG9vWVdxcFpkZXV0cGdndzJxWTQ4OXR2cktWNzVTJTJGZTUzdjZ2cXVPdXV1Nm92ZnZHTDFSbG5uRkZ0dSUyQjIyMWNJTEwxdzklMkZPRVA3OWhXNEpjQ2lkY25Xb2h5SmhsR09SandPd1hLa2xRZ3Nsc3pYMTYzdHdmdUVzaGpWN3hJQlFVRkJYMENBNGlSc1VXZ2VqbWJCNzR3MENTb2dyTFVZeDNTSnh2ZXlxbWJ1d2xXaUV1OW1mY0Y4a0RZQjklMkZ2NzFNQ2k1QjUlMkJzSEFVRjVnaEZkbzJXV1hyWTQ4OHNoR0EyZzh1UFBPTzZ1ampqcXFZOXN0TXBBbTRrR2FxWVpSRHIlMkZCSXNTQ1lLeFFHODBkanhQanRhQ2dvS0JnRE5EUDBDYW9pbXl5MEpiaUE0RThNZml0UUpOSDNWdlROQUQzU2pxUzVFbGklMkJMd3A4RVdCVXBpM0N4VG1xbnVrQ29ZTENsc3lpR2kwMnVkMmtVVVdxWTQlMkIlMkJ1anFyMyUyRjlhOHVzNlIlMkYlMkI5cmUlMkZWUWNjY0VCJTJCSFNVbUEwbTR0aGQwTTR5UXQwVkJSaDVJWWNGaGhudEQyRXg0V2xoYXY3djY3MG5reVZQeCUyQjl4QW50V0Nnb0tDT1FmVmM5ZHUwVUFvbzRyUm8wOFd2WTIyRVVKY1ZweUpESiUyQm1RYlVYbW1TSVpuOFNLTXhGT0txS0x6MFIwaGRaNWNya1N0b2ptcFRpNXA4WmNKNDBUVDA3c01NZ1dtMjExYXBMTDcyMGV1Q0JCMXBtek9Ed3kxJTJGJTJCc3RwNDQ0M3o2dzYxUkRIcEUlMkI3TEVPd0d2NE14UVhmV0xmT0xabzBScjhxNEhtaFBEQnhtTUpLMGdMa28wUDNYTFRPVGtTU1RreDVKV1FtJTJGamQ1T01rUkJRVUhCakFSOVJjcWEwdiUyRnElMkJZR25CM0taVzhrVEhVdjV0WUkwQ1A0cnNHbUE3SlhjOFNZSjJVUlcxUHA4NmNETzhKRXl2RiUyQmdFQmNQbEV3azdGY1dVY0Z3UUFWdW1Yc2RBdm0zdmUxdDFYJTJGJTJGJTJCOSUyQlcyVEoxdVBycXE2dVZWMTQ1djBieDFzRFRBdDBYWTRIWHE1ZXNyMFRYdndYRmtZRzhyTU1NeHA5c1BzWlBOOEUyZXQzNG9QbnR3WUd5UXdzS0NncUdDb3dMR2djVVZ0SkdRTzJja3dONWZlaDd2aDVJMThOZ29lOW9DZ24wU3F0bTIxR3pSeWFYOEprMCUyQlRlMHlPamhkVkpmUnRvMDJzZmk2WmtiSVBxbEs1TVYxYjV1bnZTa0oxWGYlMkYlMkY3M1cyYks5SUNINnBSVFRxa1dXMnl4dUU4UGU5akQlMkZEWFJDNVB4VUhZTHJ6SDByZ3djWVJnOTduR1BxdzQ1NUpEcWxhOThaYlhFRWt0MHZOYWlCWUlVZVo2bnNUeFVnMEJlMjRzWFR5aE5kV3pqQkklMkJlRUxYeFlTeWpxRTRMSHVIMGZ2V0tLeWdvS09pS2xMWnUwUEhYZ0dyVnl2QlI0OFZLVk5FMmd4TVJLTSUyRk1aRk9kQ1ptdDhGTzFaOGFQTEM0Vm9hVlRXMTN2SE1qcnBISTA4dllVRkFDdm4lMkZBbklYejd1dHBvbzQycU8lMkI2NG8yV2VURCUyRiUyQiUyQk1jJTJGVmk5OTZVdXJSenppRWZtMUwyc3JHVWhOQXUxUkRhUEVWVmRkdFRyaGhCT3FNODg4czNyQkMxNFFOVlMxOSUyRnd0VU9pWU1XSjc3cDNKTGhpYWFudXBqbTJNT0N6UW9vVkd6JTJGaUE3dW42ZmsyVWFpSWRFVmo2c3hVVUZFd2FCa09UaUFxMmFDVm5RdGtyVURWYlFrNTFXRzRKcE92UiUyRjBodGx2R3U2SElTUWZzOExRSFM5M3c4VU5zQVlTNHJTT0d0MUJ1TWtIU1Z3SUtDWGlFa2RXcWdFRlc4N2g3NzJNZFdkOTk5ZDhza0dRNDglMkJPQ0Q4YTh5QUZ0c3NVWDlQcUdiazBpd1cyQ3VvV2swakhpZEFtbVdzUDM4Q2l1c1VGMTg4Y1hWMldlZlhhMiUyRiUyRnZyVmdnc3UySDZ0UlFzUHpWOHRPRFlPN0dZZ3FmR1Z4Z3BHbTR4UEJSMFZOaFd1VTl2TE9PR2VubWh0TCUyRnVmanc4V1czN3ZKWUcwaG94R0M2ZjY1JTJCaVRMTlpLU0syZ29HQlVFRFVhVUJQOUw3UWtpJTJCcDVnYnNHOHJ4d1h4dlF4T3E1MnVzRHpuaG9NQmZpUWl0ZktmRjBRN0psNkNJTWJBY0VTc0cxb254U29CQlhRVUclMkZRTWZHc09mQmpOY2xvNEcyNSUyRjc3NzQlMkJHeUxEaThzc3ZqNFpNMnU5QTk1TmlreFlwcWFBbm5kQW5BJTJCc2VJOW84eG9tRnhYc0N2VWZkb1BaN0h2T1l4MVJYWG5sbDlDYXR2dnJxMVh6enpaZCUyRkhvV2tmVmFaQ1F1a0hRS05GZW9ROGZ5NGwyVmw4dnhZSkhVWVlUM1N3aWlORVg2ZmNZYzMyTFlsV09pcHByeUYzNGxhanVRd2RqQ082Z2tYQ2tYYWQyTktRVUhCSElXVlhWcmRDWGRaU1c3Wm9vR1VCJTJCWXJnVFFXTndZYVlLME84OEZrdkpUeGdoN1Q5OUFNNmJUOWhVQ0YyWVMzcEJRTHRSbWdwSzhYRkV3bEdFYXVmeDZFZU4ydXVPS0sweUswbmdqJTJCODUlMkYlMkZWTzk0eHp2eWV3NFpFNSUyRmFaSk5OM0YlMkJnRGxDOVVDSnREaSUyQlpzSEtDUkFkR1IlMkY2JTJCeURYV1dLTzY5dHByWTgybXBaWmFhc1RyazJRYUk0aWoxZmF5JTJCSko5VjYlMkZ0cGR5R3NXdThVQURTdU1hNHlyJTJCWGgxQWZ3aFVDQ3dvS1pqR0VCWWdsR1Q3JTJCU21HWFZYVjU0T2NEWlhCd2hWdTlHVUJ4SWl1NW5GcGQzQlRJbVBwdW9CV2FBbkpXanJKR3RncVVWczh3NDRuQ1lnUVZEQU02RENOZWthMjMzcnE2Nzc3N1dxYkh6TUN0dDk1YXZmclZyNjdmbCUyRmN2c3NnaVA5dHNzODMlMkJzJTJCaWlpOVpmNCUyQjA1SlRBWkJVTGt4ZzdlWXRxODN5JTJCd3dBTDF6JTJGU0RqQkZlSk9NRVRaZDZROEolMkZ4b2duQkJvWCUyQmoxR0NQa3glMkJPckpHN1NOZnVzNmdRVUZCVE1VQmd2WkdXNWtnNGd3MTVtQlhNcm81cmNTNURiUE9SbkQ1JTJCNUFoZyUyRnhKVGUyMWFmVWRhRzFOS0NsdFBYRVFYVU1MeWpvTjBaNGpCNzk2RWRYJTJGJTJGdmYlMkYxb214OHpDVDM3eWt5Z2FUNzhGVzFsc1RhVHRFVUt6YUpLbFNhdkRzelNaN004bUVrNnJwOFFyVEclMkJVYW5zWko2WmlnY1RZazlIbU45YTlSc2xBcklmZ0Nnb0toZ0N5dDRpR2tkRWpRJTJCT2N3SGNIV3RYSTVPSmVGaHRucktqZE14bFJNeG9VZnRNaWo0JTJGdlUlMkJQandFREdqMTVOM05jeVI0Z25zVFFqTFpoTjBISkZ5RW1ZTjk0WERJbTN2dld0TXlhY2xvTXU2cWFiYnFwZTlyS1hWWFdQVDB0dzNmSGNPRWtnVFZkSTROeGhQT2tUdDhrbW04VCUyQmI4Y2RkMXolMkJtVVNmNWEyMmtMT2dZeUJOSlpRRXVUQ3dYaEJTR0UlMkY0emxnMzNyWXJCUVVGazRCVmtkUlFOWHU0cnZYQWtwa2h4byUyRm5CeEolMkZFa1RTNGpCJTJCVXR4OW9tUTAyWjdWbW9GTVN3RnRLWVM0amdtVTNydGFvUDNDYnJWUUNncG1NMHpTMm0yMHZVWkNhaCUyRjR3QWVHem5OMDc3MzN4cnBLSCUyRjNvUjZzM3ZlbE4xZjc3N3g5RGYyb1MxZEw0SjByVnZpMllIQXRGVkZPZHI0TUNMWklrUHhqSDFIeVNIU28wMXFGZlVwRHklMkJPT1ByMDQlMkYlMkZmUnFyNzMyYW1xUWExRW5ySzltbVlyVVUxVTY0Nm1CSHd1c0cwZU1OZ3RQeGxOQlFVRWZZTVdwWmc4YU1HUm44THFveGZHYVFJYUk4Sk8wMUQlMkIyT05IVTFFUURpOW9pcUZMdFJ3TFYlMkZlRHg4VmVtaVg1Y0RCJTJGaVNzYllSRVNMQlFWekFVTFUya1dvZU4xUlUydjMzWGVQN1RtbUN2JTJGNjE3JTJCcW4lMkYlMkY4NTlYMTExOWZmZWhESDRvR3hpNjc3Rkt0dGRaYSUyQmYzZkw5SVhHcGRrWnhtdlhobklXeTJzMUV0QlJ5RXFndTBkQTQxQmpsMUg5dHU2NjY1Ym5YUE9PVEd6YmR0dHQyMHkzaGdwakNUakpFJTJGU0lCZG94bWllY0l2USUyQnNLVFFhaE9rNVloQlFVRm84Qmd5WmhJZFRnWVFBVEVMd2kwdXRTdlNFYURMQ3NhSEFQTVpOUFh1YWNORkxJejBsJTJCcDhRd3JkVG5lRzJnQXMlMkZKNVhLQ0NoU1dqb3FDZ2Y1QWg2VDdycUgxejRva254Z2F2azhVOTk5d1RDelhlY3NzdDFSZSUyRiUyQk1YcUxXOTVTeXphdU00NjYlMkJUandLVEkyJTJGV29SejBxWnBKdHVPR0cxYTY3N2hwYm1nZ1AlMkJyJTJGMmZtRjVOWWw0Z3VoJTJCSmdxSkZZd0s2ZnJLYkl5b0hjU3pkY2tsbDFUSEhudHN0ZDU2NnpVWlNmUSUyRndtMktMJTJCcUhOZ2hQa2xwbnZFUDFqRnYlMkY2NyUyRkdNQ3dvbUxQUTBUelY3S0diMlNqUVRhMFdoN29tdEQzcWVzamdJanIybDdBNXY1bkdReXVVVkk4RERVaU1Lc1hJUGhYbyUyQndpYWhkblU0MWclMkZrR3UzeEwwTENxWU9KdmkxNTU5JTJGZnVVa09ycTRMNzMwMHRYNzN2ZSUyQmxvblRET256JTJGJTJGakhQNnJiYnJzdENxSFBQJTJGJTJGOGFwOTk5dW1yeDBkb1NwYVp0SGxWcTNsaVRqNzU1T2hsWW5pTkJRVWNmYTYyM1dRZzlhdlQlMkZqYUJQREEzQm5aNGtkQSUyQlgzYlpaZEhnWEg3NTVVZlRQZ24lMkZxNGYwek1CJTJCallPOCUyQmdyUnFuNWQlMkZ6NFNCZzFuSmJnVUZNd3FwSG85aWFDNnFVSmZiakEzcktLQlZ3UiUyQnJVVmVtWG9Cc1BHUTBaUFRjMEpjQmdVMU9WU0RmbU9nTU5zbUxmWnJBQ29vS0JnQW52M3Naejl6aHgxMmVOJTJGQ0N5JTJGTWFHamY3N0slMkJlSHYlMkIlMkZ2ZSUyRlJ4M1N5MSUyRiUyQjhyNGFQb3dFWGg4R1VQanU2cG5QZkdiMWhqZThvYnJ1dXV1aXhxZ2YwSCUyQk5CcWltJTJGJTJCR2hWdlJSaVkxZWtZJTJCenZPcTgyY1paMmFvODY3TGU2cGxnSFdRa2ZlSVRuNGpHWFVPbDdVUTExdlEzNjBlbGFwNHRZVlBocyUyRnc3NkRLVkdoSFNLeWlZTlZDM1IlMkJvbER3eVhyQkw1VmgyJTJGQ0dTdzlLTnVqODhUSnNwa3dFOEVpbHNURWRMMXVLblVEdEl1dzRDUmFuS2t3YU9nb0dDNHNkYnpudmU4RFYlMkYwb2hmeElGOFFESk4lMkZDRTJGeDMwbncyU3p6VGFMaHM5blAlMkZ2WjJKdU56b2puYVNxRTMlMkJvZkhYend3Zlg5WWlDTVppQUozYXRDeiUyRmpoZWZsb29MRlcwVmJqNG9USFdabHRXMjIxVld4NWN2VFJSemUlMkJKMUFGYlFKcWk5dmxBeWNLQzJVbFRqcThnb0VrREtRTGZtTkJ3WXdHc1NEQk1TOU5mcEdQbHpLNDFPdHhnJTJGdXJZQ0c5Z2M3cnFxZEs2M1ZEMFI2cHdZRkNjUVVGQlRNRGRDdTh0Y0xVRmxLeU0yVmZtZUI1a1hsNGVZaUVmeVpkejBmSyUyRkthYmJsb2RkZFJSMVNjJTJGJTJCY25xNXB0dmpob2plcVZoYWpueTdXOSUyRk8lMkI1bmJmOTVrQndQeDRXeG9FMlBERmRaYU5qVjhIbmEwNTVXSFg3NDRiR3RpTjklMkI2cW1ueGlhMUJObkNaMTI4UTdHVzFQYmJiMSUyRmRjTU1OMWQ1Nzc5MzRua0IxaVlUYW5NZnhpcllaVlVjSE51bENaUWJ6OE5PVUZoVE1TSWdaU3llVjdWVyUyRndFZlFRTFhHR211NG9mWGxraXB2NVlHYUc0b3RHemhUelI3RjMzaDdDZ29LWmdaTWVMSXhUV3IwZWlaT2VpRWFQcUpnZWtGQ1c4WVBkZzN6OUVwQ1lvMWR2JTJGbk5iMVklMkYlMkJNRVBvaWRtcGhXSkZGNWp3Q3k1NUpLTnY3Rk9yVk5lOUtJWFZhZWRkbHAxd1FVWHhQSUJCeDEwVVBXODV6MHZDcTBKckpkZGR0bkd6MlprZk9xZXI5azBJNFhPcCUyQk05YTY2NVp2V0tWN3lpJTJCdmpIUDE0OSUyRiUyRm5QNzNndDBGak9nRk5OJTJCOGhBMllXOWh0dlVqRHNqc042NTN6NTlNVkFFb0tCZ1JrRm9pbEYwWEtCVlROTDJqRVh2VTZkRG9URWw4QXNLQ21ZT0pFcklvSkltcnMlMkJmVmIlMkZWdlFsTyUyQkllb1Z0bzRUcVlzaGxJWWtpMU1taXBFWHhwNFlxQWFZSzhMVklPSGZxWmpJbiUyRkNFNTRRUTBFekhXOSUyRiUyQjl1andEdiUyRmJUdzhqQjZodHdNUFBMRGFhYWVkb3JhcW9VNVJUdWNnUDQ3Q1Y0Nmo5SHdOWUdXZk1XYVhEblJlSlo2b21jUlR6MWpxMk43R0cyOGNTeGpJc0h2MnM1JTJGZGZqNFRienR2TktQT2t5YlkzWXdrQ1RnMHB4Smc2Z0p4b1VEblZ6dVJJb01vbUZGd1UlMkJtM1V4ZE9jJTJGUHE2SXdqTWlJeTNoSW9FMFBxdmZUM2dvS0M2UVV2cmNrTTZWbWVINmdlbURJVkpsUmQxVTJZSnR0Nm9iNWVhZEl6WVp0RUNYQiUyRkZLZ3Fzb3lrc3dKNW1SUXpaSHlwQTBZdjJBUkdHcThDZzZ4RHF5SkYlMkZnOSUyRiUyQkVQTHpCZ2VxTWwwelRYWFJNTkNpSXFRZkpWVlZva2k3M3olMkZFM3VvbEczc3pZOGxDWUxtcjQ0anc2ZVg0emdhaER1ZCUyQjRzRFJ4aEp6M3JXczJJWkFvWVNnNm4lMkJlcUNRR0ElMkJoaU1Kb21XYU1NY1kxcjFYJTJCV2IlMkJMUHBYaFZGQXdJNkNTTklFemtYViUyQk1TY1NBNnJNQ3RMZXRkSXdpSFp6bTZ0RmRGS2dPaGNGQlFYOWg3QjBxZ21HNm5DOUtGRDdHem8lMkJvVzFkMENWTFlIMnk2cFVXUThJcktHeW1MSVl3bWduYlFrZzVEbjI3VEpZeWxIZ3JKZ09lQjBKbFJRNDdkRWxubjMxMlROJTJCZkx2em1ONyUyQkpWYkszMjI2NyUyRlBoTW1neW1RTjR5dFg4SXNZV2xIRTlWOUFjQjNoJTJGanMzcHh4T0VQNWtiYmpqdnVHSCUyQm5ScnFqWkFncTZzandmVW1nVUd2eUFpMjg1SkpMN3JqSUlvc1FqemQ5VG5LTkxPSWlxU2dZYWhBN2J4SEklMkZkbDBJYnZBWlpQa2xaNnQ3QXlFbWtWYWNWb3hObjBXclhpRTJSUnlMT0s3Z29MeGdaSGdmcE9ZSUhWYlZXU1V1cTNDTW0yZm1tQVNIS3pvbSUyQjdCc1NnY2JwSERDUEdYcDRJbVJMYVM2dSUyRlBEWlJWSkN4am9UTVZqVXI5N2cwREdXQWR4dEVqSCUyRm5JcU4yWktzM1JuWGZlV2IzJTJGJTJGZSUyQnZGbHRzc2Z5WXRlbjVGVlpZSVhwY0ZKZ2tjR1pBMVhIWFhYZFZuJTJGJTJGODU2dFRUam1sZXZLVG54eCUyRlI0TUhpYmFUSjIlMkJxWkFrOFBCSmdKTnU0aG1pTTJpSnclMkIlMkZmQ0Y3NnclMkJ0YTN2aFc5ZHFOa0Uxb0VNNUpldU5CQ0M2Mzh0YTk5YmJsTk45MzAwUEM0N3BXeVhWRUZXY2M4bVFVRlF3c3JUUmVxQ3phJTJGaUZFcTU3NkIzVElVVkhkVlNKR0I1TUx2cGszU1hKVjJnVkZWVUREWFlaV2RDTzR6azVTYU5VSU82c3pJWGxJYmpQRXowZHBnN3NsRSUyRjV2SWVIMWtTUEVTQzQwSVlkRiUyRk1MNTRBSVlGUEF1S3hETFNPanpVd2xaZiUyRiUyRnJYVzJaSCUyRjZHYTlsT2U4cFQyOXlVeUZtUjVuWHZ1dWRIWW1ReCUyQjhZdGZWTnRzczAzOU8lMkJpNWlOczNEWnhLYUZ0aWtVeFA5TjFBJTJCOUl4bnUlMkI1NTU3eG1QTW9MYkxJSXUzbk05NiUyQjdiYmJmdiUyQmFhNjc1NCUyQnRmJTJGJTJGcW0xMUdoWDhZMmc3JTJCZ1lPakFhaCUyRk5LT0oyMTZLajE5b1dQRSUyQnFYZE1YRWRsMXJQSnFWQWJBQ3NQZ1h3VGJCWE1GREE1ZUVIVHRTM1J3ciUyRkRLMGw4d1dOd2ZhZFhlWHJtUGclMkI0N1JwVFVhOTRrcWVHdkNHVDRvTWxXcGloampPY0hrMkUyTE9BZHMzaGlwREhXTEx5dVdHbWxsZTVyRWlackFmTHJYJTJGJTJCNlpXcE1Ib3lWNXp6bk9TTyUyQlolMkY3NTU0JTJCVnV1JTJCJTJCJTJCJTJCN1dPJTJGc0hIZnhyQnBMd2xuVCUyQnJRT25BelJwREhTMWxSZ3klMkJiNUZnYmlNT1lVNVpiWXBvSm0lMkZ6bmlrc3hyTnl4Ym91dFF1cHBSbktSZ3FHQnhmSGRnUG82Z09Ld0VpVCUyRkhrams3Uk5Wb0J5bWpUcU5Wa1VWQXdVMkdBcCUyRkhSRzBySVNmajUzRUFUQUdyc3lST1FhdFl3WUxwNVY3dFJ5SXczbCUyQkh6amtDTEVUWEJoS3ZkUjd5NHcxNFhUQWhublVDQ1lBc3FEVmNKdG5tdzFEdWphMHJIcXB1V01WSXh3OWU5N25YVmZmZmQxekkxeGc5RklNODg4OHdSMnhZbXUlMkZIR0d3Y2V1bE9UU1daYTl0MnBPQ0pkNTNUQ3ViS0FGbDdsOVclMkZ2SXdOSURhWFh2dmExTWYxJTJGdDkxMnklMkZlJTJGRzUxakllSEo5Sk1yS09ncmVJcjJDSlNHMlhUUkVsZXJQRDNaaTVZdzlPbUJNaUdzak91TkJuTXlrRXdrVmhFS1RCWVVEQnVzb29saWVUTUluTjhhS0EyYUNQbkdRTmxFbW4xaXQlMkJ6TnNVaG5RcDhoSGZ2cmdhY0hNaHg0ZnRRSFk0Q3BDJTJCYiUyQm1ncTl6MFRoUGliR1JwNGYyVXJ2RERUWkU0T3JlJTJCUllFWFdQcWxOY1lva2xxdWMlMkI5N214dnM5RkYxMVVuWFhXV2RGYjhaakhQR2JFZTFkZWVlWHEzZTklMkJkOHZVNkIzZiUyQmM1M1JvUzBlRHRvaTZZU1YxeHhSZFFldGZhQjEwZ0lVY0hGWVFDZEtTTkpuVG9lemc0eFB5JTJCU1lwTkNhTTRUYlZMJTJCZW8wTVh2Y05RNTZlcktCZ1dpRm1iNUNTRXRzMGVOTWU3QlRZNzVVbUkwdGMlMkJmTEFldG40bkFaTE41emVPMXpwdyUyQmJtTDVpOU1PaExhVGVoVzZVZkVxaW1ENTRmS0VURlc4TUFta2lZQ3hrQ1V1TlJBVDdhUEcxM0dBMkhCOHIlMkJsSW90czR2bVk1aWJIcHNvcFl3ekZyWHVVVXZuVFlGU3kzbkozTWVFM0RqcVBjJTJGcm9GNlJrSmdtcU1USkpsZjFmZlJOMjJXWFhXSnhRMTZocHM4M2NUejZvNjk5N1dzanFsUSUyRiUyRmVsUDcydDRybGNRT2V2bDF0cVBZVE9NY3RDbXVsZG9VSG1TTEd6YnhpMGpTYyUyQjJWNzd5bGQzT204UWNPcm9peEM2WVZsaGRTcFZrRkRYVkxHRVVjVzhPY2hWcWxTdHVycUNiR0xwNkhmWDlTSFN6cWJKcm41Y01IT2JWY2NGd3czV1g2dm1ZekYyREJ3ZXE3a3ZyNDU2UXV1eWF1eld3MjNYWmpieWkwcTRaQTd3JTJCSHd5a3AwT0ZESWxiNmVvWVh3cXFEclBHUXJpZGdZYjJlYmRBeHRzUmdVb0JLT01odEtMWUlBOUEwJTJGR0lGRzdaWkpOTnFwZTg1Q1hWZnZ2dFZ4MTY2S0hWc2NjZUc0MGdJVEE2RlpXZm16NmJrVkhwdkRnJTJGUW00OHpESmVHV1BLQnZCaThEN0Y5ek80ZkolMkZPJTJGS05CWmUxNnpaNDk5dGlqOWVyVTR3dGYlMkJFSTBFbHY3TXN5R1VRNzNsb3hqV2NwQ3hsMnZoUnFGMUZ4WERLMkNnbW1CZ2ZqWVFKV3Q4NHVUcGM5bFR4YzBsZUM5VWxSU1NxNEJiN1R3QXk4U0xaUk1qYzBEU3cyTWdoeThpZ1puSzA5TWhReXRab1c4ZURKTTRzVE53bE04TmQyU0E3cVIzaVhWOUhGZENrZXJQa3pydzlCU2dFJTJGb1NBMGE5OXN3UXdnajFVQnkzUFE4STNRJTJCTUpEWGg0QTdoZlFZSTAzSEk1SlhZTlZWVjQxcDZOcFg3TDc3N3JHUjY3dmU5YTdxSXglMkY1U0hYWVlZZEZ3Nmpwc3hscHJpellIRmZuaUZGd1FZdFMyTlZhRTBia1VXdUMzMEZyZFZWZ3gxaWklMkZ0RyUyRiUyRiUyRjN2bHZueEVLU2c1JTJCOFQlMkZ2bnZmJTJGJTJGYmVuWHE4ZDczdmpmZkg0YlJ4d05kVXpNRkZoNzZZRnJReXFaTTUlMkJIZSUyQmVhYnIybDh0NEJnMUtxclZGQXc1UkFtTUhCelg5WXZUaXN4RjdLTGM3cENWeXBsYnglMkJvS211M1VKdFFockJHTXBDbTJraml0U0l1NzhZU00lMkI4JTJGbk9kMGZIbFpUT0pDczNzRzhoalElMkJLakRvdXB5aCUyRlpobkdUNE1KcVE4YU1TdkNRQ0dqbDFnMmp6OUF6VFE0cDRtRmRsbU9GWXBlT1dhaUZKZjJjMEVqdCUyRk85QXhVN0RQSk5WMFRHTFdrWllXeXkyM1hQVHM2R0F2MUhYcHBaZkd1ajBtZE1MaHBaWmFxdkh6TFNvM2tJNHRDazB5WWh4Zm5qV2VLQnBEeDVWeE8xRTRKOEtnQk9ydDc3ZiUyRnNxaVNpUG9ESCUyRmhBdGZycXE3ZGZYM3Z0dGF2TEw3ODh2allkNEwzS3dtZ28zQ3JNT2xNemR4bXFJaENTZklSYWhjMzBZS3NuSFRDOHRTMWhWQlVVVEJrWVJRYUtsQTZjTXplS2hnVXF2NDVsSUZsWkd0UjVrUWFWMHBxTVJKTXdFVG45aDBsWVROMTN5d3FxVTJvcmZRV3hyUFJvWWNCaDFva01DeGljNkppYnhJa3luVmNwdzR3Umt6amp4ekZXWTRYT3AlMkJtNjZFWURjcDRHVCUyQlQ4bFVEbjh6T0J3bDJ5eVZLYXVBbDYyT0Y0cFJDemNMTjBmS1VBWEh0RXNycmN1eWFSSVRKcWhoZmpSJTJGTldQYnpVNmRIUVZJJTJCdjczNzN1N0dqJTJCMnRlODVwb1BEUjlObU02dm80MUQ0SDd4UEVsdEdYRTJqJTJGM0JBM1hJTU1udHEzVCUyRnpXQkhmdElJS3dwN1JGSEhORlJpMmZublhldSUyRnZTblA3WE1sS25GejM3MnMzcERWJTJCTXlUN29zeDlrQUJycm9nSHU0YmhnSlh4dFhoNmwlMkJWc0VzQjZOSXI2SW1vOGpBcGVMMXNLYkttNWk0eG1YJTJCZEt2cWF4QzVKTENmQnBLR21yS09lQXdZYUdsU3JkJTJGVW96RzkzMlBIbmt2Y2ViQWlOb0hOWmRENDhMb3dRSVJIckNpSjhtbEVVRSUyQiUyQk5NRW0xbzl2THhSJTJCRlE1Q25nbjZHRjRtaGdORE4za2xjcU5zMkVITEliMGQlMkZRNWhRaDRYMTZsTUw3ODdIYk5ScjlVRkZsaWdldHJUbmhiRFhYUXRHclZLVlZlJTJGaDFIRU9GSzNwMTZmcGtZVDJrMkJqcTlpa2U0WExVa1lzNmhzUVRxMnlYaWJhaENJanpDUWlJUHJ2NDBIYkRydzA1JTJGJTJCdEtPQmE2QkZIJTJGMmw4enViWU1HanRJUiUyQmElMkZWN1dyTml2ZUFrSEJRVURCeFdabFpyOVJVMlY3WVlNRTNCVEpnUXJEVGZGWGhiWVA0N2NqS1FETkJpMWxiTUV3bXptYWhwR2hwTEM4aGVrUzRzayUyQlczdiUyRjF0OWNjJTJGJTJGakd1UHRFQWw5SlVyYndiUG04d3NHTG5PdVpWRWpwUTZaanhPcHRBWXlQVWhJeFZRbDBwMmpRalBETko0NVBZcmFWTU56cmZRc05DUVZ6MHZvTSUyQmhyNkk0Y05yTU96MWZPcHdMd29yS3dtQVFoRDBQZ3hIT2lrTEJNZU13TlhmVVkwZmdtZVpYaGRmZkhGMTNYWFhWZTk4NXp1cmZmZmROMVp6cGdkYWR0bGxvOGVFU0xucDh5MmFzQnhmWVVwR3F5clolMkJtUFpMeUdlRktiRDZUSiUyQmVrRXlrRDRYMkdobzB4djk5YTklMkZiWmtyZzhXRER6NFklMkYycmFxazVTdGglMkJwc0NQdnlteUQ2OE1pWEElMkI4cG5OZ1BsS09vbmpZQ3dZS1JwR21oRTFHa2VhU3NnRm1rcENaZHNjcU5Pa2p1bWxKVEpxWEJtcEdPZGFrYURLU0xjUXoxWkdOSkdQbCUyRlBQUHIzNzFxMSUyRkZnV3c4NEpiJTJGOHBlJTJGSEZlaVhiUVhkQ3dtSDRPRktyTkNPQk10ckRsVlNGa29EQ0FoV0RvQ3JuQUd1SlU1cllyamp3YjZwdCUyRmRDMmtzaUg4ZEglMkJFekJpOHRnZ2Fwd2pKRXFRWlJCaENhbkdjQ3RQNlE0czV3OURzVU9IVTlPMzZNajd3ZTBxakhqOWVIMW9mWDU4TWYlMkZuQzhUbzg4OHNnNHdVczMzMkNERGVLa080cVJuc2c3b1JJOTd4clBreXc5Z25WVXk4d0tQb25hODM2Sk14V3VFMTRMbnE2T0ZpdExMcmxrOWVZM3Y3bDE5dzRXUEhSYmJMRkYzV3RsTVdiTTRtMmJDWXZWaVlJM1huaTFIdGFWM1dnUlVFSnFCUU9EN0EwZWxpYlBoNEdYMjF2bXpFeEZXbjJZTEx0bHpQaXRudzFVSHNBcXpNQ1l3Q2drNG1ZUWRRaFBEempnZ09ySFAlMkY1eGF4anJEJTJGNzg1eiUyRkg1cGV2ZXRXcnFsVldXU1hmeDV6Q2Rnd0I2ZU1tS1liU1ZHYzNtUXlGbVZBNGt5R2l5Q0RqUiUyRmFWbFIzUG5iVDBidG1FM2NnNFolMkZnNGR3eGNXaDk5OVB4bVpEQXd2T3lMZFBGdSUyRmZxR0FTWXluajlwJTJCT25ZZWN6cm8ycXczJTJCYjQwY1F4OGxJOXBLNzl6M1EyWiUyQmdvYnFqR3p6SEhIRk1kY3NnaHNUNk0lMkJqN3E5WmpRbXo2YjBYa1M5dUpkczFBU2ZsTTN5WDY1JTJGb1UyaFhkbmltRTVXYWlwUnJlbWtHM0g4ZWRsNDFtRDVOWHBKejcyc1k5Vm0yJTJCJTJCZVg1dTBIVWdzOUVpam5kenRzTzFwdWd2Y1h6ZGN5UmptbGN5aGJrTEN2b0dLenNyUGdOd2ZlQTFTS28lMkJPMXRFZlNZa25nT1RLV09pWG9vZ3B6UmdJU3dGTEFtOFpSbDFhSmRrMXZ6bEwzOXBEV09EeFQlMkYlMkI4WSUyQjQwbiUyRlp5MTVXcmJIR0d2bCUyQjVyVFB2Q2FNWEpNWUkyRXlJUXVUbiUyQndQMnpHUjA2b0lQNm14bzVTRGlWdUdFb01GdGJGbzJxOWVhTjlkYjg0SmpkWFpnZXJPR1Boa0lQSTY4WTVoYnJBT08weGU2UmclMkJLdEFLV1BpVlFadU1QV1NNJTJCUDFOeHlaU2xXTmVTVUxuJTJGZmZmUHhvOWpCJTJGMWZVNDQ0WVFZbHUxQjhDd1VhWEoxTGRObnVhNFpZZ3BUMG0lMkZ4c2pMUzdHdkJRMkIwOHg0SnYzZDRMNFRNZiUyRlNqSDdYdTFJbERpeEtaY0lUckRVMVhMWUtTVjNzdUdFUTVqTm4wcmZWRmxRV1hKSWppTlNyb0s5eGdibmFhaTdwUlpKS1RnVFlUc20wbUNzWFFUTUFtcHZ5MzUzUmNPa0lVajNyVW82cFBmJTJGclRyZUZzZXZEQUF3OUVRNGx4bHFjUlp4UmFFZktRMml5a3hKc2tOYmtlS21RWXAlMkZDSENaeUk4MldCakVkWlNyWmhFbGVjcjF2bVh6ZWFqSVVCN1ZNeTN1aGdlTiUyQlVVMkQ4TU9Ub1pVektNdzM1TVdRQW1iejJEdVJwTWFEenZqaUc5RktPUWRNeDZpQk56JTJGT2U5N3hZMkZEWVM3c0pZVEJocnpHcU9wczhVbWlOQWFRUXE3QWJZMHdZenJubG1SS2VtJTJCdkMlMkZva2dHVWlPYThlWVNZdDEwa2tueFNyYXYlMkZuTmIwWnRJS3RHMHUyMzN4Njl6SiUyRjczT2VxVTA4OXRiRXpmNkJ6NlJ3eWlPaTA1b3FYcmc0ZUlZVlZtJTJCUVFza1dQRDV5SjQwYkJrRUlxTFBGZXZmb29vMGdZWkRZYlJUbGtQU2tLcCUyQldDVlh4JTJCTERySUtOSTFtMkV5Yk5DWWNidnR0b3VaUWcxYUVlRW93bGh1ZUtuWkNxdVp1RldmOVR3U2V0YyUyRjF3dXRvRjFEYURCWG9WWXRINTRmazNJeXpEUUJSZUdZbVFSZU41T1NoWVMlMkZCbUVURmZFbnp4a05SS3FMeE9ock9rWWp1TXd5eTFTdmZ2V3JxNjIyMnFxWEVGZE9JdW9rcWhiV0piVG0zV1RreTZUajlhRkpFaUtmU2JyQW1RUUdjUElnTVpBbW1oVFFRUmx3NGU4JTJGbDF0dXVVdkNZJTJCVWduTU9DZVZFTEpRbnFDd3NMTG1NTnIzNUJ3YVFncEdUd0pPS3NHMFdvUXE4bWxIT3hpSllKUlZqQjZyNSUyQlhOcVVuZk9tTjcycHV2ZmVlMXRteWZSQ0lUcXVlSlY0clVhdFJQZmFhNjlveURYdCUyRnppWnlnbjRhd1ZMakc4eVpsUUp4VWk3WnZnZ2I4Uk1YTmt5ZnRDOTRUY1F0Y3FTWTBBeU9HaE0xTmtoeExWS2JUcE9jV0tUdWk2RlhZSERIWGJZSVlwMGp6NzY2R3JOTmRkcyUyRkl5d3lSdmYlMkJNWjR6aDclMkYlMkJNZEhvWFRUJTJCNTcwcENmUkNmSGFYUkclMkJSNTBzSGslMkZhcW9McEF3MlNoUlU1Z29tYmtld2FzVmh3ejNRd2pCdnA3NE1wdzQlMkJvMnZVU0hqT3dhUEtVSFNrWUNXRm83VjNxTGFxTVNjYWhOUU1MQ2lZRWclMkY5WVJoRUI3Vnl1TENyTUlPT2hRMVBVUklPYkluRGYlMkYlMkY3M1d5Yks0TUZiOWFVdmZhazY3cmpqcWkyMzNMSmFlT0dGNDJUTVN6UkdMWmx4a1ZnM1RNYSUyRlhINzU1YyUyRmFlT09OcGJYTHhrdURUMjVJekRRSWZjbkM1REZWMmtGcU5xSHhGd0xWMlJFNlRjWWdOaDRmZE80ViUyRiUyRnZFSno1UmZlOTczNHZkMmwlMkY4NGhkWFN5JTJCOWREd2Y0emtucmlWR2t2TjY3YlhYeHRwQlRlOExGUHFWRU1GclZmUVZ3d1AzZ251Q2w0N1Jtb3pyVktzSmxmaGdiRjhjem5lOWVqakRTTHNscnhlTWhIRlpPWSUyQm1NaXp1aVJNQ1Z3b3NLQmdYM0xDTUlucURKcU5JS2k1dHlXeXJsVE5lcEdNVTAlMkZGNUFVWmJ4ZWMwcVIxJTJGJTJGUEZSS0QwWiUyRlBPZiUyRjR5cCUyQjd3SWl1akpTcU01V1h6eHhaT3J2UzljZWVXVnEzWFdXYWZ4dGZROXdlajZ3ZnJycjMlMkZVODU3M1BGbDlNMG1USWp0UEtKamhvMWltMVR5WHUlMkJLTlJNZENVWWtkV3BHY1BHNTBYUHA0U1p2V3kwdW1JSzJQZGhlOFF0cEhwTlglMkZLSFFkRWFrTHRRa3pDaSUyRnlNUEFNcEZCY2g0ZVNNZldZeHp5bU92bmtrNnZQZk9ZemNSJTJGeTExdTAzNHgzQ1JLeUtJdVJOSFBBS3lsNW9TNjRGNUxqamJVSVlXUVZkRUpuQWQ2aGpsSXBnVUpxU2tnNGJnVUY0NExhUGdxdXlVQ3JGM3VUcWs4STY0YWR5ekM1bkJQWXpyQmlQRWlkbDVJcmhYYXN6QjllQWhPbjBFZ1RpQzhaUHVlZWUyNE1kOGxxa1dyTiUyQkJsamdoMFhaYSUyRnR0dHR1TVpUeiUyQmM5JTJGdnZxJTJGJTJGJTJGdSUyRjZuZSUyRiUyQjEzMXIzJTJGOXE3VW5EMEVkSllYOVRQcExMTEZFZlZ1OEpnWWVIZVdKdVZXZFpTaE5wd0d0WUNDeE5nMkdBbzFXaTR4Wm5sQ2ljV0puZWdSdTk2NWVINTZ4MTc3MnRkSG91ZkRDQzJPbWwwN3JHcHhxZE1xQUhFUHdqRmFzTkZyYWtFaTFGNHBXUTRzT2lhNktNRnMybmJwTzlmNTRQRmgwVjdSWVFuWVdLTzF0TTFLRjBleVhmbU43NzcxMyUyRnIySnZGeXVXZmN3QWIzVmRjSHdRdGJmWVlHU0d2THp5REJTbjhvMVhReWprWEJkS3dmUzVEVXlSbGtBa1VNVUZQUUV1ZyUyQlZxJTJGVkJhcnFnWkQ3d2xNeDFxTmYwdHNEMlNvNlJjOHN0dDdSTWlIbjQ0UTklMkZHSVd6NlQyamtiZm51Yzk5YnV3V3pzUFE5SjZKa2pIRmswQyUyRlFoQ3VYWVA5dk9lZWUxcDdPWEdvMG4zWlpaZkZTWmhJdU9IN0dkTGFTbWl2d2xDU1V0dFBVVFZESXRYNFlhd1Nvc28lMkJjVzZJNUtXM1d6VTZUMTB6dmRTYjJYSEhIV09HbDBya3Nyc09QZlRRV05sNXp6MzNqQ0VybnAlMkJtejdaSVVPNzdHRDg4T3lhdTB3SzFEVEc1TVg0TTJBUzVrNjNFeTNqeW16WFI5RDIlMkJ0OE93ZSUyQnBUbnhyVDg5WFEyVyUyQiUyRiUyRmZMOVRHUU1TaUxRUTVBbnlmYktKRHRjWUJpNWZvcGhOSDd3R3ZHUzFyMXRybnRlWVY3aWdvSXhZVVdxU3piUmJINGg1VlJKMUdwYkRIeW10RVFZQkVZWVJyS0dmdjNyWDdkTWhrN3dJdEdWV05HbjklMkZlRFBFZlNmMm1JR0NkQ0toJTJGOTZFZWoxNmNmaHM5NG9lRGtCUmRjRUQxUUs2MjBVdE0lMkJFMERxOHlaTXBBa3hRYXJVNW00YUpJVVl2UWNaUHdycENlWFNkMmtncWFhUkNkNjFLZVRWOUwzUm0wUHJvNGloWW9ZSEhYUlE5SzZjZnZycDBRaGklMkZEZyUyRlkyaDlpSnBwUHREM2FrbENkSDFNb0pZeFBGVENjOGpyTXhYd1BRd3VxZiUyRkNLenhDSFRWMHBIbHJGYUYzR1cxVFE2alZaQ0hObWFkUGRXb1Q4bHklMkJ2NGNGb3hsR3dxTkNxeVdVTmpyTVozUllJMG9tQkZyRThCck45Y2hIUVE4dzZTaVcxNjEzV0tMQmw0Rmt4VkozJTJCYzhGakFpbG1YeHV1T0dHbG9rd09uaVJURTQwSiUyQm16bzVGbWlRZkpoTDdOTnR2RUVOWjczdk9lNmp2ZiUyQlU1cmE4TU4yWGk4RmwyeTN0UXJVZ01wZVpRSSUyQm9XWGVFSlVVVDQzVVBhT2lVSFlpMmVrYVR1UlBEckNXdHR1dTIzc0xDNzBkYzQ1NThUNlB2WkR6Wjh4VXQ1VE9KQUJ4SUJUdG9ER1F6Rk14bzglMkJkREs4Y0Jocm9zaCUyQkVqcFU1ZnN6Z1k1dmg3SDR4Q2MlMkJzYnI4OHN1amVKdVhzMEVYUjFjbzNLZWxqTllzdkZ0enRUYk9kSU4zc1NtVTVqcDFqdlJHbk1zSk1HTkJvVmYxeiUyQm9ab2p4dVB3eDhaZUJVTFdBS1ppQzZHa1ZXbXFvcE4weHdWczdKZ3pRVE00OG1BNnNOeFFlajEyaXh4UmFMNGFwZUlRVFZsSnB0NG43ZDYxN1hldGZNZ2t3NFhxTXJycmdpVmwlMkJ1JTJGN2JKa25CZCUyRlNYRkt0ZGZmJTJGMXFqejMyaUJxc3ozNzJzM0d5VncxWUtudlRaek9tZWtwV2pWTHIxVkdpTjVKeFJyJTJCalE3JTJCc3VwbGUxWm5IaDdCY0NFJTJGb29NT0xoTUtzUEl4YWd6aWVyWFR3bkZiYUNrJTJCcWYyVDFiUlZlUEVtRGdRV21HbGlKUWtFTVhGNjhlbVlhMG4lMkJTUEtoSk5SY1hwNzJDZDU5WGwwYzVQMzd1QnhtbUZ2Y0ZCU01naTBnTEIxcVElMkZNS0pOTkg4N0djJTJGYTAxOVZmV09kN3lqcVMlMkJYRUltSlJRMEptQXZ1WFdFVEF0cTJNV2sxJTJGdFd2ZnJWMXBMcmo4TU1QYjVxSTRqYjYwVHBnS3FGNnIweTdwbXc0NFQ2JTJGayUyQkhvdHozNzJjJTJCT29Tdkd0dkFWa1RvaHQxSUM5YyUyRmFIZyUyQlF0UFFiYjd3eGVuJTJCMjMzNzdzY1RuZVFvOWo0bWFMenFnSSUyQkUxUTBFS1B2SGxYUEdFJTJCSjB2Q0tRbllneU9NSkpXVzIyMTZwSkxMb2tleVZHTVM4ZFZnVXBHa21QSU8xWFFPNHlKTW42UjRjTUFGMzZsNzlvcjBMbHhyVG8lMkZNaUtiZWxJMlVmRkkyWXZEM3Z0dnVpQ3NMYXV6cVNJMnc1JTJGaFNmdFlRcElGYlJDdkVsdTdJZXNYVFFjTm5IbW9TTCUyQmVCcThBcllJYUc4SVBidnJaRG5WdUdJVHR0RkJHbzNvMVkwR0tmZnBNVGlHem1ZS2YlMkZPUW5VVFRlOURzZSUyQjlqSFJyRTNLQ3pacllGbWVvMlltOEhZdEwwdTVDWlhWOGpxbWU1Q1h5U0ZEYlVQMGFrZmVETVQ1ekw4ZmhNQUxTR2RsOHpURWJvc2hwSE1PNTY0TGthU1VKMk1Pam94RTMzQlF6QVo2eG5JQUZkdG1aNk9WNUxlaFNHakRweGptTFBwT0klMkJIdHUxOGxCWXVJOEVEck5WTlBTSWlwQ2JEVThTalZIOHZpRWhHMFdoaWF6SHNFYTBMTkttVTZXS3lnNSUyRiUyRiUyRk9mZHNsNVk0MVpFczNsQzRua1FobXpYbUNIZ2xjVWs3YjBKRE16MTFsdXZmcnhpR0kzMlk5aWhsSUFtcGNsRGxEdzQ5RkJxJTJCZHglMkYlMkYlMkYydGQwNE1handKa2VYSHBrV2xBTFJsVWR0SE1Vbkd0MndxNFozRXN2THJEU1lDSVJnOTJ4ajNKbXZoeGZieFZsTGlDVTk0UXF5VjVacmRZSU1OOG5PQkpoWVVrcUFMczFDWUs1b05PalBoZE9PYjFIQ0dqNUFsejZSU0Nyd1JqRTdldVk2TXdYRlFKaVVOM3YlMkIxU0JmVHJhazFNcEJFQUJTUE5NWVh6UE9tU1U3Z2lhc2ZMOWM4VCUyRko2Z2NVNG11Tnd3M0NITnhsRmJtUld0RG9ucWRmUE5ZSEVyJTJCMzMwWHNjZlBEQnNiWU4zSGJiYmJIOVJmNmVGdDNjTWdBTUlMTTFGczd3VThhQWdkUWhsT1JCT3ZEQUE2dWJiNzQ1SGllUUR0NlUlMkJxMFcwdFZYWDkxNjEzQkNkcE5hU3ZsJTJCbXp6cGl2b05OWlB5N3dsVWh5Y05Zc1VBNmglMkZjbCUyRlJEdkJ0MGN5YmpqdklHUXAxS0FBaVo4aVNwcTVXJTJGSHNnUWNINiUyQkVxalBucjVWa3kxTE1GMVFEb0hoUThpdXZoUWpuRTVGa2dCJTJCTnBEdWgxQyUyRnc1Z2NKeVVUa0RCWWhDcnF5YXNoJTJCY0FrYm54bWFLYTZWb21xTmhOZE4wM3lpWXhWNTRJWGxXNk9DSG11dzF5bWlHdkhQQmJJVzhkejZuZ1hyZFljQjBHYWpKOTZPd3NyR3plcUN5aVBXUnMwRmVxVEtxMzMxWCUyQlNsOENxVWdiUU43JTJGNXpUaVo2Y1YxOGNVWHg0cThYczhvWnM1QVluQloyYzlHSkFOSkt2bUlQbXJhY2tqckYyWnkzT3F2S3hiWVZGaHhXRUJjWHM5aU1sR08xaUY4c25BdENVdm0zeGY0dlVCNm1hSnhHUXlzbW9WamhDSmw0eGtQWk9sMW5JZG5QZXRac1R3RTc3SDZXN1hYalNOMGh5Ym1nd01WMkZ3aWNGaEFXUCUyQllRSm1GRERqR0NMMGc0NGNNd0g3TE9QVWJzS2tEd0Zqa0xXTDRDUFVhQzNoeTFMV1NmWW1LNks0YUtLc014M3Q4N0w4Mk5mYmJQZEcwRDhoSThudGtlUTdiZVpoS0dKc3RxQlEzYmRKdjNSRElBMTB5TU9jb3JJVGNUUFVPOFN4bkt4ZnBvZDNpMUF5bXRvRVUyTjdHaGh0dVdGMTExVld0YWEycVB2V3BUMVdiYmJaWiUyRmgxb3BjWGxMUDFaYkhlMnV0NjUyVjhUU0ZRcEJHU0FyUiUyQkxEa3JISDFhb2s1VFglMkJORjZSS1h2UWVPdXUlMkI2cW52R01aJTJCVEhTVWpCaEZBTW82bUJCWkV5QmZxdW1lQkhHRWt2Zk9FTHExTk9PU1dHZ1J2dWQ3UUFvd016dHNpQUhlVGtiR0xqSFZEM2l0WkgwJTJCSlhCeDRYS0hXYlIweW1uZkVQbXpLJTJCZWlWeFB3UEtOb1M0akdzMGJxOExWQThxMWJWUzFKVG5aMUJnNEZuTU5uVXJ5RWxqbyUyQnE2OXdwQnp6V2tTSW5qVkQ4MnppSERtUEZZdk5GekRHNVVxNVo2NmlLbXVoZ0dsRjdBZUVvR1VvZUFVM1BNRDM3d2cxR0xBaW90cTc3YzRDVXh5RjRXS09WME5nczRUUzVpJTJGcWNFMGg4MERsNk9EMEc3Y0pVaWpjUFFsWiUyRlg1cnp6enV2WVQySFVyMzN0YTYxM0RCWUtWYXBCbEg5JTJGNEkyQk93WHlaQlpNSFV5bWpDUTF2R1Q1Q0NWMVpBbXFIczZMcEdtdTJsNE5tWXE4S0l5a293SjVUTVpyTUZoSUNkRWh6NCUyQnhnOGRIVFpxakE1VmYlMkJHa2dJODY5eG5pcDcwTXY1R2tSVGpSR0ljJTJCWnVsYThhQ29xeTNSU1BkbENrN0UzREhXdGpPOEUyTHdpTkdNanNnOHpDdDFadURIYzVoSVlSNjRWNGVMNk1YSE1YaFE0V3hmckJhTkFwMjN4Y2ZIbiUyRklKdzQ2dEhwSGJHZUdIMWx3d2tnMG0lMkIzWmlXVFg4RUdwJTJGdXYlMkYlMkYlMkJUY1VORFVESlFKck5jVjVDYllOcm5GQjZvV3JNVXFoJTJGOFl0ZlRIazFhOWxpak5yNlB2RUtKdkg5b01HNFZpS2l0ZzlFcUVJUmcxeUZGM1FIUTBDNExTVWVtSVE3REg3aE5zMXRsV2Q0M09NZTE3UXdZaVRKaUdWa0NPJTJGejlxUTZQc2pna0VGbmxjOUxxTjBMJTJGYU5KVGNQZHVsNWtQTFNZb3c5QzR5RmpUU1h6eXdQcDJPaWtaSmJKYk1TWjFqU2J3VU5mSkl6V3pZdmtkJTJGT2thYWZUejNZOXd3cEdEJTJCT255V3ZFNjNkUzREQVl1UVZUQkVZUkVYWGRLTEtpTWhoTXRuY01TOXhrSlJOTnpMdkRTTkp3ODVlJTJGJTJGR1ZydXF1cXM4OCUyQnUwbUFMSk10R1VpendaM3BOOUJzb0JnM2JZeDAzWWxvRmlKTk1HOSUyRiUyQjl0amF2dWdqUlBaWVFwNzV0JTJCdmQ5aGYlMkYlMkZyWDFqc0dENW9yM29kOEh3S3ZEQ1FVTG1uaXd3R2VKRFhNZUtPRmpaMmpqc21ZRGttTnJ6UE9PQ1BlOXcyZUpEM21qQnZxJTJCS0RIVFo3dFh1aTdqVDlJNzZTY0JsRzQ4YyUyRkNrTmRIWmlQREIlMkJtTVpxdnVrVUVuUzAwWkZjZW1XNGFjWXk1cVFMODBtMkZCeFdoczhocDU3bVdCTXpWeG9HQWNrSkk3bWxIRUVPbDNRejBURnF2OHFzQ09HMUhCUHNYNkVuU1g5MXolMkJua0NyT1B0bHBVak1QQk9NSko0ek5WMDJDMVJOVmRHMUR3VXloRkJyaTU0TUlxRklocVJlWGpWOXpRanFsVWJma2JJRCUyQjRrZiUyRiUyRmpISTc1dnFvdFAzbjc3N2RVS0s2eVE3NFBqV01UWHc0MzFIdjNvUjc4M25MY1JoZzJEU0Jhak1VRElXQ1h6JTJCbnNtUURJQW5oR1R2M0hPcXA4SHhIMm9uNWpzTXJBNFNaeHJzSEExTmhIRDg3bzFIY2RFR1clMkI4ZURTZ003MENmQk40SmwwYk5HRk52OSUyRnhFYW92SHVsWkRFcDgxV3JyUmhIU0NiZ0JCaVhFU3dhU1R1ZlNlZHZmcmViTiUyQmVlZjM1ciUyQjV1bVFYdnJTbCUyQmI3aGo3RG1LQWJrREk3M1JrRFVtVVphbWpBMWN6MDBrQzFTNncwN0slMkJRQW80SUs0NUdyVUZlJTJGdktYVnk5NHdRdGllcjkwZU9MbXBtclEzYWhSS28lMkZTa1VjZVdmMzJ0Nzl0SGRtSmdiWkl5Q3pmUGdOMktyMUZRb2ZxSXVYN0VHaFZXd3lqNFFCTlM3b2ZURFJFeDBMRnd1byUyRnB6MXF5cjVNbEtXcEZZbk1Rd1VsR2ZsTjcwUENmNW11TDNyUml4N2NmdnZ0djdEdHR0c2V1czAyMnp4JTJGd1FVWDVEa2t0aGFDVDdXczVxTGhNeDVZeE5FaVdiQTFIdTlBQzFxZU4lMkJNYTRYb3lMbWNMekNYYkJ3b2wxa09OdEdsJTJCODF6VFg4MFpjSWtTJTJGRGE1cE9rQ1hoODRGVzVUSXRsa0lIVjRUWlphYXFrWUt2bjczJTJGOGVKOE5iYjcwMWRqelAzOU1pTHhJRGlTVSUyRnFFblJnS3BUdVVxcDlGWUdYY2RQbGVCUEJYTDMwd2NKJTJCVEUwUjQzZHI3enl5dFZlZSUyQjBWalQ4RHY5VnhReXVWc2Nod0ZacEFOYWRPRGVTSjBrSkFIeVdyUHlVUXRHcXdUeDJmWjF3cEpIbllZWWZGS3RYakFUMlljR2UlMkJQZGxIZiUyRnZiMzFydkdEeHV1dW1tJTJCc1RxZUxobVo1cmVZeWFDZ1VIajQxNmdzZUYxUGlQdyUyRllGcSUyQmZBR3klMkJycTZYNFlpOXJDYkw3NTVyR3c1MXZmJTJCdFlSRmJjWldhMkZ3aiUyRjMyMiUyQiUyRkN3OCUyQiUyQkdEWlpnV1Rnd3hqNTVVUSUyRmt1QjNSWnpNdmtZQzdLMlpnc2tFTW1VSkt5dlg3dkdYQ1VPR04wRnN3UW0lMkJOd29xcDkwb2tYcDhsT2Rzc2sxcWRvMkk0TlYzczZhVUI5bjExMTNqZDNuZ2JkQWRrdEQ0MXFEOENjQ0dVZ1R5UjRRTyUyRmE3RGZqMmhTNUNZYlYzQkhMRFMybE45VXRHRlVsYjdSckl0YkNnJTJCVkcwMGVOOTl0a25Wb1YlMkI1ak9mR2R1bzVCazdYVWdJeWxEbGVSSUdjRVB5aXRoUE55OXloVGVCZmtrZEZGb0phY2ttTFZrNUkycDF5Q1pUbU8lMkZZWTQlMkJ0dnZ2ZDc4YmpQQnIlMkIlMkI5JTJGJTJGVmglMkYlMkYlMkJNYzdQazhJbm9UMGc4WVBmdkNEM0lQZyUyQmxVUGhraVVRTFI0QkNZUDE0d3hBaTBDWGhySThIRXYwT0FJSjBpelQlMkZmQ0NNTjdIR1JBTVdyZDg3S2hwRVdyNWFOaXRQVHhqdkdKa2FUVnpLbW5uaHFMeGlvRGtyJTJGZTRtM0xMTFBNeDRQaDdKb2dCU2hWaXljSFJwSUZsN1k2bzJXek9VJTJCTUNDVkl0RGxKTFhkbUtsd3pGcjlxR05XTnd1STFtcVZRUjBOYWMwY0lLOUFFbzYzQ1ZCdEZPWVRZZkwlMkZKbnhlb284b3VnME12dGdTZDZCdmFFZmpNYUFZU1E4SUVhc0RuWVhHQm82S1d0QWc4UCUyQnFQZEExM0NYRVpvSFZ0NTNVUm90TDVYcGJOSzE3eGlyaWZtcU0yZlRZakElMkJYdm93aE8wZmw0WTZDNlIlMkYwU2dQS28wRHVwVjhMYjFWaEhTWGFnbm0xVzZja2d6YUhkUyUyRjB6VGUlMkZyTjRUd3RKNXBmYWZCMk1UcW1sWEJ0eGhGWTRNbXowcVhQc1I5SUp4T2dDdXJpeUZoRVNBMVdWYVloWk43b2I1NDZwVVdEejZQN2l2R3ZWbyUyQkp3ZjZydDBDZVo3c0IlMkJhRlk4RTU5UjVGVVJsSkhhVSUyRkxKaDIyV1dYNkwwODhjUVRSeldTQXNrRmVENFlTVVdVUDNFd21CbEkxd1l5ak92elIwN2ppb1djUmVaTWhMSEVQSFJDb0hHNGZnOHdBaG1Bdlphd0tSaGlHQlJWbDVaOWtaOWtGRGZXJTJGSkg3ZEZnR0QwWU40NGFSMDdFcTVUSDQyTWMlMkJWdjNuUCUyRiUyQkpFJTJCWlh2dktWMkYyOVptQVFrQXZSMFRjSUxiMDlVQkZBRm4lMkI5YVdBSDlTYmpCVkdOZXVlZGQ2NWUlMkJjcFhWaWVkZEZMMFZORzIwRHd4anBvJTJCMjZKQnclMkZjcmQ4RHdrRUlzdEdVZjNoWW93NE1uWiUyRk5GRmxua3l3OTcyTVBxS3pFVHZsVzZlaTZEaEFtSm9XU1ZidiUyRmM4STMxWFhTJTJGdiUyQmlpaTJMb1RYaXozdFJWQ3ZZZ2hONXd4eDEzVkVjZGRWVEg5d1U2aHp5ZlVtaUxVVFFQUXROMElyeWZES0N0QXZVcWsybEQ5eVl6bERiRVBZQjNCdGFQYTY5TXRYd1klMkJMdyUyQkRCQjFmTkNFNHJ1bDJndEI4ejVOeHJobjBFdTRjTzh3a2thMDI5Q1hVZnVaUXc0NXBGcDMzWFU3WG10Um9UNzdhRUpqSkpWYVZ4TUR1WUx6cWt5Q3VhUmI0b2d3MjNtQnNybG9rV2JTZldwZm54b29pbEUzQWhuOU1yYnBTY3ZZTTROaFVCck5LTUprRkEyamNOVSUyQkVWZ3prRHB1UXRvQ1JRWmxLQUVkRW8lMkJOMEZEJTJCdmlZdXM4d3lzUVhIMm11dlhlMnd3dzdWNjElMkYlMkYlMkJxajVVWlZiT3d0Wlg4SmlUWjl0TWE5M3duQ1QlMkJhTGVpZFlCZWhvcDNNaWxiTlhVRkk5MlE3bXhoT2s2VnNPQjZtYlF6RXkxdTlZS3lHREFvMFFzJTJCN05BeDN4RUtxODA2N29JZkxmZGRxdCUyQiUyRiUyRnZmeDNQUkR3amJxVlZFa0o5JTJGVHlBUEJGMFYwZnRjZ212R3dzVTl3YU9pZklWU0dNZ3J3aXREVjhiNDBlaTVaNkYlMkZqUXoxZEcwakx4SVA3a2NDaFVzT0Q5UWhudWZWTlQ2VjlWMTRmWG1TVktvbWtLM2ZPN0VtMnJYWFhsc2RjTUFCOFI3UEs3TzN5S0RUM0ZWQlA3JTJCamVKSW1CZ1k0Z3pVWlNLT0YybENHb0JEcE9vRXpDU0lzd3NmMTY0eEhsVWRmb2tIQkRJU2JmdXRBeGs5JTJCWWhONU0wemtneXpIM3c4dzdoaElCbWdYYWNlZ3IyM0dyMyUyRjk2JTJGYUVlczQ1NThUMDl2dzlpUVpLbVY0cnJiUlM0JTJCc3RjcCUyRjZEa2FCMWFhZVJvN2hwd041ZnV6TGhvRThMaHBLVHFRQXBUUlprOW13R0VaMXVDYUlXV21ibEVrdzRUb2VJd3lsUkViTXB6JTJGOTZYZ2VKb0lISG5nZzFpZ3lxWTFTSFZuWTB6R2ZqZURWZFIyaHg0d09UWmJWR2xOZmglMkI2TkdKYm5rNWVtZm54NllicXVyWUw5WmRRcnBtaHlZNlFyNktvd3ElMkZQdU9BdmxqcVpqbTI2azVBMWhZUnFsRVJQejdydnZYbjM1eTElMkJPJTJGZnpxVFk1Yk5LRmJkQW10V3hSTWQ0YnJUSVRyVlFhaTYwYXFlN2N3RzRPZGdhUkdGQXk3eDRXblMwWDNFWktEUUwlMkJGOTclMkZvaldZZ3hPNTVBTVI5NnlkV3gzZGk2NW1VeldQQzBGMmFLNWM3MDRxMiUyRlp2b2V4U01TJTJGajg1ejhmVTlYejkzU2g4SUpWcUVsQ21FWjFYYTBPbFBmdkolMkZ3RyUyQmc2cjd4RXIza0QxUXFUTml1c1BFNFEzSFE4cmJXR0pId1hXOTczTlBmZmNzJTJGclp6MzdXT2hQZG9UTTdjZm9vMml4eGZvUFRrd05uQzB6QXZJcXFSS09WTjZQRTZwUVI3anBzYW1vNVhqS3k2ZWRrTDlLSDBQa3c2bmtya1ZFJTJGRzJCeXBrMlVIYWQwdzRqSldiaGRIeiUyQnRaRVlwRjhEZ2wxVm5vY2dvTEViUyUyQkdFQiUyQjhKQXhWYTdHVWkwWjY1MVJ0S3dMM1RNTjhhN2VxS0IlMkI5UDFab0ZjTUlQQTdVdyUyRklpU1NuMUJNUnRGTUx0VEZ3RkJ6Z2plajQ2SmRhNjIxWWpmJTJGQk5xWWJiYlpKdiUyRjliUzY2NktKM1BQemhENzlnd1FVWGpEVTV0dHh5UzRQc0lGY3lzaDRVU1RNdzFNTWRzdENzUW9iZFdIV01yTmdaU25wU09RY01wZnJ2aVVKWkdVWENsd3IzTGIlMkY4OHRHYlI4c2xYRGxLaGg3OWl3bGRZMk1HeEV5RFZhUlZOQU00RmRCVDJKUEhrZWRSNndFZWpzUnVrOGhZdE9oaFROdXVhNGZodzZqbktTWWlkYjJac0pJbmFqYkRiJTJGVTdGWEkwYVFrRGRvVGcxZlVLOTNqMXZ2ZTlMMmFPTm9UYVhNUElnOGFUNUJ3T284eGdtT0Y2NCUyQlVVZmhYZTdYWjlDNDFiJTJCQXlyZ1NSa1ROOG1CRnZmZDlFRWpaVHByZ3BtQU1SJTJGWlJHTXRxciUyRlF1QjJnYk1odnU0bXBMY3dPWGVJaDJWOXlSZ1Rvb0hmJTJGZTUzSTRUREdJeWolMkI4SWslMkZibDExMTEzanl1dXVLS2VJZE52ZERPTUdLeHFhTXcwZzlVNVVIYUJaa00lMkZLUm9sSVIlMkZ1NWtaQmQwWURJJTJCRTNRNGhIZyUyRmZFUUdNeUd0YUpuS2pZZ0luYVhzaTJVaEtCaUYwNGdZSExXRWUxZkVZWWpEM1NZRXlmWVhHakY1eHJuSUJZMkFKcEIxMnZ2SGxGSzlNSkJwSnJ5RGpITzBzMjBMR0FZcHh2dmZYV3NVYVN4QXBHVSUyRjU2b0FtZFY5cTl1azlncVY4elBoZ1hMS0FZNnJ3dW81WTZDWlJRUWV6c1hocTJlbFM4Um95OCUyQnY3ekdybnZaJTJCTGliYzdCeGNoTlRtRFlKSWhUazRLbnhmdG1FMHdNeVVEcXNPNFhYSERCMk4lMkJMWVFReXF4Ulg1TW5JM3hkb2RhbENyMG1IeDIxUTJERlFlS00lMkJZUXJuV2ZYUDlKTDdycTJVSFdVbEtEUW9wR3RTejhrSVltUjBxOGswMWFDdGtrbEYzSzF3WGRMM1dEWEt1dUtaTVlqSGtndUIzUWI3c1dnN3pqbk5FRU9TZm8xaHJNTzVZeVo4S0tUSyUyQkxGZkpid3pNVENTSEQ5R0xPRTJRN3lqSEFnalNjYnB1OSUyRjk3bGducVVHVFpHelFyODExb0pBcW85ZzFYdEFiR0trTUpPT3pCV0NIREtKRzRtWVpiYkozaHdIdU8wa085SGoxT1ZYUFBmZHQ4Um9OTVF3QXl2QXppanBjeUMweWlpanRaN05MM2VwWmdTNDFpcXhBT3RLU2FRMXV1T0dHYUNEQnBaZGVHdnMwNWU4SlRBWVNMVk0lMkZQVWpPajhIWnR1dmZ5Yk5nMEtBNThiNkN3WUNoSVZTcFhBR0I4MzZCYXZrZ3R6aDlENkUzbzRVV29tbHgwUXNOJTJGRDZ2N292dGFWZ3FaS0Qya3UlMkJTeHN6d1NyVjhoazFUTmxzaFRPNzh1OCUyRlVidUxkNiUyRkJxS2lETHMyenhSTGk5JTJCdXFyNSUyQmMxMFhtVmpjckFWNU5wMkJOWWhnVVdUVUxOa2dxRWw1dUV6WW51R3dZU1Q3U3MyZWtVYTlPYVN2Nm9sN213dUtWck00NE1hNkxDbkljMFhnWFVDRmJ6azhjbHpFUEJZcDlMY0JQSzdCSGk2UEFpUGZHSlQ2eXV2dnJxNnNFSEg0d0cwcGUlMkI5S1ZxMjIyM3JXZERFVWZMSEdNZzhYNU1WbXRnZjdqMm5ZdDY0VEJhRWNMbVFYcXE1Z0tzN3F6a0dSbzBVRHd2cW4lMkZ6eEp3ZktMeWNhdm1ZM1BKek1CN3lGUEVhb2RwVEJLYzhTaVpiNVFUb1hPaldwUFR5UHRVTGpoWU1CJTJCaXc2TUJNd01iTkRnJTJCZ29xTEhIWGRjN051bXB0a29ScElKWENqWU5lWjhsMGFqdmNHOXFsUU1BNGxlcDZsM0p4cTdoWlBkWDlOWjBmeUpnUmNFOGhMbCUyQnlkRXl4bFJoTmhEQ0ZaNDZ2R1NuelJrbFN1NVA5TUtiZlVMYmlRR2tpSjNIUzUwdW9JTExyaWd1dnZ1dTZPQkpPMWY4MWFpNGZ4OWdmUXl3aWl5VmlicVFrJTJCR1dwTmg1THlwUkZ3OEI5MGhaRXEzZ0l4SXh6UFY4N0Y2TjBBUjNUcGZvdzIwWTlGQ3dtY1REY3JTdWczZ05BVzhrVHdPcVpaUHFXY3lPeUNFU29aZ3JKVFIxJTJCRjFWeU5OdGZ1UGZPUWpzZjRaRFdQJTJCZW9zMGMlMkI1dnRhVVVhUzNhcjk3QUkwTUtRUSUyRldKSFJPRkdaVEw0NkJ4TENhU2lPSlo5QzEwYlNnWWh4WmVNMldUTTlaQVVhUndtdUVtdlVUWmtYTGhWOWlvUFBBWThOQTZoQmlvZ3JMcWUlMkJYZWpxMEJxTjBzeGVTRkFvWnIlMkJ2VSUyQjNrdlZJV3RHMFlFOFR4NmM5bXpJTVFyaklnZW0xZ0lqQTJZc3EyT0RSU0dsSVhGZmQyMENPaUYzTiUyQk1IJTJCUVZUR1VhWkNMeExxb1l6ZHRFVkNtN3JJaHU1eDRZU2NMZU1pUDFrWFRkdE85WkN5Y0xLSlgzdGREUlNpZTlscEdScFB5QzZ6Wm12UWJNeFlYcGVDR2owZ0trVyUyQklHejk1TmdZd2swb21wZ3ZHQTE2Z2VVck9Bc25nYTl2SURjd2FNSWlYJTJGclpEekU1Vk9scUtJczZrR1RMJTJCUURLUVI0bGt0TURRc0JSbHRuJTJGdmM1Nkk0cyUyRjYlMkJ3R1FnOWVKQnNuSmslMkJCQncxcmVqZU9KTUtMVFpUNWdnRERJOEwwSVpSTTVFakk0cFBZN1FCSjFQJTJGVmhOaEZ6ZmpydHRjOGZ2RXVoN2VRZWtZOCUyRjJOUGFDeVVHNGpXZFNpTlNpcHVQNnNuaDYlMkZ2T2ZYMzMlMkYlMkI5JTJCUGYwZFpUQW0zdXY2MFRCR1NLUmdiRENUM3E3R2dXNUlERHhOUDAxUVlTQkpqbE44WWNSMEUya2Y3TzlNcWZNOUtpR3VhNEhtRzhwUEVEWHhkb0pWMlFUTk1pQ1puR2lJcmxJNVZnSlloNzMlMkYlMkYlMkI2T0JSSXYwMDUlMkYlMkJkTFNHbFNvU00yeTZDYlhubW1Fa0pLaHlNcThMOGFTYU1JNHh6NHlRcE1IT05abzhOeE5OYVVjcmVsNGtkQzZrJTJGREswZUpvWXdFVE95UnRWaktDQ3ljQzFwREs5N3V1MFJSM1hvaUtsbWt4JTJGNjF2ZmloNmxVWXdrMTZ0JTJCaUR4U0t3WVdqSTUwdjFySUNGVkphR2c2cHNqRHhFQ1M5VHZJSnJiT21VYTU5Zk12VWNPaVRwJTJGUGdta0VvMmlFc0RoUWVJQUxWelhZNHJydERXNUE5WVV1Q2lRRWJCJTJGUHh6em1NYkdIV29LMGZ6Mlo4dmNFdWlsTXpEN1BpOFNUQiUyQm40RTI2cmhhSWVUZjJ6UHczMDJrd3lqQWlLYVd3TVFEdyUyQkNvWnF6MENIbzIlMkJjRlZXdTAySDgxSDkzTDVUZEpVVHNHQ2tXcHpxeHNERmpWbGtGV1paV2NVbDNORm1CZkVGQkw3RFFFZW85T2xBYXQ3Qlp4N1ZyM05oNzc3MWprb2NzdDRiJTJCaXhZR1NqWFFyWmo0aGU4S1JvY3gybkhpbFRHT2poWnFjMXpOaVJ3R1BIMkQwQ0VKbVRIQzZnNEo0NXlGbjFCOFdZUk5BMHhLTE9nbW80aW5TR24yNlZMdnoyVHdLaWg1d01EcFdKM1FFZWprZmVlZGQwWUQ2VzklMkYlMkIxdDExbGxuTmJXeTRQMGd3RlFWT2xXeDVqMXA4aGI1RG1tZ0RJeGhNV0laR0FacG9tTGFDTVlITDR5TUt4Ukx0MXBLV1ZrZGd2WngwdTlQdFh3WVBscGpNSHhvc1doOUdGMDBQb3hHTElaUHdiQ0JkdEM5SXZtRkozU0VKMGxySWxsdHN0czByWmJ0Vm51UGUwaFduSklScm5uaHU0Sm1NRGpJRnhTQ1ZGZHFoRkdhTVJsSXZNZk9VYiUyRm1ST002Z1gyOWJ5RWRtb1gxbVlFRTVjVTRta0s0RVZVWWxucGNiJTJCcEpNYzlOcTNCZXdjUWhnNnpSZzRTNzdMSkxkZE5OTjBVRENZVGNoTjVxNzdONnVERlF0aG52WFZNbGNvWDlkZzJjYXRHMXNKJTJGNk9XNXdON0NzTGlKUlJocHZvOEhHdGNSdzRmR3A3M2N2OVB0OW5sYklaS0hacDdUb1ZEZUk0U2lMSSUyQjFIRVRrWHpIUXczbVV2eVpCa0pMbUhPaEl0ZFAwJTJGOHNnanF6UE9PS042eFN0ZTBiU3c0Z2xSWDRsbmhJZkV2VkU4JTJGODFnZUNnRXlVQWFZWkJtTklaNVhhMDRCWTR0JTJGaVlEQzJnYVJUMDc2JTJCT2pPZG00djFXZzl4Vk1BVXlnNnQwMDlhWXlBU1h2UTBGJTJGNE1JMk9Dbk1wOTFEaHhkcHM4MDI2NmlIOUpuUGZLYmFZb3N0bW5xQWplYjJsVnElMkJXMkElMkZhNSUyRllad00wNDRmV2g5aVRoa2xGWlJXb3VlNWxkS1I2UG9TaFRmczJGb2tOazlmSUJDQ3I2MTJCQnFrM0JqTDRYSXZDYnRqUFlwa0ZCY01PWGczWCUyRjBHQkprcmVpNDR4VyUyRjlBMmElMkJubjM1NnRmUE9PemNsZWZBa3liNFVIYUJKY2wlMkJYeWJZWkRDVDZMOFpLTnlQSmVmQWVYcVRKbEZOUUxvUlhtMFkwM3o1RG1DZEpUVUdTaW1MVURoakNDRTZFJTJCR3JkS0RJeFdZMFhvMml3NE9aJTJCVDJDSFVIdmxsVmV1THJyb291cWVlJTJCNkpCdEl0dDl4U3ZmakZMMjZxaDFUblJBd2pOM1BTMUJoOGhmNTRmT2h1RE1JYWFQSkVLUnBwVUsybmx2WktLeDhhSDZVTjNPaUtHTkswMmI0TUhTc2lkWHlFZGVrdHlnQlFVTkFNOSUyRmNUQW8zZmVxJTJCNXJ6cDBkMnFxYVVtaWQ5dFdXMjNWRkc1ekglMkJyNXhvdE5PMk0lMkJLRVpTTTJpQU9BbTZMZm9zVm1WdEd6T042eFB4SXRFM0NxbWxrZzQ1TFQ0bFA1VldQZ09FU2NjRUtPV3pxVTJCanQyOEFxVnk4dFFnWlVsMFZFSFZsJTJCMllZNDZwN3JqamptZ2dLUng1d2drbjVPZXBUa1l1Z3lZWlJsekRCanNVRDdmaVlJQ29wQ3piNGJXQlZ3ZXE0NE5FeWZXYVNMMlNjVzF3Um85NUlYbDlkSUhuY2xZR1FqaVJ4NmxvSGdvSyUyQmdNR2pjYWtNalhkYiUyQjY5am9XdXJ2JTJGdmVNYzdxa3N1dWFSNnhqT2UwZFRnbHNEWTRrZW1wOUJRR2k4S09zR0xaQkhuT0hNZTFJOWpJbTB1N1NUSkF4bEZyMkJNcWQ0dDI3WnB1NTVYZG1BeW5xbUNVV0N5Vkl2SVNyMWpsZEVpeTFRbVZBbFZURDJTZ1RUQ0s2TTY3cCUyRiUyQjlLZFkzNlQlMkJXbzJ5V29TNTFOY1JnbExFa0hoYkx5YWhycWJQakpmaTREUSUyQjBveHBpSGglMkI5Z3BrYkl1VlcyR1ZWZ1lGQlZNTDNnVDNucXhVR1pkMXpXajBISjEzM25uVlp6JTJGNzJWZ0tvUDU2b0lXeWhiSDVnWWVpZUpHYW9UU0xncDMwVzAzSEVjMnZEQ1Jqb3ptM2wyTnAzTFM0YmNvNDVyVzNtQzF6YzUlMkZoeExoeFJqT0tkQ3FXRFRIVE83TFBhRHo5NlUlMkZmYlB2dHQzJTJGWG94JTJGOWFDWHIyJTJCZEg3N1dHTk4wbUdoQ3RHaWZxJTJGZEhDSUZXRVp2elFFZEg0V00ybzVTTXJ6b29TeSUyQnF5b0dENHdFaDZhaUJQa3NtWlY2aDlqOU10YWtPaXNlMTExMTFYN2I3Nzd2bjluOGhJc2dCU09zTkNhN0lpNDlrSUhuQUwwS2J3VjJMeTR2R2VrenFNZFJ3MXVWVzZvV21iNUJLa0RtWGgyVWR3NjcwMDBLUlhuelJsU3hHNjBua1VURDJFbDlZS3E3aTFqanJxcUtjc3NNQUNyMTklMkYlMkZmViUyRkpqVTNQTjlQTXBwVU5pZnlvekc0TnZCMWdWWXBLTXltNkJnWGZXSkpFeTBvbUxsd0Q2dUZJOUZHJTJGNyUyQk81QTJodGxRQzRNb3JyNngyMjIyM2ZMeElaRmhwZCUyRlBlUUpON2tWazhCTklVMllNV2p4YVJUWldzRXhtYkRDVHZIYzI0WVRncEttdWVybjllcjBWWmlzVnIxQ2VJUyUyQjRaYUFWUVA5Z2F3MnFoVUl5aXdZRnh3ZUFnTEpiU0xtd202MEV0SDFrTndsd3lzbVE1eUI2WmlMY24xZkZCUmclMkZQNEJHQlV2elY4cEhTcmwlMkJZRlFtaHRheVVzZ29zS0pnN2NMOXJtbXB5dlNKd1JQbVFkZGRkdHpyZ2dBT3FpeSUyQiUyQnVIckpTMTdTOFZxTHhON2ZETFNRZm5GZ3FxOVdNQSUyQlNsbFN6WnNRMEhUOGtSeUJ4VUd1S042NWVYa1R0TiUyRlhlbXVvcThScVp5M3RwSDFYUUJXNEdZbHUxTU9vSDJXUnNjbFlEcG5nR0pnNFhhYXFobyUyQjVUYWxUcTRoYUwlMkZsU2dFQlhqaFhCdnRKVDdpZEpOWnBCeVF3bUZ1dEhLJTJCU3dvS0JnTkZzdU1KSmxRaktRUiUyRlFRMzJtaWptQUNpJTJCS3g2YXcyWnNZVEdqS1EzQiUyRklrTFI5WU1BOWF2bGlNcWlFbHNhViUyQjdCSWRRNDIlMkZHVHZKRXljVVNtaXRMVWo5JTJGVElLRlpyVUhxbG93Q1lCRnV4YkFwdFNyUmxMJTJCc0VVejhIbzRDcmxYWEhScXVXamdyT0xXQjBmUW1kRk1JbWJDZkdrb3F0NzBaRVpNZzVhalRGV0dWRFh6eiUyRiUyRiUyRk85ODJNTWU5czVsbGxubXE2dXR0bHFIVHFCRm5pVmlTWU5TdVVrS0Nnb21BanBCUnBKaXFkTE9SeGhKZWp1cWszVHFxYWRHNGZiaWl5JTJGZThYcWdzWWlSSkhPTEZ5UzFNaXFZWnlTcFJkU0xnVVR1OHFoZGQ5MDFhVGNkMDdxUTNsd2pHbEQwd0JORU1vcEd1RXdEWmFBNUNYTTklMkZZOTFydGdscWdTdVBEeUJtMk9qS3JoQ2c0d1BkWHl3UXhROVRuS2hzdmlSOGFNWGpxd3V0T3BpcEtwUkl1UVdhMWFFRyUyQlNSd1RBU0NxTU5xbTlQWVVUNzV6TkZCRjFRVU5BUDBDU2RFc2pUUFNJMSUyRmZHUGYzek1ibnZiMjk1V1BmM3BUMjh5a3BBbVNURmIwUXJlOUlKNTh6SGprdzdKSXJoUk1oRVd3NzlhZHRsbHYzakFBUWQ4WkpOTk52blZmUFBOMSUyRlElMkJiWSUyRlVzckpZTHhnSFdLa0tVOVV2YkFlWnNFc2E0WGpxTE14RThQYndwUGlkJTJGdkw2cVByS0FFRUZ1YXlRR0Q2T0NWRnlrMmVtRiUyRklTRWRlaHg0d29OUyUyQmt6bkpWbnhDb2pwQlV6JTJGVUNDZlo2QVUwUXoxVGRNUElkZXRuNVBjVW9LaWdvR0FSa3Q1MFcyRmklMkZaNDAxMW9oOTJ6N3hpVTlVNjYyMzNtaVpzeGJoREFLOUVvdVJOTSUyRlR3JTJGZ2t0MmhLelclMkJUMGRuUSUyRlFBNU85NGRLRXU0b0VjNDhGTHZwZURYRDZnSlZlZHlIZlZudzRUSyUyQkVGSXdtWTFkWlJwNTc3a2xSSHFRclVnNnNlalZ6SW9rJTJCV3UzSUYwZG5WOHBMUXJZaWpyZzVHaThxbGlZUDNxMTlYTk1QTDl6d3dzaGxGQlFjR2dvWmdrVDlLWEFrZUUyNVpmZnZub1JicjIybXVyRlZaWUlXYTgxZDhUeUJEZ1NaSUlVc0p0OHpTcGRGNUUxVTNIcXhzMUMyWndscUs1UFlBZWhnYUdLN04lMkJJSE9qYUNhS2N4bEE2d1F5UEZRV0pSeG4lMkJGak5NRkJZMGFtT0R6YTZLbnVnbFJFUGtwVU9ZVFBMZkk5QWRYeFFQU2hlS0FaSjRxRGd4bEVybzU2aDRQZjV6YnhReFRBcUtDaVlDcVJGcUhHWUY5d1kxTkV1NHhHUGVFU3NrJTJGVEdONzR4OW54Y2M4MDE4M0VMMDdoc29VcVRwQ3IlMkJYSiUyRmNkZXpYSVVEMG9uNjhSaVBENkxqQUlub2ZBNHdpMnBodkI5WVBvaEJQTW9xR0ZlS2wlMkJtVXBIYUJhcU5ZayUyQm9sSmFSZU91akdRcmtaOGxsaXQlMkZodDdKVSUyQmFzQm55dWxqQk1DWmxkZ214UFRZdzFmR2h3Wm91dzBPV201dWw3dmxqRklreDAwQk5kVGY5Z29LQ0FtQWtXU0FhTDVVZjRaWHZhTG82JTJGJTJGenp4enBKeHg1N2JIWFpaWmRWbTIlMkIlMkJlVDZPSVNQSldHNk1rOEhMNDY2MHlWeEFhZzdNeUNTeDJHTyUyQiUyQmViN3ZIWlFvM2pibXFnRWozbXkxRGJxQXJvaURXQTdPcmNIMHMzd3JMam9waE5XQmJRMXlPdGowbGREU1VxakZFVDFkMUk5SHludFRSVzZ4Nkk2UUdyNVVPNnJKVUZBZUV5Z1VCY3FZaWpPbldyNURMTmhZVDhWWUpUdGx2OUdScTUySHpKSjBncXVvS0NnWURxaGFLR3hYV2hJeEtMRGs2UjZ2JTJCeTJJNDg4TXZadjIzSEhIZHV2WlRvYUMxJTJGam5XS0pkRGd6M1pOa0RPZjEzeUJRJTJGU2p6cyUyRmxPYnpweURQT2R1UTRuc3Rqbk5XS1VsbkRhS0dBVXVaanFzViUyQmhKU3A0bVUwTWdVR0JnZUVpd0pVQ2haeE02b1I3VXRycGNCZ3JqRFowUWVUN09SNHFQZUNta3lIR0hlc2lVMVRyNEVER2d0ZzFiUTZkejB6T3VrdUZ2bHo4JTJCZTluR0drQ1RFOVZES09DZ29KaGc3bUc1dlB3UUJHTUVjSnQzcU0zdk9FTjFTbW5uRks5NEFVdjZIaXRSUXRrYzRaQ2lJeWtZU3NteVZ0bW44dzN2RnptSHIlMkYzOUJZdkRqUSUyRiUyQmUwS0tUZjl4ckdvdVhpYTYzNFp5SUVnd2lHRXBuY2FYV3RwRVRJS2hKJTJCYTB2SzVLUmxGREliSnV0cDRXSVM2VUR4VTdSeTFmRkNjbUNDUE85UWt6cDBxM0pYdlM2ODA2YnVJME85aFZTdEZ6JTJCZzdLNUNCSjZ1TDhZV3p0ZktxbTgzS3F4NUdjMDRkWSUyRkY5cTRSaUdCVVVGQXd6R0VsQ1J1WWh0Zk1zaWp0cTh6empHYyUyQm8zdmUlMkI5MVVublhSU3RkMTIyJTJCWGpYU0lqU2FZdmI0c0ZvZmxzS2lRT2pBN1p6SFE4WkJhOFBnd1NvdWNyQXhrcnhtTWEwSWtVN2lXTGNEd1lRQmI4b2lZTUtuT2RwQnVDOXpUWGNUb1U5QWhXT2FQQmdhMGZkQWVjUnNkRjJRMHMzMVRMeDRVZzNzbndFYnRVSzhIMnVVWlRMWiUyQm1VdVc5a3NIRVhZcU1IMFd0MVBIUndzTEtnTTVIY3o2RkZNV3VCJTJCbmxHbVpZZ2ZDQ2RjVHNBeDAlMkY0VUVDOElLQ2dvS1pCQXRzZGRlMEtsTFpXVzIzRHNuRXBwdHVXbDF6elRXeHlhMFNBQTE2RzNJSkJvUUZzNnhjQllvblV1QldBcExQcG5sUHlFdFNqM2x2bjBER2o1SW9DalBXNVF6aklTbUwybldNTzclMkJaMThkOFIwYmlleXowMDN6WHIyem1PWThkQWhrWGRRJTJCTmslMkJEZ3N6aEJ3Y0JrQUxHNFV5MGZobzhUUmNRbFpkQUY1N1A1dG5xbFZRQ1BEN3JZdGNINCUyRiUyQjNkQjVoZGRabkg4YVZZQ0VvVFVCQTNnb0FFVURZZ0xCaGdBZW1kd0NKZGV1JTJGZEFQTFFlMTFwQVl6U0Z5SXRKRlRwMGtzV2xTNGdpQVVWeElhQ2VQYiUyRiUyQlRObnVIUG16TDB6UThyY3lmdDludDhETTNOejU4NHQ1N3puTGI5WEw4eDFTV09UTk5mWjBsNTYlMkJYZ3pCUFgwRkJqNWtQRkcwcU1WQkVIUXJqZ1hPVDg1QnptSGxkUEVuY2U3SlpkY3NyampqanVLZmZmZHQ1aCUyRiUyRnZsem4xTGp6NU1FVmhPVExrNXlicWxPVzVjJTJCZHFXY2UlMkZncEdWTFM3JTJGUGpKQllDUDBtcUhtdDdJeGw4NXp2OVFmNHI2Nk42NHB4SGRzb3h1ZFJqSkVFUkU4UlRBRUdSWHBPcUthSG8xSXZEUUlwa0dLUXdUUTBJZkJwdjJ4ZDVFNVR5dFRlVHFTNWlsQ2pGYUh4Y1BaZ3hXRFNFOVI4SGpJdVNxcGxBcjdYWE13S2pJQWdHQzNwQlRVeHZuelFocVR6ZmRCNzdGbHRzc2VMR0cyOHNUampoaEdLJTJCJTJCZWJyJTJGSDZEVkNFdVQ3SzVRQ1pwbXlRWCUyRmZjbENZQzBaVGczMXYzYlpxcWU5MTVLWXVQaUFsVkxnNERNN2pKYkUxUndncWtFYzZ3eFNjMXFtbDVFR1p3dXRkdyUyQnlIMkx4RFhPQ2Foa243elJWazNTV08xTllKeGRoQzRLanFXbGt3NDlYTEpyMVVaNlZ5VjhRelpLQ29JZ0dJd0lrcFpaYXFtbGRwaHV1dW4wOFhTWjFqTEJ0c2dpaXhUbm4zOSUyQjhmM3ZmNzhZT25SbzR6R1NuUE5rbnZwejdpdXRVSnozNk5va2ZhMnlUQUtnNVpNTTl1anRkTTZMSHM4QmdwS1l1cVQwWDVlMFl4JTJCbFppcDd4TXRIOU90RUxMMjRTWkxVbnpxd04yaXBXRkk2NVZEcjFueFhEWXhjN2ZCektzdWpRUkFFZ3cwaiUyRjhOV1gzMTExWWZSSTBhTWVIdm1tV2R1UEE1Mml1ZlBFa3NzVVJ4NTVKSEYyTEZqaTRVWFhyajJkaFdaRW1QbG9uZUlpYSUyQnBabFl1R3lTcGR1ZzdLczk3eW05Qm02QmVlVVZTYnlOaUFaU1ZFcHFiWlhvMG1PbGgwUWhITWU0M3NEQ0JVSmN4aXNBb0NJSjJ4cUp1RjM0V1pUUHlsZjAlMkJLZW1DcEF1VCUyQk8yeGMxR3g2RlBaNiUyQk1mJTJGM2hlYW52WVlZZGxNMG1sdDVyYnFhUm9LOUhqQ2hmOGtmVVpSQmdmbE9KVE96VWx4dXZBaVZRRFdFOXZDQm1pelpOMHZ3Y0RFdzJKSnZOazhhb1pRUWNLbzV5bTlvSWdDQVlpSnF1Y240aVZ6SFpKQmttc2NIb295WG1LRll0RzVmNllHaG8wNHV1aldacjh2JTJGNml6dHRvMHQ1c3M4MktrMDglMkJ1VGp0dE5OeTZhM3g1MG5PaCUyQlZVdEJZUjdRdU92Y0Vnd1RpN0ptZVNnaFQ0MkIzV3pFZElHbEhUR0ZQSVlHQmhVczhCcE5wMDdZTXZXNlNwUFFpQ1lHb2h5OEpIeUxKeURkUEtVTFlZSEp6RVo4aFFEbThmNm1iczJFdkpHRGtHbW15JTJCSnVuMEpMWXhSdWoxJTJCampYT2VlcGZBaHE5TDY2YUJRa2RjczA3YlRUVHNXSko1NVk3TFBQUHNXaWl5N2E1V2RKS2klMkJTQ3dhV1RNZ0o2S0tLTWdnUkxNazZDSkI2eWlBUjgwY0JVb3pORHh4azg0eDR1cHBxZkswY0tQZzk2ZjBLZ2lDWVhCaXFFUmdRYzhOVmtyWk80dSUyRkQwTmZrbCUyQkNIJTJCV3glMkZyRjFrd2dVdkx2WjRFbkdIZHRGbjVGNDVqYXV6OVZYT1M5eiUyRiUyQjRJeW5lRWtwVGtsT2VQOFhYNyUyRkRqdnNVSXdlUGJyWWVlZWRpd1VYWExCeEhVa3BLNlh1VE9LMXhGUlJ6MUV3aUZEUE5icG8lMkZMSDBGcXElMkJDVWlBSkJLWFFZcE8lMkI2bUwxOEJWVjExZ1pCSnhXRklRQkVGJTJGY1l6WFZGeDYyM0habDNFeGVNTnQlMkY1WWtubmJFMExmeE9OUmJPZGNva3hHTEVVM09OeVhKNnV5VXBOZFZTNEFMUFptbnlZR3NrZ2xxSzZra0NhcWJJWXFSSTBjVzExeHpUUTZXWnBsbGxqcWZKTUVmU3h5dTNUSkpNWVEwaVBEbTE3QXQ2amYlMkIyTk0wbXpRa3AwJTJGMTRPaGptZkpJQ2RlWk9ycXE0aE5sVkRRSWdxQVpMbXhMd2ZiMkZaUHMxVEo1SlZEUVc2UGZ4MFlER1pMRzQwMXZWZnI2MkxEQTBrVXB5djF5cFA3dkpCTmVwTkZaRURhMThSd3dYZXpTajFUS2ROdnR0OSUyQmVtN2RubW1tbXVreVN2VzJDeHYyU0hLdURRWVFnYVdRU2s4Qm0yJTJCdEZ5aGJoTFo0VVRCbE1hVWdsVnhmc2FoS1VHbTYxMmlVSWdta1BRWWZqdENCRWhZQXg3RzBkRXJDNHNHcjB0U3NEbXI1SThHUTdBZ21BQkZmT0k0S044cmdrRTFWcUlLSVJ2Tzc0MmtXbTIlMkZRaDNYTExMY1h4eHg5ZkRCa3lwTzUybmc4Wk1CbTI2TlVkUlBnd2xRRlNzOGtBVWZMeFNSRWdUWDRjWUZ4dFJXQVVCRUdKVXBjU09pbEI3WjZrckc3TmtneUlZTVd3alpKVnM1N1NaaElzV1lqS0gwJTJGcmhTM3hTbXVrMmRsamNNN2c3ZU8lMkZBelg0YVVhUGdaRU0wV3l6emRibGUlMkZTcFQzMHFMN2lkTUdGQ2NlcXBwOWJkeHZNbVNHSUVlVWhTOUlBT0VqU1dDWkRZbTNkclZHdFFHU0JGaVczeW9NNHVSYXNSc2ZyY2F5TGs5YUZtSGdUQjRFT1RzY0VMV2k3SktxZnpralFsVzBHaHgxRG1SeG1vdCUyRjUxalhKeHBRcmd2dGkyOE1GenZOa2hpV0d3aHVYWmslMkZTbGFyNGVqRmlqZEdXUzU3THp1UkhzSEgzMDBRVW1UcHlZUzJtZiUyRk9Rbkc1JTJCN3JMbm5ucnRZZSUyQjIxaTNQUFBUY2JTbjclMkI4NSUyRnZkcHNrUVpMZllVTFBYcmFnemZHQkVDQzVBakZtMlZNV3lZZUxVNmk5YUpGRm1uUjRMaDJzSFB3YW4yOU4yQTZReW14QkVMUW5QSEprWFRUd21weVNoUkg4R0VPWGJUQ1c3ck91UWJqTGlic1BjZ0ZsN0p5c3RYRGNHSlZrbkY2UDZWeEpQSVlFUU5OYUU3RSUyQks5bWlicyUyRnRWNzd5bFZ3MnElMkZMSUk0OFUlMkIlMkIyM1h6SHJyTE4ydVQwSmtyYllZb3ZzazNUSUlZY1VDeTIwVUxmYkpBbVNyTklTZ0phR2trR2JJazNxNmtXVEh2JTJCSTZvbTZVVjU0cXl0RXhqSEo5dEVRR0YyV1ZIMiUyQkhTZzVsc2R5d2lBWXVMQklFWFFRVjJkJTJCY2dkMFNLJTJCbThXJTJGSHk5S010NW5QWEU5U0twUDVZWkRJQUpiZkdZZDg5MiUyRjVxb3VuMHR2SFBxJTJGZ1ExUTY2bzZ2eGJycnJsdjg3VzklMkY2d2lIdXZQaWl5OFdYJTJGJTJGNjE0dDExbG1ubUhmZWVidjhXekxOdHVPT094Wm5ubmxtc2NzdXV4UmYlMkZ2S1h1OTBteVd0dklrOFpWSkFVVyUyRmJiR0NsVkclMkZ3RlNNM0tiTEpJRVNCOU5JWW5YWlZVblpnUUdKMlZGSUZSRUV3OVpGaEtieDlybFBTUzhJcmJMZW0wSkgwJTJCMWk1UmRhcTB0M0tNZGVJbW4zdTlQcng5NkpRazZ6UDBHWVZMYzklMkZ4ZXRtMDN5VXcwbWc5Yk5pd1l2dnR0ODhMYVY5NjZhV09jT2hEYnJycHBtS1RUVFlwWG4zMTFmejE0NDglMkZYbXk1NVphMW1hVHBwNSUyQiUyQjJIWFhYWXZMTHJ1cyUyQk9ZM3Yxbk1QJTJGJTJGODNXNlRKRHZvTlZYR0ZDVEZQclkyUlJacHZTUUJVck5HYlFHU1hwaW9yZllOYWQ1emslMkJyR1NLWEVIWHpqQ2pBSUppJTJCbHQ0JTJCZ2c4R2duWkl5NTA1ZzJnY0VQNHdOTGQ2dU90UDNSbnFEU204Zng4cnhTUnFvWFJBZGs4UklVV1pEOWpndWhDWWRMdGExaWR5VEpPdlclMkJacDg4WXRmTE1hTUdaTURudmZlZXklMkYzRHkyMzNISjUxOXJycjclMkJldjMlMkY2NmFjWCUyQiUyQiUyQiUyRmYlMkZIclglMkY4NmY5M0lRdzg5Vkt5MzNucTVlYnZ4Zmt0eDNMNzU1cHVMalRiYXFQamM1ejVYZHh2WlA1a2tDOXlkTnlPVDFJWjQwWG9USUpVbHRyS3VHbG1rNXNnVzhTbXFadVg0U21sNHQxUTJDSUwlMkI0eGpVT0VydVFtTkVrcVpqJTJGVDVLSEQ2RHZIMDBKemQlMkJEbnVyY2h5JTJCRklORW8lMkIya2lacHI5RXBKWmI5UE1HWG82ZmhhckxiYWFzVlBmJTJGclRqakNuS3p5TjlCOHR1JTJCeXl4VEhISEZQODRROSUyRjZQaEpQVCUyRjcyYyUyQks5ZGRmdjg3JTJGS0d1cnJiWXE3cmpqanVKYjMlMkZwV0xyJTJGVjNJYUx1TzBHTXBHQzR6aHZ0aGtPTGdJa2pXVlBKUFUwSXFxWlVHMWRIZHlZYVZCUHM4Q0lYMGlZaVFWQjM1RjFXVEpwelNRWm1YRkpncFM3azB4biUyQll5VlFVeCUyRnZIMnN0WmlZZEYlMkJTakpLcmZsa2ZzdFBRYUhzMUlBdW1QQUpSbWJsdWdaR01UaXRrZTB5cURSOCUyQnZEajg4TU9MMyUyRjN1ZHgwJTJGcWVldmYlMkYxcjhZTWYlMkZLQ1lZNDQ1dXZ5dVVzcHRTbkhqeG8wcmR0dHR0N3JiZUM5NnJJWnhHR1hLSWthUTFFYW91MHMlMkZyNUhrUld3MlRTRmxxRmNtbHFCMmgyMzlyVWxkMHJ4Sm5qTkJaUVJHUWRBVkpTJTJCJTJCWHE2c1phYlhUektrNEFMRFNaQURzd3N6bVcwWGJ2MEpmRXpuS21YVGo1UDBFZ2wlMkJsTmhjR0NwOWVCd1VxeUlHTHQ0ZjNmcGtQJTJGM3BUeGRubkhGR1J6alRNNHN2dm5oeHp6MzNGUCUyRjYxNyUyQkt2JTJGemxMOFdkZDk2WmU0NWtnT3F5VFFJanU5aGtoalIxUCUyRnZzc3prUWF2emRwZlFwYmJqaGhzVWxsMXlTTFFCcWJ1Tzk2M0hMT1BLVTBuWVI1YlkyUW9Ba0pTMUFhdVlzS2dzaVFPSXBFWHp3UEJqWHJaWW05UnY1TUt5UUZBVFRJc3Bkc2o0a0FMTEVWUEJqdWtpZ292VGdjMExWaTRyZVNLYm8xU1RHaHZ6RFpKS09UTkpUSlBneG5jdkdoUFFkeFZWNyUyQjZFTm9XN05Valp2NUV0MDY2MjNkb1EwOVFoZW5ubm1tWTZ2UHVSUGYlMkZwVDhhTWYlMkZTaVA5RyUyQjc3YmE1MzZqOHZzeVNRT2Y5OTklMkZQMzhNJTJGJTJGdkdQNHRGSEh5MjIyMjY3M1BSZGZUeDZrRGJlZU9QaXJMUE9LbzQ3N3JodVAwOXlqdEE4YnEyWGNwc2x1NEx5b0Ewd3lWWm1rSm9GU042b1p5UkpkVSUyRkxLREd5bHE4R1JxNVdEMCUyRmlleElFZ3hHYnk0MldDMENVayUyRlhnR042UUpiWFdRcWFHTjQlMkZNanpIMW5uWThOcE1zdHZGNDAySXlTZDlKT2pESjcxbzd5ZWVMcjQ4eGV3RlFNTGo0enlSTjd0MTZZaTJPJTJGY1V2ZnBHelFkJTJGJTJCOXJmek5Kbkp0RWJlZnZ2dEhMQzRYVE5raWE2JTJGJTJGdnJpb0lNT3lrR1MwZjRycnJpaTQ2ZmQlMkJlYyUyRiUyRjVsJTJGN3piYmJGUE1QUFBNJTJCZkUwOWliNW5jcDhBaVElMkJTZVZ0R3VUdk1ibm9iOXNpaVRjV3MlMkJaZ2dOTVlJTG15cTc2d3BRUUFUTTVrVGh5Z3ByV3JNbiUyQjMzb2ZxRmElMkZuNVlna3ZpUkIwSTQ0VUpmZVBzd05OUjdiVWk0cjQ3Z2dVeU5vY1pFazhHbDglMkYlMkZkVyUyRnAwVGhBREslMkZlbjFFVmlSQU1oMG1heUJadWNvUVV4NzlIUjh6VUZIRmFhT3UlMkIlMkIlMkJldzVHYk4xWEtsdHl5U1U3SjlSNncxdHZ2WlYzclcyd3dRWTU0Rko2YTRaeTJ4RkhISkY3aiUyQnJXa256bU01JTJGSjk2TUJuRjhTYzhuS2JWd3clMkJBelpqU2VyS3RnUE80Y0JqZ2JFVlpOY0NkcE0zRk1XeWZkTmclMkZ4UGtpaCUyRldtaFdkSVZxR3NiZlhiMGFOdGwzYUpJVFNoQU1WQnlBJTJCZm80R0plajdjVFYyZWY5dVNUWkd1JTJGbiUyRnBTN3l2SUJ1Y0I2TWtrcDdld2tueDJOdFZibEtMZkpRQVZCaWVNcnF4T1p4eTdIVjA3Vk1qek5lT3FwcCUyRkpFbXBIJTJCRzI2NG9ha0paQ1A4amhaWVlJSE84ZjRiYjd3eGw4Z0VOc3B0Nzc3N2J2NSUyQmlhd1VCJTJCMmRkOTQ1ZiUyQjMycTZ5eVNsMldLRSUyQnpIWFhVVWRsQ3dIMSUyQjlyT2Y3WGFiSko4MVBYWTdKbGsxRlpta05zQjRyR20yTGtaYkZibUtQQ2RKZ0RSWUVmanBIeklsODE1UzQ5OHYlMkJqZU54a0UzQ0tZbXNpeGxnN0ZtWjRhdkd5ZHhkajRxU1Y4T1h4OEg0OGIzY0Y4ayUyQkJFMEtYdmRsYVRrcFltYXQ1ZGVDc0VQZ3o3T3psSHVDbnFENCUyQnZ5U1hYSDE5enczTk9ZZm9sbTYlMkZQT082JTJGWWUlMkIlMkI5aXdjZWVLQVlPWEprTHBQZGZmZmR1WFRXRTB3aVo1eHh4bzZ2dW5MYmJiY1ZxNiUyQiUyQmVySFBQdnZrZmlNbHRWJTJGJTJCOHBjNTJCazFhbFRIclQ2RUI5SXl5eXhUR3lUSkpKMXd3Z201JTJGTGZDQ2l2a1p2THFiWkpNWDhvazdab2tTQW96eVFGT0dTRFZtUnFXTXBYbDRHaXA0bUNqJTJGT0NLN0tzZlhDY1paWUR3T2drbU45NkhwUVJCZW4xOE5vMmNDMHA4JTJGaGpqR1V2WDY5UDRQdTJOVElPVkklMkZHJTJCRnZTN1B3ZHIlMkZSRW12UVJiU3lYWmZoNEVrd0x2Wno1VmRjZlhYTHBpNk5nTWdaRmdSZEFpcTFQeXhodHY1TlVmakIzNUVqV2kyZnElMkIlMkIlMkI0ckZsbGtrWTd2OUl4cE5ZSFcwa3N2bloyM0w3cm9vbzZmMUtNa0owajYyTWMlMkIxdVZ2SVpta0F3ODhNRCUyQmVFU05HRkRQTU1FTzMyeVFKa201TzJpdXBiTkdJZ1lJQlNoa2dOUnYxMTBNdzJBS2taaCUyRmNDSXlDeVlFZVBzTU9Nckd5bFZMdGVuMTRqZEZqU2VWb2UzJTJCOWZaNUplakNKVWFMZUR1OWpQa0w2aTF3SWFMU0dBM0twSUpqVU5BMk12dmExciUyQlh5V0RNRVJzcFYxbnU4ODg0N0hkJTJGdHltOSUyRiUyQjl1OG1kOHV0U3V2dkRKbmdNYU9IWnV6UXIxRkJtcnp6VGN2MWx4enpXTGxsVmN1bm5qaWlZNmY5TXgxMTEyWHpTZXJmeGNKa2xnRlBQYllZJTJGbiUyQjZtNlR4SG5kNTlPQ1c2WG9ZQURpNE9nS1ZZRFViSkpOZ0dSak5GdUFkcmJNOTZGbDJuViUyQlVqZlRzYVNua3ZScE9KRUZRViUyRmdlV1cwM2Z0TDhLTlBUVSUyQk92VnRHMGdVJTJCU2xmVW55a3Zwb2FDSCUyQjlSNXE0c0pmUng4Qkh5JTJCNVM2eXRKYnBPMkRxVUhUNDZ1TWlxek9IJTJGJTJGNHglMkJ4akpDQzU4TUlMTzBLT0Q1SDlFVURkZGRkZExiTkxidnVyWCUyRjBxbDdXR0RoMWFyTGppaWgwJTJGYVkwZ1J5QXpjZUxFJTJGUFhQZiUyRjd6NHB4enpzbVpKRCUyQnJReGxRMXVwNzMlMkZ0ZThlU1RUMmJIN2VyZmFjcE5vJTJGYW1tMjVhM0h2dnZjVWFhNnhSYXhPUUpCdThjNUloaVdBQTRtRHFpbmFuSkF2JTJGZUI3VnZaRGU3SUtrQzVNY2pOdnRxcE1abkV3Wng5eXl4RkJLdWxNVUg3dlJnanE4ZHdRJTJGJTJCbTFNZlZvWlk5Y1MzWkNrUDAlMkYlMkZuaEsxSUtieHZkVmJLV0Y3SHo2ZVpCaENmOEsyU2NhQ2xid0VQJTJCVkNWWiUyRlpJQmhJJTJCSXk0MEw0M3FYcDhMZmJjYzg4Y3hKVElERDMzM0hPNW4wanZrVEpiaWNEaSUyQmVlZjclMkZpcU5iJTJGJTJGJTJGZSUyQkw3M3puTzdtSGlHbWp6ZjE4aWZ5T25yajQ0b3R6JTJGNUpwdGlyV2pIejN1OTh0MWxwcnJaeVJLaGslMkZmbnl4MTE1N2RmRmcwaHp1JTJCNnV1dW1xWHY3ZVVoYmFmJTJCTVFuNm41bW92UFVwT2hwYlFPOHVhWGVCVDl2Sk5XOW9GUUdTRzdiTHVPNCUyRmphbEJiMFcxUSUyQnVrZU05a2lKNm56YVpMWW0zang2QUJaTTJTN0xPd25aMWsxaDZjMXd3R0ZPdnl6YTJraXlSNElrZEJITkRaUzk3RGZkUE9pQnBteVJOMWdMeldaS0NvTjBvQTZPNjQyc09XSnJ4OHNzdkYyZWVlV1llalhmN1ZqdlNHdEZJYmJwTXNGTWl1QkVjOFNYU0xQMmIzJTJGeW00eWNmSUdzbDhHbkZ3dzglMkZYSngwMGtrNVV5U1FPdUNBQSUyRkxrWEIxJTJGJTJGdk9maTZ1dnZqcVg5S3AlMkZmNDJjWHlNd2FqUEtBR2wwa2lDbzdvVWxMMjRaSVBrM0F4WFpMYjRxUnljNVFWWDdPRXo0NlAxd2dnd0dIMTUlMkZyNjNBdzVRSWklMkYlMkZ0azR5M2M0Ulhubm85U1pPeTkzUiUyRiUyQm54a2kzeFd5UDFvdUdTbWVsalNSa2w2Q3RoQVVBUSUyRndXQkRLVzJkcEI4bmRRdU1ORHliQ0d2Rml5JTJCJTJCV0F3Yk5peG5acmhibjMlMkYlMkIlMkJiVWI5aHRSQnVPbXJXJTJCb2p0ZGVleTBIUjN2c3NVY3VsJTJGRkhNbm92VTlVWFpMV1UlMkJiaG9LOTlWZzYxR09HNjd6Y0lMTDV5OWtxclBSNUx6a0l1dldGYmVoamloS0pzSmZ0NU1xbnVCeWNsRUVEVlFNMGhLRHh4M0gwbXFQblolMkJMNjdjSTF2VTN2RHVVbTRTQURFWVpMcW1ocjkza3ZldiUyRmh6Tmo5UXNHOXBNZ2glMkIlMkJQckklMkI5a0RwcHlEbWliS1IxZ1VJZ0J6c0J2S0ZRaEJNU3ZTMXJaeGs5MlRkNTZaVHh0dVYxVFE3VjN1SU5GRlBtREFoWjF5cyUyQklDZ1NKWkdNREptekpqc1YxVGw2YWVmem9hUVJ2WmJZUm10dFNIenpqdHZEcVphdVdzM3drTEF0SnpIN1hFd3BOU245TU1mJTJGakJucmVvUTNGbURVbmtlSEg5Y05NbE9CMjNPaWtsV0JnaVFOSkZXWCUyQnp5QmVlQzY2UzBSTkpBT1RrSWpOWktNclZUZmN6UEptbTZualVwR0xoNERUbTdrJTJCQkh2NWd0MkpZOEdvWGx3YU9oOFlXayUyRnBnYW1xTHg3MHI5Sk9tNnBQOU5NcUJ3VUpLQXkzaTdzbHNRQkIlMkZnT0clMkI1NzdGSlBpOUt6JTJCVXk0YnJQV3BhbVpDVXF2VVolMkYlMkYlMkZ2ZmMwJTJCUURKRnltc1d4VlV5cEhYdnNzYm5wV1dtdUxMY3BiYzB6enp4ZGRxUTFRekFrT0RyMDBFT3owJTJGWktLNjJVRzhFYmU2RHEyR3l6emJKemQ3VjM2YzAzMzh6WnBHOTg0eHZad0pLMVFBbDdnWnBSZjlraTFZdHlXalFZQkxncWxuMXhwZHlzek9iS1dwRGtCRGExY1ZLVjVvM0FhT0FpRlU4dyUyRlNnRHc3M2Q1SlZ5bEt0Um8lMkIyUEpnbCUyQnFxOWpieVRGcjklMkJISExRZlRuSVFINU8wZGRLeVNkWVoyQXpPV1RvSWd2N2hNMnhRd1NDQlFNRG5yMm1KbXZPMEV0cGhoeDNXNDZoJTJCaVVEcWdnc3V5Q1A3ZHA4Wm8lMkI4dHNsWDhoJTJGejdFc0hPdGRkZVd5eTIyR0k1T0pPeHFnWkFBcDlUVHoyMTQ2dWVPZVdVVTRyaHc0Y1h0OTklMkJlJTJGR0ZMM3loN20lMkJOd0dpUXclMkJPSVczYXowb1JwSFZmY1RuSlRBMEdSY3FCdCUyQm5XUGolMkJ1dms2OXBuMkRLWWJSWElNTGZ4MW9MdlQ3V1dXaE1OckhodFhFZ0xWVjkzVnJKbEpmUzZRTkolMkZJSWNvR1dYWkQ3JTJGSzBud0l4QlRMbTYzQ2NzZ2FDZVVsMTJZMnMlMkY1U2xMZDU3V0xlQUV4WTJ3Rk4yeVRZM3A1bGw5JTJCJTJCWndKMHQlMkZURE52NVRiRDE1S21rcE1jdCUyQjZ0ZiUyRldvdTQ1bGNVejZUcWFxekdPZ0paVUNMYVd2JTJCdmdpTXBoR2M0QVJJUFkzNmslMkY0TUFkS1V6aURaV2FQNTFSaDA5VEhaNTdOVlVxdzhtUFRJdUdoeVhqcEphVlVaOXNZazQlMkIwYU5FMTNsZDQlMkIzY3pnZWluOVlmJTJCWHBIJTJGSUdnSmIzRGROV2kzSnRJY1V2JTJGNEhLck5SUVJCTVBRUkpHeWFaJTJCTFRUciUyQjV6M2FtWlpwb3AlMkJ4UEp2dFNobkhiMjJXZm42VFB3U2JKQlgzbE1xYXpSUGJ2azhzc3Z6eVU4WGtTdEVIZzklMkJPQ0RlWE8lMkZkU0N0ZHIwMUlqTTExMXh6MWYxZEVSaE5Remp4dVBvWElKV3AwenB4MjFaaTAlMkZQalF6SzVyOWFiQlViNlNPeWZpc0NvZjFoaXVrQ1M0RWNEdXdaOFphbXJrZ1FzZ21FQlVIOENIMzVBZkgyVXpTejh2VDdKYUx1U0YzRjJObVZXZXZ2b1BRcUNvRDF3M0hmOHR3SkhrT1F6WG5jYzZOU1FJVU55d01QbHVrUVR0QzM0cHM2cWNNam1PV1QxaDBESUNEJTJGT1BmZmMzTXpkYXRxdEVXcyUyRldBSllTaXZiNUQ1YlRkbGRjY1VWdFp2N2t5UVE5R05GWURRTjRlcGM0N1V0M0U2U0puanEzaHhPbUVwd2x5ZXBSWnNxbWh3SWpHUXNaQldxajhHSGNjdWtDSXk2NDNVVSUyQlBqdyUyRm51U2NxVHhkdWx3NHV4c3drdVRaYlBWTXMya1IlMkIyMUpQNCUyQm5KMjlYJTJGd09acVBLdEFJZmpkWTB1ZDRmUVJCTWZRUkolMkZMd2NXMlR5NjQ0WG5aSkpNbTZ2R2RvWSUyRmxWWFhkVVJqdFNqSE1iUldoYUpIWUFHNzc3QUkybiUyRiUyRmZmdnpETEpSSTBiTjY0NDZLQ0RpdDEzM3owN2RWZlJrRjJ6aU5aNVQxdUhLYjUyOGVYNURsSUFBQWVmU1VSQlZBQU1KZ05jdFkwbThvbXB2a2xLV1VseVpaSUFhVkplJTJCUTlKR3BsVTEzU3RPZHd1T0wwdTAlMkJvYlZMbEw4TUhWV1ZiTjVOV29wT09TYmtxeVA4N1ZEZWtWcXo2SHJhVEoyUlNqZjg4clNEWlJDcGs0TzN2dUJWJTJGa2NRUkJFQWlTJTJCSXpwQzVUVmI5bGphRnolMkYwa3N2elNhTHJiQm5iY0VGRjh5WkpvN1pqVTdXUGVGMiUyQnBkZWVlV1ZqdTk4aUNadEklMkZzQ0pQZHBGUWhrcFdwY3J5VUtEa21hT3lrSThscURNNU9hOVNFSmtDellGQ0JwbXY2b0tMRW9sZFZsaTVUV05QME8xaEtNMHFaTW1PQ0hvYUNTbDdTMUhWdUNFdVppOXlmcDAya1d0RGFUcXg4QnBveVJ6SkVtWjU1QmR1dHhkWldORzViRTF5ZW0lMkZvSWc2Q3Q2Qlpudk9xNElrbHFXNWZrZzZRV3FXJTJGZWhaMGpteDFSYXlTMjMzRkpzc3NrbU9mdjB3QU1QZEh5M0t6Sk1KNTk4Y3UxOVZtRUJZQkh1ZlBQTlYyZnVLRU11Szg3b05RZzYwWTlpQXNuVVVQVk5VOHFKdGd5UVBvb1hrc0RJZW9lNndFZ0dRelpKcWExZFVlNHF2WDNvUDVJRWUlMkJ3SFpHZE1aU2xSVWJPQXRDZTVVdVBwODA2SGxENDVPbnR0VGtyeSUyQml5YUpQZ1JlRVZxT0FpQ3lRWCUyRk1FSFNKVW1DSk1la3BrdVpUYW9adzdkUERWeXdtUzVhODFISCUyRmZmZm41dTlCVWw2a3NvSk4yYVFYTE9ySSUyRnpOc1BPdDVqRkZZQlEwcFF5UXloTjJYYnBVODY1R1hzMjJ3NVA2R2lRcDBSeVJwQ1JVdlclMkZPeFNPU0prVm1hbklpMkNEWkh3YURnaEVTJTJGQ2clMkZLaFB5OWhIOHllQlUlMkY4NVdLcjE5UFA4OG5XNVBNamJQTUpGJTJGa0ZxNDU1NWlyMDhRQkFNQmJSTGFOTGpiMzVGVUhzdXF4N2RPR2IlMkZua2JUdnZ2dG1GJTJCMVdQUDc0NHptd092amdnNHZaWjUlMkI5dU95eXl6cCUyQjBob21rbHklMkJheDVIQkVaQnIxQlBaaGlwNmE0dWdDbjFidExZcFBXU2VwT1pVRDdhTGttMnBIcGZnZ20lMkZjNkFGUmE2SWxrblNlTXpXd0tTWFJqMGxyJTJGTHZFTUNVcXY1ZHJTUU56UjNhJTJGUm1adnpwcGx5UyUyRlM2QmE3dkFLYjU4Z0NOb0YyWExIVGRta0NVbDF4NzR1V21DQkJZclJvMGQzaERITllmWm80U3gzN2EyMzNqb0hUTTJRVlpKNXFtbThwZ2lNZ2o3RFZsNkpwcGtKR044YjJSNEJrbEpTVHpqSmElMkJBYmFJRVI1M0RtZ3NiTmJWZ1glMkJQRDI0Y0NzMTBmd0lnaWtwbGRBTlZMcWtqa3lLczhva1R1NWJCdHpOWDh2VjJkJTJGcyUyQmVOQnNyS2xpQUlna21CSUVsbVhTWnBYRkxUbnFUcHBwc3V1MU9iVnV0cHBZaGRiQ2JnU2k4bHhwT01IOWRZWTQxaSUyRlBqeCUyQlh1TnVCOVRiQ2JuYW42bkNWd0RMaEVZQlgxbThTUkJnM0h3dWpjWHFTOExrTlpOcWh2bE51WEU5MFp6Y2ZYZjZyMFJMRXpxd0VpanMxNGJ5d0ZOWEhGYU5wR25KbjVwa3VEbnJTUWVQUjUlMkY5WEgxUnE0NEdLTTlueVRyYzN5U3NwcXBNa0dYRkRQcG5ZcWVueUFJcGxVY0J5MDIzelBKeFdmTHlkcUZGbG9vTDRkdFhFbGlhbTNiYmJmdDFwaXQlMkY4aWV0dE5PT3kzdlJHTWNXYUxCMnk2NHl2MDc5ak82MVpZUUJQMUNLVWVBMUNxRHBBJTJCcERKQWFHNmtaU0ZhZFZaV2ZCQmI2anZRZjlhZGNOR2VTS1N2WkxWNU56TW1VQVUxTjJPVmxPc3NId0lSZDB5V0tQVWpBSkhQa2NUSTQxUE56Vk5JZVNZSWY1YmJTMnlmOGw0SWdDRnJqM0tES1lNbXQ4MG5MUmRQMnBoMSUyQiUyQk9GWmdpV1pvMlk4OHNnanhZa25ubGhzc2NVV3hiTExMbHZNTU1NTTFmdDBQTjg3S2F4SmdrbUNJRVFHNmNVa1FVZjFEVWZHeGsxTUhaNGtLR0lTV00wNEtVM2RrNlNodUs2TUpJUGtUU3Y0RVRoeDhyYTUzYXFKSTVNRVB4cVVPWHNMZ0JydnU3ZnklMkJKVzh5T016NGNVM2lMY1BIeUg5UGt3ViUyQlZ6TWxkVE9VM05CRUFRRENTMEU4eVE1QnlocGNkUnZ0Z3c5YTg0NTU4eE4yQyUyQjg4RUpIR1BSQkwxRlBmT2xMWDhwbHVzcjlPTjd2bXhTQlVUQkpFU3p3UTFJJTJCYXBaRk1tV2xYRlg5JTJGdnREaGd4UmZuTGxNRWVTTiUyQmpxU1pyMk5NVHA5NUZsMGdUT2lLcyUyRmpzNSUyQnQzOG5VQk1FNlhGU1J1UGhwSm5hNHpmZFJZS3ZJQWlDWU9yZ0F0bGlhUmVtZGptMkRKS0dEaDFhSEh2c3NjVnp6ejFYR3h3cHNkVmtpeWdDbzJDeW84eldLa0RxSWhHOGJjZEpyMDQlMkYlMkZmUUNGcW5OMnR1MmtCS1prcGN5bmdrdjZWbWo4NXFkTlh5cklTJTJCY3RGQlNmQWlDSUFqYUF6MUpKeWFwUG5EdHJ6diUyQmQ4cmsyYWhSbzRxWFgzNDViJTJCVUglMkY2TVpaNXl4N3ZZUkdBVlRqRDRIU0Mya0Qwbld4elNEJTJGJTJGcHdLTCUyQk43NUExSW5wOVRIalpIaDhOemtFUUJJTVB0aWw2WFBra2FaM1FpdEdqVFFxWGEwM1huSzhqWXhRTUZEZ3cyMWpjbVFVU3RmZGdzbFdWTjZ3UmZvR1BYaUk5U3N3ZmpYMmE5QXFDSUFpbVhTelNackZpMVpIelJkMTVwSlVpTUFxbUdpYkcxazBCMGZHenpUYmIwJTJCbiUyRnZTRkYlMkJacW03VWN6dG1reVFKJTJCUmtmMlZralE1eSUyRnlvTjRleFlSQUVRZEFUZ3FUMWsyU1RuRmVxQVZDZGJIZ3d3Y3pPSlFpbUdnSWNiMkJqJTJGSUlmSGtNbXZPbzhqNElnQ0lLZ0w1VG5HSDUxJTJCcExzYjZzTGlvanZITk5KTml0QkVBUkJFQVNESGtIUzVra3FFZ0lsMndmMHZ2S2wwNmU2VlZLNWRpa0lnaUFJZ21DYVFoQ2tUWVBOakw2aUdOUUpnaUFJZ2lBSWdpQUlnaUFJZ2lBSWdpQUlnaUFJZ2lBSWdpQUlnaUFJZ2lBSWdpQUlnaUFJZ2lBSWdpQUlnaUFJZ2lBSWdpQUlnaUFJZ2lBSWdpQUlnaUFJZ2lBSWdpQUlnaUFJZ2lBSWdpQUlnaUFJZ2lBSWdpQUlnaUFJZ2lBSWdpQUlnaUFJZ2lBSWdpQUlnaUFJZ2lBSWdpQUlnaUFJZ2liODI3JTJGOVAyQW1qYWRKVVAxdkFBQUFBRWxGVGtTdVFtQ0MlM0IlMjIlMjB2ZXJ0ZXglM0QlMjIxJTIyJTIwcGFyZW50JTNEJTIyMSUyMiUzRSUzQ214R2VvbWV0cnklMjB4JTNEJTIyLTE1MTAuMDMlMjIlMjB5JTNEJTIyLTM1MjAlMjIlMjB3aWR0aCUzRCUyMjUzMC4xNiUyMiUyMGhlaWdodCUzRCUyMjM2OC4wMSUyMiUyMGFzJTNEJTIyZ2VvbWV0cnklMjIlMkYlM0UlM0MlMkZteENlbGwlM0UlM0MlMkZyb290JTNFJTNDJTJGbXhHcmFwaE1vZGVsJTNFViEzawAAIABJREFUeF7s3dtyG2d2NuAGNxIlS7Zly/Im8UxmUqlUTa5ncjuTe8hlzFXkKKc5yVQlqeSPt7LlsWTJlklxh79eDtZkpQOSAEFxp4dVX30g0d1oPN0AJfTLtSaDLwIECBAgQIAAAQIECBAgQIAAAQIECBAgQIAAAQIECBAgQIAAAQIrCExWWNeqBAgQIECAAAECBAgQIECAAAECBAgQIECAAAECBAgQIECAAAECBAYBFCcB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QIAAAQIECBAgQIAAAQEU5wABAgQIECBAgAABAgQIECBAgAABAgQIECBAgAABAgQIECBAgMBKAgIoK/FZmQABAgQIECBAgAABAgQIECBAgAABAgQIECBAgAABAgQIECBAQADFOUCAAAECBAgQIECAAAECBAgQIECAAAECBAgQIECAAAECBAgQILCSgADKSnxWJkCAAAECBAgQIECAAAECBAgQIECAAAECBAgQIECAAAECBAgQEEBxDhAgQIAAAQIECBAgQIAAAQIECBAgQIAAAQIECBAgQIAAAQIECKwkIICyEp+VCRAgQIAAAQIECBAgQIAAAQIECBAgQIAAAQIECBAgQIAAAQIEBFCcAwQIECBAgAABAgQIECBAgAABAgQIECBAgAABAgQIECBAgAABAisJCKCsxGdlAgQIECBAgAABAgQIECBAgAABAgQIECBAgAABAgQIECBAgAABARTnAAECBAgQIECAAAECBAgQIECAAAECBAgQIECAAAECBAgQIECAwEoCAigr8VmZAAECBAgQIECAAAECBAgQIECAAAECBAgQIECAAAECBAgQIEBAAMU5QIAAAQIECBAgQIAAAQIECBAgQIAAAQIECBAgQIAAAQIECBAgsJKAAMpKfFYmQIAAAQIECBAgQIAAAQIECBAgQIAAAQIECBAgQIAAAQIECBAQQHEOECBAgAABAgQIECBAgAABAgQIECBAgAABAgQIECBAgAABAgQIrCQggLISn5UJECBAgAABAgQIECBAgAABAgQIECBAgAABAgQIECBAgAABAgQEUJwDBAgQIECAAAECBAgQIECAAAECBAgQIECAAAECBAgQIECAAAECKwkIoKzEZ2UCBAgQIECAAAECBAgQIECAAAECBAgQIECAAAECBAgQIECAAAEBFOcAAQIECBAgQIAAAQIECBAgQIAAAQIECBAgQIAAAQIECBAgQIDASgICKCvxWZkAAQIECBAgQIAAAQIECBAgQIAAAQIECBAgQIAAAQIECBAgQEAAxTlAgAABAgQIECBAgAABAgQIECBAgAABAgQIECBAgAABAgQIECCwkoAAykp8ViZAgAABAgQIECBAgAABAgQIECBAgAABAgQIECBAgAABAgQIEBBAcQ4QIECAAAECBAgQIECAAAECBAgQIECAAAECBAgQIECAAAECBAisJCCAshKflQkQIECAAAECBAgQIECAAAECBAgQIECAAAECBAgQIECAAAECBARQnAMECBAgQIAAAQIECBAgQIAAAQIECBAgQIAAAQIECBAgQIAAAQIrCQigrMRnZQIECBAgQIAAAQIECBAgQIAAAQIECBAgsLDA+DP58/yMftr2ot9eeOcsSIAAAQIECBAgQGAVgfP8x+0q+2FdAgQIECBAgAABAgQIECBAgAABAgQIECBwkwXWhmGokc/ma5zHc67ASebDNgRRzkPXNggQIECAAAECBBYSEEBZiMlCBAgQIECAAAECBAgQIECAAAECBAgQIEBgJYGNYRjWh2HIPA6irLLhhEwqaHIwDMP+MAw1C6CsImtdAgQIECBAgACBpQQEUJbisjABAgQIECBAgAABAgQIECBAgAABAgQIEDiTwOYwDDXOM4SSiicVQknwZHcYhr3Z6OGUM+20lQgQIECAAAECBAgsKiCAsqiU5QgQIECAAAECBAgQIECAAAECBAgQIEDgTROoz9B7u5xFP1fvbXZye2sYhtuzOUGUVENJJZTMi25znn9vuZPgyathGHZmI4GUjFom66uK8qadxZ4vAQIECBAgQOCCBFb5R+0F7aKHIUCAAAECBAgQIECAAAECBAgQIECAAAECFyrQgyfVLidzD6Ict0O1boVLEjDJuDsMw1uzOWGUVEGpscpn9T1kkvDJy2EYfp7N+T4VUWpkn1VFudBTyYMRIECAAAECBN4cgVX+UfvmKHmmBAgQIECAAAECBAgQIECAAAECBAgQIPCmCIyrniQ80oMi/f4ySahj/POsl0onWTfz28Mw3J/NCaP0ljwJqyz7lcfL4yaAsj8bqXzyYhiGH2ejh1FyX4VPUhHFFwECBAgQIECAAIFzFRBAOVdOGyNAgAABAgQIECBAgAABAgQIECBAgACBay7Qq5wkGDIOivTWOuN2Nn3drHdrNtJ6591hGB7M5gRR+n3LfFY/Drqk7U5GQigJnPzQxvNZICWhlNxXrXhUQbnmJ6ndJ0CAAAECBAhcRYFl/lF7FfffPhEgQIAAAQIECBAgQIAAAQIECBAgQIAAgXkC40omWeakFjq1fFU8qTnhkRqpZlKteKpqSQ+hjAMofd2ET8YBlAqpLPNZfX9eeeyqftIDKM+GYRiPhFGyTIVVUjmlgij1HMaBGmcWAQIECBAgQIAAgYUFlvlH7cIbtSABAgQIECBAgAABAgQIECBAgAABAgQIELhEgV6lJLd7aGTe5+J9+XHlkjvDMKRlTubcl2BKtpd5HNwYb2drFl7JXBVQEkK5N6qssuxn9X35asGTOVVOKnjydBiGP7aRn78ahiGteDIniFIVUbJuvlRGucST1kMTIECAAAECBK67wLL/qL3uz9f+EyBAgAABAgQIECBAgAABAgQIECBAgMDNFxiHTiowkrkql5TCOKySsEjCJjUSFsl4axYmSfCkqqP0wEZu17aqdU+2VdvrLXgqgJKKKgm11Gf1i1QgGX+un/BIgiQVQEnwJCOBk2/bSBglAZWfZyMhlAqvpDJKD9Mssh83/yzyDAkQIECAAAECBJYSEEBZisvCBAgQIECAAAECBAgQIECAAAECBAgQIHDBAst8jt3b0/RWOuPbeQrjFj1VJSXVThI2qXF/GIa3h2HInJY6CY1kZJv56iGUHma5NQufVAglAZR3ZpVQsu3ap2wr6y0b+qj9ryommXsFlARQvpmNx8MwfDcMw49tpBLK7qwSSqqhVJAl21EJ5YJPcg9HgAABAgQIELgJAsv8w/0mPF/PgQABAgQIECBAgAABAgQIECBAgAABAgSuj8C4OkkPjcx7FrV8wh0JgCQwkjkjlUZqZN2+raqMkrmCJ1X5JMGTGgmTjCugZFs9PFL7UK18ah+yjdpmqqv0qiyrfFafx67QSEIlL9pI6OTJrApKKqDUfQmiJKyS5WskjFKBlKqIIohyfV4r9pQAAQIECBAgcOkCq/yj9tJ33g4QIECAAAECBAgQIECAAAECBAgQIECAwI0W6MGQcRhl/MR7252EPxLySDWTzAmOJAhSYZC+rXqMBEsqgDIvfJIqKFm/AiiZe9ua2p/63L3a61Topbf1SSCm7++qB7GCIgmQpMVOtdr5fhiGBE8ycvv5LISSuUIoWTZju4205+nBlmWrs6z6fKxPgAABAgQIECBwDQUEUK7hQbPLBAgQIECAAAECBAgQIECAAAECBAgQeEMEKuwxL4jSCSpQUsslKJIQSVUu6eGPhFHGy1f4JHOt19fvLXj6PmUfegilf+beK6VURZaqipJwSn2dx+f0tQ+pXJIQSgIkGWnD83Q2cvuH2UgApcIovSrKT8MwZCTE0lv7CKC8IS84T5MAAQIECBAgsIrAefzDdpXHty4BAgQIECBAgAABAgQIECBAgAABAgQI3DyB41rlLPqZdG9jUxVEEto4qW1N3ZewR0ImCY3USFudqoiS+7JsD6H0AEpvwZPbCaLUnH2pZbONkyqg9NBM1sn+15z7XsdXQiN7baTKSa96krBJ/76CKJl7OCXr9e1ku/kSRHkdR802CRAgQIAAAQI3RGDRf+zfkKfraRAgQIAAAQIECBAgQIAAAQIECBAgQIDABQj0gEcFPRZ52B4Kye1qn5M5bWsS4qjRt5dle8gjy7/TRg+g5L7x4/SwSFVL6e17aj8SQOnrnhTIqBY7ZdFDLq/rs/kERQ7aSCWTasmTNjtV4SRzhVESPEkAJS16MlIxJT9LS56smzmVVeaFbRY5ppYhQIAAAQIECBB4QwRe1z9y3xA+T5MAAQIECBAgQIAAAQIECBAgQIAAAQIERgI9eDEOopyG1YMguZ3qI1WBJIGQqoaSeVxFJD9LOCVzAiPvzgIomRNAyfoZ8yqgVKgkc9r3ZJnMGQm+1OMmRHJcdZcENMafufftjm+fZnGW+7MPGQmiZK52PDVXoCRzqpz0qidPhmGokSBKb82Taii1TVVQznJkrEOAAAECBAgQeAMEBFDegIPsKRIgQIAAAQIECBAgQIAAAQIECBAgQOACBaoaScIaVfXjuNDGeLd6G52s26uYJIhSgZDM/fPt3O5BkQROEjypkXWPC6D0YEj2p8Imtb2T2v5cIOuZHqoqomROFZNXbaQKSgVQMn8zDMPXwzA8Hobh22EYns2qoaQiStarAEq14znTDlmJAAECBAgQIEDg5goIoNzcY+uZESBAgAABAgQIECBAgAABAgQIECBA4CwC42BHtnHaZ8lV6aTCGglv1OghlHHVkvH+VRudqmTSq5jcn22zKpP0bWX/qjVPVUB5exiGjKyXiihV2ST7Na8aST3H2k7tS1VlWaaV0FncX8c6PTSS1jypZFIjVVASQkkllMwJoNRIACVVUP44G2nfkyoqWTdzr4KiNc/rOHK2SYAAAQIECBC4hgKn/afhGj4lu0yAAAECBAgQIECAAAECBAgQIECAAAECZxTolUqWaRlTYY3MFQBJ6COtbPJ9hVAyH9fCpSqnVOWRzA9mI0GUBEkqfJK5Aig9OFJVV/K4qYJS7XuyfIVaMs+ryFI/6xVPeguh08IzZyR/ratVS55qy5MQSo1UNdkehqHa8qT9ToInGdWKp26nHU+Wq5Gd7tvu37/WJ2TjBAgQIECAAAECV1dAAOXqHht7RoAAAQIECBAgQIAAAQIECBAgQIAAgYsW6FU+elWT06p/VNuazAl7JPg5SH7MAAAgAElEQVTRwx8VDEn4Y1wxo4dBcn8Pmbw3C6BkTjWTkwIoFXLJfie8kgBM2u5k7veNK6eMjY8L3lzXz9O7d4VGqjVPqpnU+G4WPMmc4EmqoaQdT+a043k+DEOCKBk9fNK3eVy46KLPY49HgAABAgQIECBwCQLX9R/Ml0DlIQkQIECAAAECBAgQIECAAAECBAgQIHAtBRb9HLiCF9VypiqB9BY6AZi3vQqGVPCjt79JNZJqa5M5XxVa6NvLdivAUu1yqgJK5t6CJ49TAZnaRtavn+Vx8ri1X6cFaK7lgV1xpxNC2W8VUdJyp0ZCKAmf1EgrnoRQalSAZTynukod3xV3z+oECBAgQIAAAQLXTWDR/3hct+dlfwkQIECAAAECBAgQIECAAAECBAgQIPAmC5zUYuY4l4Q3elCkVzWptjXzqoPkZwl71EjVkXdmI0GUVCAZB1CyD+NqGdlOlku4pEbWz7Yyp6VOb6MzrmTS961aAdXy17F9zus+f+OfwEiFSH6cVTlJpZMETaoKSuYEU57ORu5L1ZS9Vj2l3872xlVuXvdzsX0CBAgQIECAAIErICCAcgUOgl0gQIAAAQIECBAgQIAAAQIECBAgQIDAOQr08Emv/HHa58EJbaRiSMIfvdXNuIpIVRnpFVN6u5u03klo5N3ZSDAlYZYKg+SpHteGZxwc6a18sp2qxpJ5/HzG7YNOWvYcua/tpsatc7aHYfh5NtJmp7fkSQWUCqBkzrJ97LTvK9TSq9xcWyQ7ToAAAQIECBAgsLjAaf/hWHxLliRAgAABAgQIECBAgAABAgQIECBAgACBqyAwrlLSvz9p/xISSZCkj1QzyfcJf/TWPNXupn6W5RIWSZWStMpJ+CRtczJn/V5NJftwXIWMhEZqJLDS9yXbOK2VTv/Me14VmKtwfK7aPtSxSBWTqmSScElCJzWqNU/CJ7n90wkj26gqKJl9ESBAgAABAgQIvCECAihvyIH2NAkQIECAAAECBAgQIECAAAECBAgQuJYCy36Gm+V7gCMBkaoEUpVLOkQPpyTgkQBJRgIldTtzgiDztlXbrOUriFKtc1IJJeGV3oLnpPYsFWipfe4VWbKNq/A1bh00d58mkz8duprnLDSp+6bT6ZCRr5ov4YmmcknG/jAMr2bteH4YhiEjbXf6SLueGqmWkrY9NVINpYIsmcdfC/ldwvP3kAQIECBAgAABAisKLPuflxUfzuoECBAgQIAAAQIECBAgQIAAAQIECBAgsKDAvAoep32mm/vTQqfa6FTrm4Q3xm1rxlVMEvZI9ZJqe9PnBEtOCqAkZNKrlfTWOdluX7c//XEYoe9Tbo/3f0G617bYvPDM3EBFwiVra2tHAZQWQvlz6KS1EJokdHJ4eHgUPsl8SV954BoJjrxsI2GTBFEqbNIDKAme9PY8qY6SVj5ZP5VU8tWNTgogXdJT97AECBAgQIAAAQLnIXDaf1bO4zFsgwABAgQIECBAgAABAgQIECBAgAABAgSWE+jhk9NayYzbziQI0lvn9PY3CYLUV1VLqXBK1kvlkowEUfrI9np7nF5NJdtJyKRGhVFqzvZr+UU+k+5tdk6q3rKc6OpL9+BEbh9byaNCJwmg1MjDz4Io/+vYJpGS0MnBwcHRuMQASj2nzKmEsttGAiUVOknApAdQEkxJq54nszmVUhJKqcBKyS/st/qhsgUCBAgQIECAAIHLEFjkH/uXsV8ekwABAgQIECBAgAABAgQIECBAgAABAm+yQIUwxsGNHs4Y+9R9qT5SlUwSHKlgSKqiVAClPhuucEpCIlk2LXMy3m0BlARS0oant/YZh2KynWy/5qrC0h/zuh7PcfWOVAnpYY16XkfLVbWTBE82NjaG9fX1ozGreFIVUI4qvcy+WUvwZH9//8/jikBVNZQ8r7TVSQilRg+jJHDy7TAM38zm72ZBlIRSUhmlh3Vyu/wurdTLFfG1GwQIECBAgACBGycggHLjDqknRIAAAQIECBAgQIAAAQIECBAgQIDAJQuc9XPXvl4CIRnVgibBkeOqiNR91eamqphkThglAZRUI8kYVy6px0lCIvf3CigJnWRUNZXeRmccQMn6fX9ru1X95JIPydyHP7aCyWjp3pomlUH226hwxVGYorfcuX379nDnzp1ha2trknk6nSZwcjQS5plMJhuTyWQzY2dnZ/Ly5cvh5cuXk59//vmoFc8V+OpBm7TkeTULomSuIEpa7KTaSaqfJISSkeBJhVC+H3mVXbaXoR3PFTjQdoEAAQIECBAgcF4CZ/2P0Hk9vu0QIECAAAECBAgQIECAAAECBAgQIEDgpgiMP29d9vPXqmCSOcGTCo1UcKS3o+lmCTRUUCVzVTDJnEooaa1T7XCyjf44tc3MCaoksJKR4Emtl3Wrkklft/bhqJrHbPTtVWBlWYfXfT6MK5rMe7za52pHk+BEtaVJAGN3Mpm8mk6nfw6nTCaTaSqdrK2tTVL55K233hrefvvtjMk77+RQ/E8FmYROckwmk8nRePHixdrTp08nz549G549e3b02FcghNIrl/TgSG7H4Mhh1o4ngZOEUDIqfJI5AZRaNlVUKsSS2xkVcjl6yq/7wNs+AQIECBAgQIDA6xW4av/wf73P1tYJECBAgAABAgQIECBAgAABAgQIECDwegT6Z63j6iCLPmIFOTIn9FEVSKr9TVUVqTY6dcE+P6+WNwmRPJiN92YVTRIkqSomWbaHSHr1lGwjy9WoljoVbjnpefVtjm8v+vwvYrl54ZNx8KEfy9xX1TqqCsjPk8kkFUBS/eNgFkI5SAAlwZNbt24dtd555513Jh9++OHwwQcfTB49epRAyeZ0Oq0qMTlOR8d3Op3ee/r06frXX389efz48eTJkyeTCp9ckRBKjsu4dU6vAhOLqnqS0Ekf+XlVS3k5u50546dZqGdeO6OLOBc8BgECBAgQIECAwDkLCKCcM6jNESBAgAABAgQIECBAgAABAgQIECDwxgmMAx29Ikgw5n0OW6GHfl+qh1QFkYRAUr0kLXEyJwRSQZAs078SakigIYGRBFcqgJI56/cAyrgCSm/rk+30qiv5vvZp/JjX7SD3Vjk9TNGrfPTn1FvDVAWPzNuTySTBiZ/W1taOAhSTyaTGYcInm5ubCaBMHj58OHz00UeTTz75ZPj4448TKjkK9GQ+PDy8M51O3z48PHwn85MnT2598cUXG59//vn648ePN65QAOW449zbEqWSydM2UvUkwZOM3P5xFjaJV26/aCMVVKqtUWZVUK7bK8v+EiBAgAABAgSagACK04EAAQIECBAgQIAAAQIECBAgQIAAAQJnF6iwSQVHqkpJrxpSAZV6lH6RvT6jTRCkqmNk3VTHSN+WGlXhpLbb9ziPXdVKMr/b2vBkOwmnVEClAihZf1ypJPdl+7Wt3vKnqq6cXepy16yQQ7XSqTk/T5giXz10UsGU3J9KJxk7s/DJj2tra0djY2Njv43DVD5J+CTzgwcPqvrJ5IMPPsj2j47D4eHh7el0msonDw4PDx9k/uabb976/PPP73z55Zd3vv32260WQLmqn+H3EE9CJBUuyfxsNhJKye2jwM5sJHySn/0wm1MJ5c++o2NwuWeMRydAgAABAgQIEFha4Kr+43XpJ2IFAgQIECBAgAABAgQIECBAgAABAgQInIPAIp+Z9gBJghkJalS1kAp7VOCjWtxU2OO4di8VIqn1U/UkFUwSJsncQyQJifSvevwKsFTVlMyppFKhmMwVJJnXTqeeS6/E0kMq58B7bptYpFJGP5Zpn5OgRB/VWqdX3uiVUhJMSVClWsa8nAVPnm9sbLxYX19/vrW1tffWW2/tZ9y+fftgbW1tsr7+p2Ix9+7dm7z77rsJokzefvvtVEDZmkwmCZekysy9g4ODh8MwvH94ePjw66+/fvfzzz9/+6uvvnrnyZMnOfZH+z6dThc5H+eiTib/d9VzbOnTwzrxSxWUqhSTKifP2+gBlARPUhWlqqTUcgmmZD3teM7tJWJDBAgQIECAAIGLFzjzP14vflc9IgECBAgQIECAAAECBAgQIECAAAECBF6rwDKfl9YF+IQ2qj1O5mp3k+BHgga9iki2Py+Akp9nuaxbI+GR94dheG82J4BS7XHGAZRxCOZeAg6zKipZZxyCOQ5xXihlGZPXenDaxhcJn9Titf9H7XNmQYmEJXpgIiGTHnxI8CShioyEVBKMOBpra2vPNzc3f7h169YPd+/e/eG9997be/To0d7HH3+89+DBgyw/7O7u/tlsFkiZZJ5MJncycoyn02kq2zw6PDx8lPmLL7744PPPP3/4+PHjh3/84x9zzBNYGVfOWdh3XvikVj7HEMqfNzmrIlNteeJcZj18UtVRngzDUKNa9WROZZRsQwhl4SNtQQIECBAgQIDA1RK4iv95uFpC9oYAAQIECBAgQIAAAQIECBAgQIAAgTdBoEIaPayR2/NCAD2okeBIr3qSljcVAEkIpVcVqfUqQDHeTsIiCShkTgAllU8yEkioFjyZU8mkf9U+V+WS2k62leWvahWTZc+ruFXLnKpaUq1gxtvqIYbcTiji51k1k8zV9iVzQiZ9+f4Yue/PIYr19fVUPnmxtbWV6icvPvnkk/2PP/54/9NPP818sLu7OxweHk4y5+vg4GCS7zNPJpO03tna2Ni4fXBw8Pbh4eGHwzB8OJlMPvz8888//Oyzzz765ptvPvz+++/Tr2djOp1WZZuF2x+tra0NqcBSY/o/X4eHh4fT7EsCKIeHh1Vd5bzOjfLL007Yp4zHcyqg9ADKOIwSuKpWcxTomRPaWva8sTwBAgQIECBAgMAFCQigXBC0hyFAgAABAgQIECBAgAABAgQIECBA4EoL9DY11U6nftY/R+0X7Kv6SVU9yZzwSbXASRiltlGVUHrrkh5AybYqyHLUomUYhlTJSAuezH3//tTj5X++sp0Ky2RO6CRVUnpY5czVNK7QUUt1jHFAoaqVZO5fPayS+9JGp1fl6GGUbLMqb1QVj5qrBc/R8uvr6y83Nzd/3Nra+unevXs/perJX/zFXxz++te/Pvjkk08OX7x4cXRMt7eTa/lTACXz/v7+5Pbt25vT6XTz4ODg1mQyyfH9KCGUyWTy0X//939//N///d+fPHny5JOnT59+lHNhOp1WG6cKHJ36eX6CJ7dv3z4at27dSsjk4ODgIOGTo3lvb+9oXyoYM6rQs8qh7lVpxu2OEkiJceYcg4ROvpvN3w7D8M0wDJnz8z+3O5qt018vq+yfdQkQIECAAAECBC5A4NR/sF7APngIAgQIECBAgAABAgQIECBAgAABAgQIXLZArzBStyvEURUo6vPUqmpSoZGqepI54ZMERjLuz4Ij1aKnt+DJhfVxAKUHR7KtrJ/tZYwrs4y9esCkKqHUOln2JnwWnIoY1UanKpfkZwmJZPSv+NbPMyf48HwYhhezuaqaJPCQYMQ4eFKVVeoxq2LKz7dv3/55bW3t5w8++ODn9957b/rw4cPpL37xi8OHDx8eew5vb29P9vf31w8ODtbv3Lmzvr29fW9tbS1Bk48SQPnP//zPv/jss8/+8ttvv/30+fPnfzEMw93pdJoKOhk5L+rrxOO4ubk53L17d3jrrbeO5sPDw/187e3t7e3v76dCy+TVq1ep0JLKLHWeVKWV83gNdrcKB8W/jlO8Ez6pkfDJ49nI7VRISSuezDHXjuc8joptECBAgAABAgQuSOAm/Kfjgqg8DAECBAgQIECAAAECBAgQIECAAAEC10CghzpO293++Wi1vkn1kYxUn6i5Ko5UyKNfuM8yCYrUSMWSGvlZhU8yJxDSW5Vk/3qoJZUuslzmqqZS4ZbTnst1un+ZqhbjyhpVISMBkgRHUm0jYxxASeCh7suc4EkFGxJEqWoombOdarvTK6FUmCL378yW63NuL/w1nU4nf//3f7/2m9/8ZvL06dO7Ozs7H81CKB//x3/8x6efffbZL7777rtf/vjjj7/I+TSdTuucyrm40Hmdyif379/PmGY+PDzc3dvb281XQig7OztrOzs7k4yEYUbn51F7ntcQVurnfCrJfD8Mwx9nI6GTr2cjQZSqjJI5x7oHg7Jvy5w7Cx8bCxIgQIAAAQIECJyPgADK+TjaCgECBAgQIECAAAECBAgQIECAAAECly9QlUkqINJb04w/C637qkpIKk0k7FFVJxIAqdY6vfpI1qt2OlUBJe1UalTFksz5We1LQiXjCigR68GCqkSRuQIwCbhkP27CV4UHqhpG5oyTqlz0FjvVwiWhkQRKEgCp1i6Z+1evjJIASgIrCZ5UFZSEG6oNT9atsEnfl/pZBVl6+59qM7PMcZn87ne/m/zTP/3T2ttvv31nbW3t0WQyeTQMw6Mvvvji08ePH//Vs2fP/mp7e/uX0+m0n0c5BxYNoEzv3bt3+Pbbbx/eu3fvYDqd7uzt7f2csbu7+yoteFL9ZHd3N+2BNieTydF5Pp1Ot1IRpY2q+rPM8ztu2R4aiWEdgxzDasFTlVAqgJJ2PDnOPWDUK9rk+NZXDymdx/7aBgECBAgQIECAwBkFBFDOCGc1AgQIECBAgAABAgQIECBAgAABAgSunEBVEKkWOr1VzviCeg+rZL1exSTBkQqkJJTSAyfj4EoeK8tUeKWHUbKNPE6t08F6C578fLzd/lxSFeW6f41DCBUcScCgqlz0Shn12XVVN8mcwElasyTAkDkBkl6dJEb1ONlmb/2SAEpVPcnt3sony/X9G9+u7YyDM+OqK6cdo6MKOr/97W8nz58/3/rpp58eHhwcPFxbW3v45MmTXzx9+vRX29vbv9rZ2fmr1sYprZwqgNTbLM19rFu3biV4sn///v2jMZ1Of9rf3/9xb28v4+f9/f3p4eFhwieZb6fKynQ6PTpn9/f3b+3t7W3u7+9vHhwc5Pw7z68yjVm1M8qcSigJodRI8CQj3+c4jyvP5HhX5Rvtec7zCNkWAQIECBAgQOAcBARQzgHRJggQIECAAAECBAgQIECAAAECBAgQuBICCWr0Vjq5iF5jHECp9iMV9EjbnFzsz6jqJbkwn2BKlqkqKFmvggD5WT1mwiZVMaWqqKRyxTJftd1xGOU8q1Essz/nuWwPC1QAoQIk1f6mV7Wox+4VTlK15OmslU7mfF/bSlChB0eqckptu7fuye1st7adZcdf4xDKuEJKtepZxujPx/eTTz65PZlM3ssYhuG9n3766dOdnZ2/3tvb+/XBwcGvWhunnJc5r/q5cexj3rp16+D+/fu79+7d2808nU6f7+/v/7C3t/csIZTJZPLn4zCrevLg8PDw6Nzf2dnZ2t3d3Xr16tVWQijLPLEllq3jUtVM0hYpgZOqfNLDKAkZ1XGrijU5ZzLqeAuhLIFvUQIECBAgQIDA6xYQQHndwrZPgAABAgQIECBAgAABAgQIECBAgMBpAlUlZFwpZJHPL/uF+bStqWokmXMRvUYFR2pfKoBS9+cifI0eQEkIpQdQ+r7msXNfgiYZvW1Ovk91lF7V47RWIf35LtRy5TTYc7h/vP8VxKhNn/acslxVOKk5FUgSKEhFkgRIeruccWWYqniRuQIoCZ9UACVBhKpmksfqgYT+uD30knV6a5cs173Hz+m07xdl7hVMbt+9e/fB/v7+g/X19Xd3d3fTdufXh4eHfz0Mw69n5+KDYRgylgmg7N+7d+9Vxv3792P29ODg4PuDg4M/Hhwc/DCZTPYy1tbW9g4PDxM0ee/w8DAhlPe2t7fv7ezs3Hv16lWqodRj9vM9z/PUKiwLYPRzKlVO6nh+PwqjJJySc6VGVbDJnHOht+SpENEi5+MCu2gRAgQIECBAgACBswgs8h+4s2zXOgQIECBAgAABAgQIECBAgAABAgQIEDhJoH822SuV9Aoj44vd44vLuT/LZ2QbuWieiiUJkGROACShkMy5vz/muAJK1qnqJ1m3qphkm7VuD8j0KijV8qfCLPV91uuVNBY5I8af2V7mZ7gVNqlqH70VTf3spAv+dV8CJj3w8WIYhhoVJKj7a5163glRVLWSVL5IVYwEEzInVNLvj++4Cko9h15JJbf7c+nPoR73uOe1SsDhfwVQEi65devWuwmATKfTX0yn07+eBVBSAaXCJ0sHUN56662de/fu7SSAsra2lhY3T6bT6XfT6TQBj4Q3jgIdqXLy6tWrBwcHBw/29vYe7OzsvL+7u/ve7u7u+wcHB3k91OuqAli9FdUi5/Jxy/RjlGNa+5RzIvtYI+GUP+/vrCVPfpaRZXsrn5w/vUrNKvtnXQIECBAgQIAAgTMKXOZ/Xs64y1YjQIAAAQIECBAgQIAAAQIECBAgQOAGCPSKEz0oktvV7ua0AEq1wKngR6qVJERSlUx6VZIs0x8z6/bgS0InFV5J9ZS+blWBCPu4Mknu6yGYul1z1jlraOGyP7+tdimZE9jIRf6ENzInVFKVLHoFkTo1e8ggy/dKJgmP1EgYogImmcdWFUzJfQkcVAAhc7bZq2CMrXs1lL5cteWpCinjqivzXl5nPYZ9W/8ngJJzdWNj4939/f1fziqfVAWUVQIo2wmhvP322zvr6+tP1tbWvtnY2PhmbW3tyeHhYQIp3+/v73+/s7Oztr29/eDVq1fvJoCyu7v70e7u7icHBwcfHRwcPJwFt/K6yWsyc14vFUpZ9S2oPCsYVJVs+rmRkEmvgJLgUbVgyu3cX2GUnAv9fF11/6xPgAABAgQIECBwBoHL/g/MGXbZKgQIECBAgAABAgQIECBAgAABAgQI3ACB3jonYY9UGknVkdyuUEcPfswLAOT+VDip1jep2vBeG9lmjVxEHwdQenAk4ZUaWaeqmPT1wj4vrNCrofTHuO6fv1ZrnKpgkpBALvRnTqCjqqBU+5P+fHv4I+skPJJqF5mr5UrmhAh6OGW8rQRQKvySx01FjKyTOff1Njv9ZdHPl74v/XYdz4t6OY0DKAlKJWiS+RfDMCR8slIAZXNzc+/evXvbNTY3N7+5devW15ubm19vbW09nk6nX62trT0+PDz8+vnz54fffvvtg+3t7Xd3dnbe2dvb++Xh4eFfTafTtAP6aPbaqfZS4yo/52XWj1+Oc7XZqWPcAyipjHIUoBmG4btRtZScW/18Pa/9sx0CBAgQIECAAIElBK77f4CWeKoWJUCAAAECBAgQIECAAAECBAgQIEDgnAX6BfUKi1T1kjzUce1ketWQhEASPKnwR25XlYVqx1O7PQ6h9ABKQiipYJIL+gmhZK6L59WGp7ZTrXRqX/M4FYDJnOWr4kNv3XNcFYzuMK6Qcs7kS2+uBy5625y6Pd5gLZ+f98okCYlUgCRz7psX/ugtbHr7m94upVroJIBSQZKqrFIBlNqvHirIMmnZk8fPSGDhtLYr84Iox51PS+MuucK8AEqFUM4lgLKxsbF3586d7Yy7d+9ub25uPr5169ZXW1tbR2MymXy1ubn5VX72/Pnz/S+//PL+zz//fO/ly5f3J5PJXx4eHn46mUw+nU6nH06n06M2VJln4850Oj0as9dovX4yn/VrfH7Wsc1x7qGl3B4HUBJCyXgyO496QKqfx+dRveasz896BAgQIECAAIE3SkAA5Y063J4sAQIECBAgQIAAAQIECBAgQIAAgXMV6K1yejWRHtoYhzPyfZatth6Ze/ubBFGyfgVA6uL2cRVQeqWSrNurSvT7xmGWcQiltwHKY9fz6VVYTsLrn7Vepc9d45YQRwU5qk1JtaHpz6m31Mly1RalwiOpRpFgQLXNqe1mztdxFVBSqSTbyPYy0jalWq1ke709Th3n2lbtZ+1/r5bS2wAtEjLobYHO9YWw4MZeewBlfX19b3Nzc/v27dtHI5VPbt269eWdO3e+3Nra+nJ9ff0oiPLWW299dXBwsPv//t//u/Pjjz/e2d7eTrDkw7W1tY+n0+nHwzB8MJ1O72UcHh5m3D84OMh4O7dnr896Dee1ctavfkxyzlVLnjrOPQSVwFJCKFUBJcGTb2cjoaaEmapiSg9HLXJunHX/rUeAAAECBAgQINAErtJ/hBwYAgQIECBAgAABAgQIECBAgAABAgSul0AuPFc1kwqNVOijgiO91U7dTsCj2u5kfmc2Eh5JG53cP97OvIvI2V4tm/mtWQCltpd9qtH3p5T7vmW5ceWVCqkselSu4uetuRDf29hUO5vMFRyp59fDKlkv1Sh6C5Rqi5IL/dWGp4Ih2cY4gJKfZZt5/KpOkWBBtpORIEoe47g2Olm/V22px6p9r2opywQMlll20eO+6HKvPYCytra2t76+vr2xsVEj1U6+2Nrayvhyc3Pzy9u3b3/16NGjr959992df//3f9989uzZ5k8//bQ5mUwebmxsfLC2tvbw8PDw/YRNZuP+3t7eg729vff29/cf7O/vp8JQVRfKnNfeKl89hDI+xj3klJBJhVDSiufxMAzfzOZ8n/tr9HNkXFVnlX21LgECBAgQIECAwAkCV/E/RA4YAQIECBAgQIAAAQIECBAgQIAAAQIXK3Bcq5zj9qKW7wGPCpWkfU0uSvfqKBXkqAvwCZekvUcCI5mrakna5iQ8UuGTbCvbOa5yRe7r1VKyrQRYUqEhc4Vj5lUxGT/nWmZeO52LPRrHP9oyFTxq2VzAT+ijKktUq5ua+6P16ihZL+GTCotUYKS+T0WTXrkk2xmbVkWVLNcfP9utahXZTr6OC4b05zxu13JVjsui+/HaAyiTyWRvMplsZ6ytrW2n4smtW7c+39ra+vzOnTtHIZS7d+9+9atf/eqrhw8f/vzVV1+tfffdd2tPnz5du337dl57DzY3N989ODh499WrV+9k7O/vv7Ozs/P+9vb2o729vQ8yZq/dev3mdTqv9dRZrj/0Yzxuo5PAUgVMKoCSEMrXsyoo1ZInc4WuetBqmdfPosfUcgQIECBAgAABAk3gLMMCQacAACAASURBVP8ABEiAAAECBAgQIECAAAECBAgQIECAwM0R6K1oxrfnBVN61ZBceK5RFU0SArkzC4ZUCGUc7kjAJMtk2YxxBZQKlSTUMq+qRunnvqpckuol2YfaZuZxCGZ81MZtc65y+KTCIVUtZHyhvj+33FeVQ3IhPlVGMqoNTgIpqUiSUMg44NErTqQ9ToIi80bW7+1x+jHJ7XFVi+xHhQKyH7U/fR/mvap6MOWk53wdXpGvPYAS4wqgZN7Y2Phqc3Mz4ZPP7969+0W+v3///ld/+Zd/+fXDhw9fvnz5cvrs2bPhv/7rv4Z33nnnrbTb2djYOGq589NPP93f3d19e39//34CKDs7O492d3c/3Nvbe9RCXgl75bXWqyH1131VHlr0+IxDJ/1cqvMxAaaEUVL9pFrwZE5Lnho5x3obn36u1mujb3vR/bMcAQIECBAgQIDACQICKE4PAgQIECBAgAABAgQIECBAgAABAm+2QFUJqfYz/fvxxeMeUMl9FfZImCTVEDLuzeaER/pF6R5cyX1Zp0aqlWQkiJIL2n0fTvsMsx4j62S7PRTTH/O4ozwOoWS50x7zMs6Yap2TEEddTK8wynh/eogkF+F7xZEKflQYZVxVpAddcsG/t+DJ7fpZgiM9DFP7UHY9gNIrq9TzyPrzqrDMsx2HULLMZbbSOevxv7AASgJGCaCsr69/WRVQ7t69+/mtW7e+vn379te//OUvv/7bv/3bn168eHHw5ZdfHv7hD384fPjw4e3Nzc2t9fX1ozDZ06dP7+3u7r61t7d37+XLl++/evXqo729vQ/39/c/nFUtqspFec3ntVdj3M5qWa/jKpVUcCrhp5yHCZtU1ZMeRMnt3J9R53sFoOr100Nay+6f5QkQIECAAAECBI4RuIr/kXKwCBAgQIAAAQIECBAgQIAAAQIECBC4OIEEOHLhuLeyqdY6ua9/VWWD/DwjYZFcfM5co1rgpMpJhVoy9zBItl8VUzL3dRNi6S17TpLo28zt2q+6AJ51l/kMdJllL+4I/emRqoVNLsLnInoPdYz3pUIemRM0SbWIH2ZzhUiqKkoFUCpMUnNCLFmmLuTXxfxaL/vQq1X0fYhjD4hUxYm+7R50WcbyOgZP6vldSABlVt0mxz0VUL5MBZStra3P0oInAZS7d+8+TgWU3/zmNz9ubGzsvXr1av8f//Ef93/729+u7+zsbOzv72/s7u5ufvvtt3dfvnx599WrV5kTQPl4d3f3o8PDw4+GYXi/jQTHevArr/0eSFnm+PZlx8d6HKxKG57vZyNhlFRESUuezNUqqlo9VXglc14X/Xw/6/5ZjwABAgQIECBAYCRwlf9D5WARIECAAAECBAgQIECAAAECBAgQILC4wDiMkTWP+/yvXwgfVw2pi8cVIOnbGFdLSXCkAifjeRxAqf2poEi/YN2rp6QqSt/3RT7D7M+92v0s2/pjcenFlxy3jFkmPDFe9yhQMBt1ET0X0jNqu2XVqz0kMJLwSY0eQMn2ejikqkLUxflUmhi378nPMvK4i37Nc+g/W3Q71325Cw+gpAJKAii3b98+CqBsbm5+vbW19fjRo0eP/+Zv/ubFwcHB3s7Ozt7vf//73d/97ndrf/d3fzd59uzZ2j//8z+v/8u//MvWDz/8sLWzs5PxYHt7+9H+/v6jg4ODtOB5OBsJoqQSSq9olFBZH71y0iKv5+OOcz9nco5XqCpzwii9CkpCVzUSQunncYW4Kqg1r+3PdT/X7D8BAgQIECBA4FIEVvnH3qXssAclQIAAAQIECBAgQIAAAQIECBAgQOD/CNQF3qoAUiGMfsG7r1SVTDInCJJWOgmBZO7BkIRTxuGOanmTKiNVuaRXQcntaslRgZUKg9TnkVV1JdtPUCWPmQvYuWid75f53LKWHQdwltnG6zilKhSSi9xVuSHBjnyNK4eM29ZkmV7hJOv3dji5mN5DJrXdqjzS2/WMK6BkOxVkSZBkHA6pQEp+ngv1fVTLnGq/My9QM++5jJ/zm3rB/1ICKOvr659vbm5+duvWrQRQHqcKyocffvj4008/ffHzzz/vvfPOO0cBlOl0OvmHf/iHSUIov//979f/7d/+bfPFixeb29vbt3Z2du7//PPP702n0/f29/ffG4ahRgIoqYBSIbK8h1QbrnovqOpK1ZbrrK+33ponr4kKU+WcfjarhJIgSkbCJ6mCUnNvJVVteWrulXmWCYmd9XlYjwABAgQIECBwYwUu+z9hNxbWEyNAgAABAgQIECBAgAABAgQIECBwgQL5nK+30KmQSAVN+q70VjVZLheMewudXsmgwiB14by2O27BUxeacxG6Lj7XshWO6fuQ/ao2OdXup8Io+X7Zr/45Zw+kLLud81q+XyhPUKSCG3Wh+7QASu7PBfYeJKmL6bmgnovp1ZKnwiB93/OYtW7CJn3dfJ/gSQVLxmGQ/n3fTm5XkKZXXVnErF/UP+72Itu57stceABlMpl8ubGx8fn6+vpnGxsbX2xsbDxeX1//+p133nn81ltv/TiZTHb39/f3/vCHP+Q8mkyn0yEhlD/84Q+Tf/3Xf11/8eLF+qtXr9a3t7fv7u3t3X/16lVVOnowC6Gk+klGvQdUVaT6ecIpvRrKWV7f/bjX+ZPXUg9H5TWREEqqoWSu4EkPofTbqYpSbXrqtVatea77eWb/CRAgQIAAAQKXJiCAcmn0HpgAAQIECBAgQIAAAQIECBAgQIDAuQnkc75UEUlgJCMXecfVR+rBKvxRgZVcOK6LxZl7JYNss0IsvcpKbaNXOqgKKgm0ZCSAkq95n0H2lhzj7V+F1jmrHpheVaRfJK8L3FVlZN7j9MopWbeCJrmo/nQ2cuG8QiSZcwG9f1X4JHMFUOpie5bPNisUc1I4pAIz4+DMOECzqtebsv6lBFDW1tY+n0wmn62vr3+xtrb2OFVQEkK5f//+j69evdp9//33K4AyPg49zJX3lYTT8trO3AMmCZkkmFIj1VFSGSVtejLXe0rmbOc8vqpdVM79nJ85zytUUnOvgtLDKf21lNdUD4mNX0vnsa+2QYAAAQIECBB4YwQEUN6YQ+2JEiBAgAABAgQIECBAgAABAgQIXEGBCmL0KiGLfGY3ry1Ovzici7wJgFR1kf7UTwug1AXmasczfqwKjGT7/TGrhU5CK6l4MG670/dh3C7ntJZBl3HoxpVBemuavj/jAEdvnZMASG/3UVVEKtAx73mdFECpC+e5wN6DLdWCp7ZXbX8yJ2jSW5VU8CT3HVfJpFdwqed9XPugyzg21/UxLyWAMplMPl9bW/tsMpl8MZlMEj55vLW19fXh4eGPW1tbu99++20FMI5zrQpLvT1Xtd3qc1VBqfDJB8MwZCSYkpBKRt4nxq3Czno8ezAqr4e81mr0cz6vl1RGqfH9rE1PtetJKKsqA/X2UuPXvPY8Zz1S1iNAgAABAgTeGIFF/jP7xmB4ogQIECBAgAABAgQIECBAgAABAgQuSKBXFqhWNLko24MZJ10Mzn11ETdz2tek9UVdAE4ApFraZO5feYz8rFdAyYXhqmiQdStM0lvwZBsVFKk5y9ZF6Syb7dY4qZJJvxA/fs5X4TPLXsGk2uFUsGRcvaSHNXK7V1PIRfFcCK+L4VWtpFp+xHTe8812Eg7pFVCqtUhCKLmgPm7t049xD8FkuTxuXWSvcEotMz7PxoGablHLuhB/tjeKCw+gDMPwZSqgDMPw2TAMRwGUVEFJBZTbt28vGkCp95t638h7xzh81isgJYDyaDYSQMn3VRUl71P13lTvL2fTHIZ+buY8r1BWQiQVKMl5n1BKXj+piJKR4MmTNl6212jWq9dIVVfpQZez7qv1CBAgQIAAAQJvhMBV+M/cGwHtSRIgQIAAAQIECBAgQIAAAQIECBBoAvW5XIVH6sLuIpVAat0KkGTdhEASIKkqA9XqIhd4c1//qgoo9ZgJrVQAJXMFShIuyWMcFxYZB1kqSFOtf+oxT/sMst9/2rIXdRJVe4+68FyBkaoakv0YB0/qYngugtfF78zVBiQtcOridrXI6UGkvs3crgBKhVB6BYcEWnLB/bgqJr11TvY9y1ZgpVd1WKSVznEtei7qWNykx7mUAMowDEcBlLW1taMAysHBweNhGL6eBZmqIk7mk77GbbOq3VfNFVrL+0YCJx+2kTBKvs+c96ksW8uv0nKrn5s5z/vrtM75CqZU+KQCKN8Mw5DxbQum5L6EUcqkVyyqMMpNOh89FwIECBAgQIDAuQtclf/QnfsTs0ECBAgQIECAAAECBAgQIECAAAECFySwbICih0wS2kjgo4IiVQWllqmnkAut47BCvwCci7kPZiOVBhJAqVY4xwVQKsCSZdMio0bfbu1P7cd4H3oVlt5y5yp97jiu1rFI9Y6qDlKVEHq1kdyeFz6pYEdCJr0NSC5qV3gkP6/wSbaTrx5KyPe9BU8uhGckhJIAS11Ez3bqgnvmec+xwiW9Gsq8ZS/oZeJhRse6QmMJZOS1+4thGP56Nn7dXs+5L6/vRaojBbkq3uQ8zPiyAiipgDIMQ8InZwmgjA9gtfiqud7H8v5RFVAqhPLxMAw1cl9Cb3nfyZz163Uwb170xOnVUHpwLLfzGkrVoIy8jlIBpQIomau1VVUX6u2tetCrt6xa5H1k0X23HAECBAgQIEDgxghcpf8I3hhUT4QAAQIECBAgQIAAAQIECBAgQODGC/QgRl0Y7sGSDjBeti7YJgCSi7VVDeDuqK1OtteDDscFUHLhtwdQcsG6V0DJY+Srr98vHqdiQV0QznrZrxp1cbiv329nH2uMK6VchZOgKpnUnH06rupHv4CdoEZVHqkASLWxyffjKiL1feZ5AZQKjvT2HrmYXV/9c9o65lW5pAIr1cYnFRqynV7lZN7F8HkX5Mftg67CMXqT9uFSK6CccwClKh3V3NvzpJJSgiY1egAlLXmqUlPmrNe3NX5PWfT8GIfCetuchEgS2qrXZoIm37WR72tUpaJavl73NR/XimvR/bQcAQIECBAgQOBGCwig3OjD68kRIECAAAECBAgQIECAAAECBAi8JoFx6CRBjX4RtT9sv+icZarCSFUoSfijAiC5r4dD+kXV2mZtr2+nAihVTSFhllzYzagASl+/9jf7U/uRIEpGv++49hjzAjjjgMxrol9qs9U2o+YeFBlvqN+XC9ZVQaJfuM7tXIjuF7fHt+sid4IiGVW5JHPW7ZVLxudJD5Jku1WBJev0C+EJwfQKJ/NQjqvSshSghc9V4CYFUKolT2/NU+8d1darWnt9NKuA8smsDU+qNGUkoJL3n6rGVG28ejuvZQ7AcW2x8lqqQFlVE3raKp+kQlEPoCTsVSOv4f59tb3KnO36IkCAAAECBAgQaAICKE4HAgQIECBAgAABAgQIECBAgAABAssL9IuuCWn0iiHjqiG9dUaWTVgkQY/M1f4mF2rTAidhkQqO1HbGFTt6ACUXb6sCSoVPMmfb/aJuPcP6PLCqtdS+12NmPi1IMu8zxav6OWMFOHqQowdG+pHvFUVykToXndOyY3wxOhek+7LjSiQJoFT4pAIo1foj2+1hmPFxyff9InrfdrUCyXxaK53jKqIsf6Zb4zwFblIAJS7j94p6fnl/y3tbtdnpFVDSludRG3mvqhZk/f2vKqOc1b+/BnK7vwckSJaqRBUOqwBK5vp57suo9ll1X7XjSggsr0NfBAgQIECAAAECTeCq/sfQQSJAgAABAgQIECBAgAABAgQIECBwEQLzLqDW4x732VmFT3rLiao0Uj/LNnrwpAdWUp2kRq8UkABKwiR9uz18ktt9f7Ncls9F21zwzfo1qpJJQiwZ/bmMW+XUMlV14CLcl32M3k6m1p0Xssh9PcCRi8R95IJxXYgeB3t6tZSqkpAL0PNCKL0NR6+ckm2mUkmvmlIVFDL39j3j6gk5LuOL5uO2QFU9ReWFZc+gq7H8TQugHKda70kVtKvAyTh8ku/zXljVl/pc74W9Jc8qR7EHz/IarZBYAmYVNunViupnqZSS8f1srspImXslouPej1bZZ+sSIECAAAECBK6dgADKtTtkdpgAAQIECBAgQIAAAQIECBAgQOAcBXolkHFgZPww/f4Kf1QFklw4rVY2VUWklq8LqPk+YY8Kn1R1gIRGUgElY9yCJ/tw3IXNXrUk62W7VXUg38+7cDsviFL7VcufI++5bCrPf1xlpFzGNr0tTW5XECQXi3PROReMU8Ego0IctY3eGifLVvgkc2/HkW2O96f2MXMeI+snxNLb5mQfEn6ZF6aZBzVuJzLP4FyAbeTCBN6UAEpVX6r3yWq5U213PhiGoUZCeKmCMn5fzHtZ3lcrkNerM53lgPXXXV6j/fXZwyhV+SjBs4wET74bhuGPs7mqGWXOa7qH0YRQznJkrEOAAAECBAjcKAEBlBt1OD0ZAgQIECBAgAABAgQIECBAgACBJQR6VZIEQ+aFUfrmavnMCZvkAmldNK0LqJlzX99Wv53HqfUqgFLtd6oFT1UkydxDCLUv9Zler1ySC749BFNVT3poZh7NOHRzFT8vrAu8vfrHuHpJPbd+MTjL9zY6ucici841qnJJ1s32enWUCqBUFYTeUicBlB6KGQdFEjKpqisVdqngSz3moheqT6qIssSpbtErIvCmBFDynlfvqXlv6tWZ0iLs4TAM78/m+y04l9sVyMuccEoF+/L+tsr7U3+d1ms9r9WMvN4rpJbXdwXOKoDy7TAMNZ7NKqGkKkqWq21UuOyKnGp2gwABAgQIECBwOQKr/IPtcvbYoxIgQIAAAQIECBAgQIAAAQIECBA4H4Gq/JELpblIWhVA6sJpf5QePslyCZ7kYmmNXCitQEkulPbqI/12BVD68v3ibP7Kv1+8zT4cF1YYbzfPoUbuuylf/WJxAh292sjYJgGParGT+YdhGJ7P5qpYUBeas91+UbpfSK4AStZNCCUBlFyYrooqPUgyDgn1IEsPzfTAy005Np7HcgJvSgBl/N7Z247lPbNXRKn3vwqfjO+rqk7Zxnm+r/XXbd5XKiRW7XkSLsnrPtVPHrfxZBiGGnl/qPWqHc9yZ4SlCRAgQIAAAQI3TEAA5YYdUE+HAAECBAgQIECAAAECBAgQIPCGCFRVkXFLmUWefm+Nk7+uT7uazNXqoQIp48/OquJIBVBy4bQumlb4pNpGjAMo9ZjZRqqk9IopdYE1cw/C9MefF0IZV1nplVMu+3O/cVWQ4yqWzDtevVVGQhu5OFztMjKPQx19GxX+yDoVQEkIJSMBlF7pIMvmqx6vt+DJxeSqgpA5oZW+D/Pa6NRzHldhOSkws8j5apmbI/CmBlCqVVlVjqrQSao/9TBebld1lFRIedAqomTZCtjNCwkue5b099QePqsWWhVUSwueBE5SAaXmb2bfpxpKhdIyV6itvz8s89637HOwPAECBAgQIEDgyglc9n9ErxyIHSJAgAABAgQIECBAgAABAgQIELjyAr11zjiIskxoIxcz+1/mVwglgZSEUfJV2xtXS8l6vXJJD5GMK6D0NjfZ37oY21vm5Hatd1rbnDpA/WJ2BV56pZbLOpA9iJEwRo3an9Paz1Q7nAqEJPhRFUgyJ1zSq4x0j1xIrrY3mXOBeBxASQglowdQso18X/uadevCci5E95Y6vdXG+LnUxeaqdjKvUsplHRePe/kCb2IAJeoV7stcIZR6z+xhvAqgJIRSIxVREkbJyHtk3p/7e/QqR3VeaKzeQ6qySd4//thGwiepiJI54ZRq05U57xv9PW/8PrDKvlqXAAECBAgQIHAtBARQrsVhspMECBAgQIAAAQIECBAgQIAAAQJNIJ9pJTxSFT96YKM+7zqpbU399XwuhlYFk8y5ENr/Ur9/dpaAR29xkwBK/iI/I0GUHkDJNnogpF90zu26eJrHH48eeFnkoI+X74+1yPrnvUyvfFKVQCpIMm5Vc9xjVxudqkqQIEi/yFsXhiuIUtvJc886FRbJXAGUzFUBpSqZ9JY44+BItpPlaizTSmdc/aX277TgzXkfC9u7egJvagClvx9WCKUH8SqMl/fVR8MwfDAbuf3h7GeZ8z5bgZWsf15f46pLFUbLnPeNvH88nc0Jn3w9C6GkIkp+npEwSt5zeiWlvh2v//M6WrZDgAABAgQIXGkBAZQrfXjsHAECBAgQIECAAAECBAgQIEDgxgss8vnUOGSRAEn/i/p839vqnHShr7epyQXMBEjenc3VPqeqkfTHrdBLhVCybK+AUhdFcwE12+2VSPpzrEoqvZVEBWIyX7WvRS+a9koCdTG3VyOpqiGnhVBq3QqZZE7Vk6pikgvB42ok3WwcQMl6z1sLnlo3wZJxACXb6UGUXkll3rJX7VjZn6sv8KYGUPqRqTBfvYdXRZPMee9N+CTVTzIndPJxG9WyJ4HBvNeOw315nEV+p5x2pvS2OXn/qQBc3ksSQKmRAMp3baSy0vh9r773HnKauvsJECBAgACBGyFwHv8YuxEQngQBAgQIECBAgAABAgQIECBAgMCFCYyDHadV7agwR/0Vff0FfQVFEubIfRXkyBM5LjhRwY/aRsInNdL+IeGR4wIoPbySwEmWz0gYpVdOybbnVWUp4NpOPZ8+X9hBOOGB5lXw6Bdkx6uO21hU5ZKEPXJBNmGP3B63o+ifTY4rp2T5qj7y0xIBlGrNU+GRVC+okUoqdTE4c/anvsbBmKrekuWqisFJ59VVOG724eoLCKD86b0x74FVxapXlkoI5cEwDGm7kzkhlAqgfDT7eb1fJwDY35N7O7bcXuWrvx/kfSjvHRkJoyR0UiPhk7TnqTnL1PtWvfdVy69qz9PfT1bZR+sSIECAAAECBK6kgADKlTwsdooAAQIECBAgQIAAAQIECBAgcGMFxm1txq1qxk+8lu8XKxP26C1vEvjoFzRPqtpRLW/qr+1zMTMXOjMnTFKtIDKP/7q+h1yyD1X1JHP2r/6ivyqy5LnM+/ytLpT2C6anhXAu8oTo7ShyuwdH5u1HeefCagVHMm/PLtpmzqhQR21vbNOrj9RF21zMrRYYqWZyWgWUat9TQZS6cJzHzzbH+5DnMz5f+n5k+XlBlYs8Hh7r5ggIoPzvalU9fFfv4QmWVGu0VEJJ8CQjQZSqjvL+7H27tzOrIGL/nbLKmVPvC72qUt6P0mqnjwRQaiSgUu85FVhJgC4j61Y4L+9Pi1aXWuU5WJcAAQIECBAgcOECAigXTu4BCRAgQIAAAQIECBAgQIAAAQJvtECvfjKuBBKY8edV9X0PjiTwURcp05KhLkLWX9JnO8dd3Kt2DxUgSfikxmkBlN5Wp1dhGbfcWeSv78dtea7SSTGuVFIhjN5Cou9vv1BbYZOEPerCa+ZcmM1F1xrZVj8Xeugly2T92lYFUBI+OSmAku3VvlaVgapGkDkVCE5rATTveblQfJXOzuu9LwIofzp+897/6v01rXUyEjLMe3OFTyqIkrY8uZ1wSg8MVhCxfq/M+31ylrOnQngVXqt2YJmfzsIoCaAklJJWPfW+l/ettOypkUBKtRbr70Vn2SfrECBAgAABAgSurIAAypU9NHaMAAECBAgQIECAAAECBAgQIHClBY4Lipy00/P+2r2CJeOqIeM2PT04kouTqViS8ElGAiC1nYRQ6mtecKDCKpkTZKltZHvZbj1O5r4P2WZvq1MVT/K4Wbbff1UO3DJhi+xzD5JUBZFqQVN/uT82rVBKfp5legWAXIjNBdlciM3tRQMo2WZVQKkgS7+Q29voZJv9q1cvye1+wXe87FU5TvbjzREQQDn5WMenh0oSNHw0q3yS6icJnlQAJd/3KlRZr96PK4xyWoWtRc+8/l5a72eZ8/5WwbjM/b4KziWkkpHvK1SXMEp/7xRyW/RIWI4AAQIECBC48gICKFf+ENlBAgQIECBAgAABAgQIECBAgMCVExiHQ8ZBjXk7nGWqxUK1qklwpC425me9wki/UJuLiLVsls9fxicwUuO4AEr2Y3xhrx67Kpik6knaPVT1k6qikvm4v9LPduuv7Ks10CIGF3kgx2106rGPu9DZL7BWG51UDcntCnFkrnY0fftVdSR/1V/VThJEqQu0dVG2wixVnWReBZTsZ7bXHzsXa2u7mbOd3kqnu46fd4Veap2LPAYei8BYQADl5HMiPhUmzFxVUN6bVUNJGCUjIZRUQKlWbHn/ToAwvx8SSsnoocQeTDzLNZH+/tjDcXmfSwilRr6v96q876UqSlVHSUCllkug7qT3Ma8cAgQIECBAgMC1FTjLP7au7ZO14wQIECBAgAABAgQIECBAgAABAuci0CuBjEMj8x6gt9FJWCQVQzJXq4VcLMz3vUJKf4z8vC4qZk5gJOGTtGfIXNuscEn24bigRQ+OZPm+D9mvvg8nPZd63ln+qoVP6vmPW+kc5zKulJLAR438xX4uuCYQknn8V/s9CJJlcvG1VwHIhdZ8n9HDIHnMkwIoCbNUpZNst/Yj80mVA8bPZZ7BubwIbITAGQQEUE5Hy3t0vQ/X+33e81MNJaGTVD7JeH/2u6DasSWEUiPL5/dCBRcr4JhHX+WaSFV6qopQCeUldFIj75tVBSrvhU+GYfhuNlcQJaGUjLyv1XZUZzr9vLAEAQIECBAgcE0EVvnH1jV5inaTAAECBAgQIECAAAECBAgQIEDgHAXqAmoFL8ahkf5Q4woi1famwiT9gmH+cr3CIdWOpz9W/tK9wiK5uJjwSY1eASUXGk9qZzBuA1QVWLKNPO5N+aqqJFVt5LiKKPV8+/09QFIXUxP8yMXVbK+3ualQSbXN6VVPemWAqlxSy9cx6udID4/0aikJo2RUNZabcow8jzdPQABluWNeIcFqtZNKKAmhJHySkfBJtVEbz/X7InMFHLv/cnsyf+m8n/WKKL3FTt47v52Nb+bMWa9XmDqP/bENAgQIECBAtY2lBAAAIABJREFUgMClCwigXPohsAMECBAgQIAAAQIECBAgQIAAgUsTmFe5Y14gIDvYl+1tbKoFTbWu6U9mXCklYY9cDKwwSYIk1f4mFxhPCqD01gpZv/4iPhcgE2yp9j49RDIviDIOzuS5ZP3Mue8qfFXAo+/LSaGaectV9ZC6wNkrlVQbnVov2+73V3CkKpckeFIBlGy3lh+vl8fqLXj67Wyjh2LG50l/fuPt5iJvVUTJ4/sicF0FBFCWO3L5vdKrZlXIJJWvcrt+f2TO91UVK/fnd0ON/M6o31vZ5nm91+c9rYdIUtWk2oflPTPVT2okjJIgSsbj9l5Z76/jkOC4mtNycpYmQIAAAQIECFySgADKJcF7WAIECBAgQIAAAQIECBAgQIDAJQv0cEh2ZdE2MrlwV1VDMie8UQGOzONt9YojCZlU1ZNcEKzWCZl7ACUXCPv+5Ha1U8hcfw2fbWTUBcV6rJNox6GY3pLnKnxWNq9SyTLhk1o/F0Xrr/Ez91YP43YPuYhaFUcyp21OjYRQeluJHkAZt7dJSGTcuqe38OnBld6Cpx+vftG1b78quWhVcclvHB5+JQEBlOX48p6e9/cKjyTAmN8hed+vuX4PVAAlIZRUSukj9+X3Vf3uOq9qV9WSJ+9L9R7b2/NUu53MacdT4ZMEUJ7N3md/mLUoq4Bezf13wXJqliZAgAABAgQIXKLAVfhP9SU+fQ9NgAABAgQIECBAgAABAgQIEHhjBfK5UFUDGYdR5qHU50i5cNermCQMklBIXdjrF1iz/Qp45HbWq8olvYJJAii5r1dTGbfvyQXIqlaSoEsPwYyfxyIHdRxwOa+/iF/ksU9apkIaFb7Isov+JXwPeKS9QyqQVDudBFKqlU1VESmDqjBS9+eCaEYukKYaSgVQ0lIi6867QFoXYvO4qQBQ7SX6Yy76PMqnL+9i7KpnlvWvgoAAynJHYdzyrQcRq6JWBRLzeyRteSp48mgYhg+HYcicn1dQpUKLy+3J/KXHgcFxaC7vofVemkooX8+qn2TO93+cjSxX7cnG77HjilXnsd+2QYAAAQIECBB4bQICKK+N1oYJECBAgAABAgQIECBAgAABAq9dYJXPdnq7m9zuF/r6jleligp5JCTS2x4kOJILgDWOqzBSwZWqelLtd+r7qoBSIZS+D9lmtfjJdnoYJbdXcXidB2mZyiXZjwqQVDWSqvaxaPiiqoTkgmVCI6likgBJ5moLkbm3sYldtetJWCRBlQqg1Pq9qsm8AErtex6/gi6Z+/NwEfV1nmm2fV0EBFBWO1L1eyBzgog9/JjfJVX9JPPHwzB8NJs/mLXoqZY8Wbe3Y1ttr+avnfe8BACrpVmqoPQKKGnJk5HKKAmi9PfhXrGq3q/ntWZ7HfttmwQIECBAgACBlQSu6n/OV3pSViZAgAABAgQIECBAgAABAgQI3GCBRVvljAnG6yW4kYt31UKnqpVUG5senuiVTLJeXcTLnL8mTwilgii9Gklvv5PgSP5ivbdNqEoq2Ub2pS8//twq6/f96IGUq/QZV3dbJIDSK57kgmWFQBLgyBi3uTnu1K4KJHXhMtVKKkiSuSqSJICSx+hfvX1E7usXTbOdrFNVTcbVT7Kdep7Vyqf2YdxS4ga/LD01AgsJXFQApVpfZf5yGIbPh2H4bBiGL1oFjrSBSTiiqhTl/eaqf42Dkz2MmN8nabVTI9VPEkDJyO2qjJJwSlXcqvWP+325ikfeFxPeq1ZoeR9O2KSPCqAknNKrR9V7bo5Jbtd7ad6rF/m9ssp+W5cAAQIECBAgsJLAVfrP+UpPxMoECBAgQIAAAQIECBAgQIAAgTdEYNwuZ5nPd/q6vX1Brz6SYEe1o6kLXf2vzhMUebdd5EslkwqgJEjS/6q82vzUz7Jur5iSfahWOrkQ2MMr48PZt9uDKleldU72d9xiZpG/WK/gSLVfyEXIumCZ21XV5LQLj9lOhVYyp/3O01kbnbR3qIubVQmlfCsAU4+fOetmJHySfckF6vrr/HnVWPrzHodOFq3e8oa8fD3NN1zgIgMo9T7y1Sx8khDKdQ+g9N8pPTTZA44JOWZUACVzteJJJZSM/N6q3z+Z62vc+m2V0zXvfRXuyZz31FQ6Sdgko4Io1YqnKk2N52p91t+jV9kv6xIgQIAAAQIEXqvAMh9QvNYdsXECBAgQIECAAAECBAgQIECAAIGFBOoCXL+QmRUX+ZynBzwSFqlWOrlYV38JnjkX8/pfWednqZSSOWGV/AV5QiiZs41sKyPbGVcx6aGXrF+Bk8z5PuGWesxFnsd5XiBcCHzBhY4Ln5wWQqmqIXWhMhcfewCkqpNUEOW445ztJGRSQZNUNkgAJRc6M1dFhAqg9P3tVVjyOFm2/nK//vq+lgnHaX+Bv2wVmAWJLUbg2gtcRgClKqBUAOXrWRWU61gBZfw7olf2qt9P1Q7uUQuhVCuemvP7q1fjOmm7q5x0PYCX99WqSpVQYIInGQmi5H06lacy8v5fVahqrtZmVV1qlX2yLgECBAgQIEDgtQos8sHEa90BGydAgAABAgQIECBAgAABAgQIvKECy3wu00McvfVMgiL9gmZtswcA+gW63r4gF9/SqiBtdBIiScCkWvKMq4r0cEqCI1mvqqBkO3XBL9VNekCmtlP7WGGTCrPk+9qnq1TJpE7J04IWtVyeXwVEEgTpf6k+rlwyDmfk/mqzkLkuQiZAkguRdcExc7Z9UgCl2jZkznZysTMXOjMqeFIXMrPv48olFTLp20kwRhWTN/RNytM+d4HLCKCkAkrCJz2AUiGU69aC56QDkt8n/ffY+8MwPJyNhFE+nrXjyZzwZP3uy++/cWufXl1lmd/VJ+1fvb9XwCTBwAoJ5j16HD7pLdSqmk3mvD/Xe/VpAcdzP4FtkAABAgQIECBwmsB5/ePptMdxPwECBAgQIECAAAECBAgQIECAwP8I9FDIaS4V6MgFslwU6xfYetua0wIcub8HSXLxLSGSjNxO+KRGHqu+8vj5vodH6sJd5oRPKriSuYdlxtVKsg89QPM6LvKd5rnI/ctU8KjnWC1qak5wo8IeCY6MK47UhcMsX9VJMuci5PPZyO2+vZMCKOMWPGnbkIvLGdle37+EXvpXD5hU24havgdoFg3kLGJsGQJvosBFBlCqnddxFVASQrlJAZT6HVe/Yyoomd9x783CJ6mAknY8+T73Vwizfofl92sFJKvy13ldQ8l7alWpynt9vTfX+33es6v6VX6WUEqFVOq9PHOW6yHH/F7wRYAAAQIECBC4MgLn9Y+nK/OE7AgBAgQIECBAgAABAgQIEPj/7J0HkyPHmW1LK0MvUpwhObQiKeq92N3//0fWxZMoiuLQc+i9kcQXB8LpvUwVXDe6G0BfRGQkGih7C12Zld/J+1WBKnDgCozwybrxGQL+zsw2qJZuIwTKRohjDhIQIhEwYT1T6BiIw9nE9Djsi5fHlrPDCcqZuoCabXps43rjuQnTZCqgBFYO4dKNqXQ4plXgRZ5fupgwQz3T4QhxCKLk7HXWI90NQUVqAo/OfB+Dw5sAlIRV2L/BTOp0aBnPZzxnXVxGcOYQrk+PoQocswJXBaAInwA6CKC8OU0TBfDEAuQmKEd9zK9sX2hjTAun2xfgiWl5aPdsA6lpV3HwovA+U8Vtgju31cx0a6ZVEzjJmvcU2gDS8lA+jPcAKbQRpmyjngNQCgtue1W6XBWoAlWgClSBKrB3BQqg7F3SbrAKVIEqUAWqQBWoAlWgClSBKlAFqkAVqAKzCiR4ssolZG5F4I90LiGYZiFQlnAI210FoACHCJmwHkE3UhQQiCMdQQbcWDaPlwCche8M0rGdXVxYDv2nMTqBcLybUhyoU6ZI4D0wibXpcwRPCBhaCPomKOLMd2a/G2g0QEzgcpV7Dts2sEkNBJPH0YDkof/6enw3QYHrAFBIwQN4MqbgSQcU7jHHDqCMvx/gSNs82swnotDu2fbR/pGGx8KytHEALNSmumP7+4yneI8WFso2AwDlXpT3p2myAKFkmjQdrUaQsPf8m3BH6TlWgSpQBapAFThABfbZYTrA0+shVYEqUAWqQBWoAlWgClSBKlAFqkAVqAJV4EoUmBtjyeBPptFJYMTUNh7knDsKgEemxxnT34zuI26L/edxsVxuJ9MT8N50A7qqzAEzuq1kyh1hlQysXonoK3aya9AtNXKGOsAIJV1DxlnmI6zizHXdTPybem5brq8DiuvhSGC6BVPweDzjbyolEG7xmJkZn0HK67wm3XcVqAL/UOAqAJRM9QLcAGiCC4oFIMUC5Haq94ls0wBRAE1MO2dtOwh8Qts6V2jvhEB1+drH79k0bcI/eR1oA9IB5YMAUPhc4JF2g/WFD4UdBRx3bQ/3cV7dRhWoAlWgClSBKnDDFSiAcsN/AD39KlAFqkAVqAJVoApUgSpQBapAFagCVeDcCmw7riIIki4mvgf24H0GJYVV/Izgl2l3qAmYWZidnYExj2kMOpmCJwNyGXDjfab6GVMOpGML3yX0Yjodg6vnFvSCK14k0KZuBO8yCCj4IUCSh6jjiOlqgEVwMrHW1YS/CTQKhpiORwCFbRtMNG2OKRkILq5LnTNKlil+WI/9eg4XlLerV4EqsAcFrgpAyfvYu0vgBBAF8CRhFJw2TBfGfeiUXgKe1LS1puShHoET2lTgE9tWHVKoWd42GJBlbAe27QuM2qZjlfdp79m0ATid4IRFwf1ECIWUPJm2h+vGNfSa217ZdpzSNe25VIEqUAWqQBWoAkegwHk7R0dwaj3EKlAFqkAVqAJVoApUgSpQBapAFagCVaAKXJoC45jKOgcUQAMgjXQfMTWA9ZiSR6cRagJeBMAsOYubVAFCLIIsnPQcgCI4wnIAJAbjCMQBsmxKC7TKEYX9HcIY05h+YNuLn+eVbiTOLHeWOkG9fI1uKTgJMGvdGvBENxNnqBtwzGvEZxk8zFQ+fJ7nNbrajOc4LqsrykXgnG117HJVoApsVuAqABRTcHHfAUoAXgBCoQChkI7HAtxwqqm6sk0DQrENps2kzaPtM52dTijUQCdPRroe3FIyPY9XeZ0j1eZfwv+md8v7tO+5JsBBtCfUwCcJoOiSRQ3sCJCiixZtliCL6Xm2OZ4uUwWqQBWoAlWgClSBvShwCIMDezmRbqQKVIEqUAWqQBWoAlWgClSBKlAFqkAVqAJXoIDuJLp+bII2PCSWJ+DFLGqAEt9buz1rgmW8F0AhSCYwkikE+CydVVY5oHAcQi3AJ2zfGd0cwzir+wqk3NsudBLRicS/2cG24IXL6UCii0m6CBDQ82WQMB1GCBQKnxAUFEBJBxSCgTqguC2dSjIdg/slgNxXFagCp6PAVQEoQgjU96Zpem8JolDfDQCFdC4CDNSZWux0VP8HJKlzF+2f7bBtsM4nuKAAoDwVhb8zZc/oCJb9gn1pRhuQrlq4nlC4llwzYcc54FGgkZrrn23kvo6v26kCVaAKVIEqUAWqwEoFCqD0x1EFqkAVqAJVoApUgSpQBapAFagCVaAKVIHtFcjUM4IcgiJzaWsESnQcyRQAvCf4RZ3AScIoOqewnIUAmQWIJNMMbAJQ8liZBe6McCCWY3ul2wfuJOlUYioa6lUvtBIkMVUBM8hzZrmpDQjkAYPkPnVA0dUkgRMCuc5Gp+bYWN6SxzRuR6jF+tiuS4+3ClSB9fcd79PcfwUbcLZ6YZqm3y3Ly9M08ZmFe32CD+s0FsYzrQupXAQYcNEQQKEGaBCeo8771LYA3zFcbyERU82Zjs42UCcUamCUO0sABSeUW0soRfcx2nOdxMb3+4q3cP+n3dERCxcUCo411EKOCaJ4HTMVHOubkof6lK7pMfzueoxVoApUgSpQBW6kAvvqEN1I8XrSVaAKVIEqUAWqQBWoAlWgClSBKlAFqsCNUyChDd4nkDICKAa6+JxltfAHHiHIlfb/LiuIkoFG1tWthDohFmZxC5XkzPq5FDxcLINw1Amu8P7YXjlTn9niBOssBmAFUfLccjyMbSTwQRoDA33UwCMGANlH7tN96GrCuhbX83h0PUl3Fo9JCMbArzCM9bFdlx5vFagCqxXYxgHllWmaXroAgDLeUwATABcogCiAJ0IopOfBUQNIhSKscIr3nxHuFCKlpm3VDYU2Oh1QAFCEUHBDMXUe7e+YWm9f8RbBRtunBBzTGQXYJOEUrzM115NlgScFNNdBmf2/rQJVoApUgSpQBarAXhTYV4doLwfTjVSBKlAFqkAVqAJVoApUgSpQBapAFagCVeDAFRht+zP9jRCH4y0JpzjTPW3+08kkA2GCLG6HfWSgyyAZATPgFF7nGeNxnfOsewiXSbiEYCuQCIE4nUcM3hlEHc8xnWIASwjQmfLAQCw1QIlOJsAkmcpgDPKyXIInbNOyTdBvhIY6U/0QfmU9hiqwXwW2BVBwQMEd5TwOKB6x9xDuizo7ASa8ERDKu9M04YqCEwqFe5bOKdw/T/GV7UG60dBOC4vifAKEQv3ENE23lwUQJd3LdCYTYBlB1Ivol45b6YZCO2N7JzSZEBFQEdeUwvUWhKSd3KYtusgxd90qUAWqQBWoAlWgCpxrcKKyVYEqUAWqQBWoAlWgClSBKlAFqkAVqAJV4JgUGK33xzQGqwAMgj/pGEJgiWCTVv0EoZz9rBsKuowACmAKywGcAKBQ635irfOJdeoLnML2x5QBbJPvjvmVjiIJdOgY4rmNMEa6jxAsJQhnSgICc+lqYsBtDkLhuwRFWNcUB9S6n1CnAwrHlWl+OD5dWARaTAvUtAfH/AvtsVeB/SowAihCicAmz0f6HRxQdN2gpu3ZNgXPeMTcHwUWcMvQAYX6nWmaABYsumVwDz1VAGXuiiZMCkyC0wklnU98rwuZfQHdzajTGW2fzmJCktbZNtH2pfPJe3E9cbzx2ts2rkoHt99ferdWBapAFagCVaAK3FgFjnWGy429YD3xKlAFqkAVqAJVoApUgSpQBapAFagCVWAnBRz7IChkEfLQjn/dBlkmU9UQcNK5hGATgSrcSSjAIBlcNK0OnxPcyiAVASxnURtY9HhyGxwbn+umwjYNlOmaspMgB7awgTAADoKdBD0t6XCSM8E5BZbNtAKkGSDNBMFVUw74vUHUuXEwU/C4TwK1bMcCTCJQwjJ5HJlOZ9yOaSwEZepmcmA/vB5OFbgmBdJ5ijZJKJH6uWXqHeCTF8N5AwcO2p7zAijACqYH4972ZqTgeXuaJoAFnFCoBfKE+K5JpivfbabBA+7M9ho4SDcaalPosQz9gfye9pz+AH0DtrOvl640Xpds/wBLbP+ouY4WXG2EKmkfcUNxG2yzrypQBapAFagCVaAK7F2BAih7l7QbrAJVoApUgSpQBapAFagCVaAKVIEqUAUORIEM9BEMEhYhKATUIVyy7nBZRucRaoKEBpt4r+0+Nd+Pjinug++cNS14IrhCzWtunMaAo3CKx+12j31sBzjENDkExQiO6SSiC0qCKOgEzEHgzLQC1ATdnAHOe8ER6k0AioE9alIbALBQmFWeTipzbgAJpOSs8gRrmvLgQG4IPYwqcAAKZLtEu5BAIwDKb5fwCQCKaWBIBQPscF4AJdO3cF8DQLG8tXRBAUDBDUXgzlQ8ByDZlRxCtt3Andk+A5xk+jzBE2r6AzijmKKH5YRXaOv39RrbF9tNPrfdMs2SMBE1zjZAKDihULNsgpX7Or5upwpUgSpQBapAFagCZwoc+yBFL2UVqAJVoApUgSpQBapAFagCVaAKVIEqcDMUyDGMDOCtOvsM1AFrpGU+gaV0J1mnIMsxS91UOwSXsOX/zbIw29nCcquAEQJaLicIk64so8PHeExz6WMO6cqnw8eq9+PxCpIIgBDwJDhm4XMdRIQ4dB0BDGFWv8sys/vjZXGWt0G2TWkkdCthOQK1pqugTkBmVSqfPK/R6aTOJ4f0K+2xVIHrV2AEUEzjQv3MEkB5YVnfmabp6WUBVBFAHF2yNp2VUB/3N+A64BPAE2tcUCgAKCxjmpeb6pCBvuk6Rtttujxd0IRM6AsACAkL2T+gpr9wXmho1TXNNsXfEtfXNDu0WwmgpBsK77n+mb6H/Yz9j7Zbm/6j+n0VqAJVoApUgSqwVoECKP2BVIEqUAWqQBWoAlWgClSBKlAFqkAVqAKHrMAIkqRNPsc9BuIc60jAhEASwTtnLRNMMrika8mogQEYARRdUEYHlJwlnSl4RhCF7QixsA7bMzUPdQaBNl2PQxvPQatVs7MzTU2eo5/nTGyCYgbRqIFMBECESLwuBEZZ3pn9ph/ABYVZ4KYnYBubHEhyJjnruV22nee1a1Bu1+U3Xfd+XwWqwGko4D2ce7/uXNQAJ88vU/FQP7uEUqhx2jD9WrZb27QHCaBwb00HFMATYJQCKP/720JTU/XZdud1og9hGj36BAAoQiikS9IRBQglHdTY1kVftit53QUydQXD6cTywZCSh7aS34ApmRLAzLZwU7t50fPo+lWgClSBKlAFqsAJK7BNB/WET7+nVgWqQBWoAlWgClSBKlAFqkAVqAJVoAocuAI545tgHa4hBuESThlnGRv00WWE4J3wCIEjt6NryZwMBHoIGGXQD4hFK37ep4sJy47uLAmiCJywPQGZMQ3QOmjhUMdxCFTpYkIAK1PajOBIwiq8x8HE2dgExEx9I0SS2/IasR7bNahKzfIE1gyuZVBtEwhiih/Pg2CeJdP/sJ1trsGm/R34v1wPrwpUgStQwJQv2YYAL5CGB+CEwnsKMAowA/CiDlq0Hby2uSflvVIHFCEUARTcT3hfB5R/djKz72G/IcFT+gOZKon3/k1annRJo+2/jBftYbZbgJg4glGTeiddUIQ0TdcDdGkx5ZzgZ9uyy7ha3WYVqAJVoApUgRugwDYd1BsgQ0+xClSBKlAFqkAVqAJVoApUgSpQBapAFThABQzQCWmYCsfgj99bG4zjb9xGDNYRsMMmX2t8wBHdSNimgTwlyKAL3+mWQp32+7zP78btZHAwz4XlRnjmAOXf+pAIVqXjSAazCGjxUlMdRZxpnY4nBEZ1MqEmEApIYmAtD8h9mioCeIWAGtvgfYIj605kTD2QjieZuqeBuK1/Dl2wClSBLRXQaUMgEecM0vCQdoeaVDzAJ9RADbpuUM8Bj6t2uwpAwflE9xPT8BRA+YeKCZOOfZF0NaE/kQ4oXDtTJ/E5gAoObNT0Oy7jpaOY7Z5wCTXAiSl5AFE+Wn5GqjpKpuPhd5IgS9u9y7ha3WYVqAJVoApUgRugQAGUG3CRe4pVoApUgSpQBapAFagCVaAKVIEqUAWuWYFMk7MOvMhxCpczVQ2gB0BJzibWHSVdUlwPsIRltc0XPqEenUvWAShsj30bIEzrfd4Lx3gM66Sec0e55kvzk93rTpJpc8YUOrmC3xGwyhQPGewEEMltECATPqEGGBFCSReTBFB0Qcl967RisAwnFVMKEFDztWsAbTz3Q7o+PZYqUAVOT4EEEmmfhBkAGX4bhc9NI0ctgJLt6yp1THUGXKIDCuAJLigFULb7TWX7bZ+AGhgIpxOL8AkAEe8TfqXPMIKz+fd2R7J5KdtDatpS0vGQioeCM4ruKMAptpvUmX6O30qm5Nm1Ld18lF2iClSBKlAFqkAVOFkFCqCc7KXtiVWBKlAFqkAVqAJVoApUgSpQBapAFTgYBRIUIWiW0MYYPEtAhWV1MqEW/sB5hCIU4jZzWwAo6YBCCh4LAaMEW9aNjxgcch8eD9vmvcFD602ijxDKpuWv6nvT2gh2pBPIGHjKNDosR3CTQJdBL4JYptbhu5ydndvlPfCJATDe62JiCh5TAbBsvgRZhFMAXQiYOXvfZXcNmo2OKFelf/dTBarAzVQg2zzaKNLwUHA8eXFZXlrCDOmmAfyQ665TrwDKxX9b2U/Ifgx9AdPymY4HeIgCNISrDXAKdbqmZR9EoOXiR/mPLXi9qWlfEzgBOtH9hFoINGFQoVDW14WMuq8qUAWqQBWoAlWgCmylQAGUrWTqQlWgClSBKlAFqkAVqAJVoApUgSpQBarABRQgWJMzhse0NTk+kbAKy6XjSaa/wdI+t8M+fLE9gjsJi2TgbnQu2TQ+kpAJ+2TbBo9Gd5dtZNq0v222se9lAC9Mo0NNsCmdSsb9+T3LAJwIjpgCR6gEIGSETkwTQM1yCa9kSh72ka4seQx+7jEKouCIso9A2a7gyr6vR7dXBarAzVAg2wPaNUAFChAK4IkFRw0hSlw1CqBcz+8joR/6BvQFsp/CdQM8EUARKKLm+pr+L9MA8p7t7Otle0gNREK7bMERJYvpekyBJ6BCrSOKQMu+jq/bqQJVoApUgSpQBU5cgUMc8DhxyXt6VaAKVIEqUAWqQBWoAlWgClSBKlAFbpwCCW3gTEKghZqSziHpNgJQwnKkGqAAnzjLmCAc7wVBqBNAQWD3YZAnUxcwY3mbtAVsJx1LXCeBlFO5mAAXOohQC3Jk+hu1YFm/pwYiGWdUO5sauCTT7iR8wnZ0SiHQRUkgBbhk1SudSnRYWQWrnMo16nlUgSpw2grQzgGXmLbl5WmaKL+bpunZ+JxUPbSrmb5nnTJ1QLm83419FfsjwEOmUcoaRxuuK2kBE1gxTSB9lX29sn0UErWN1WlsTHkHlIJTCul6PlzWtOPpbLav4+t2qkAVqAJVoApUgRNXoADKiV/gnl4VqAJVoApUgSpQBapAFagCVaAKVIE9KZDwRQa95sYWcoYw79OJxNQ11uMs7kzPQ0DHdDuCKDqZjA4orJevEXrJgA/gy66pcOZAlEMYV8l0OAIb26aRSWAD0MRAE7UQCoAJJR1BeJ+2/EAjzqgGROFvU+uMDigJi/CewCjLZIBUEGZMuzP3Ux7P1e3v6WffzVSBKlAFrkwB2jtdToBMAE9WASi0j0Kbm9qGVhuJAAAgAElEQVSiAiiXdwnRPh3e6KNw7QBRqNMBhWtrKkFSAdq/oeZv+y3CRRc9att4XM34DVDbzgt76oBCjevJB1Foz9MhJV3R6hJ20avT9atAFagCVaAKnLACmzqnJ3zqPbUqUAWqQBWoAlWgClSBKlAFqkAVqAJVYAcFBEMMtDDr1+DXCH/k5yzHDF+CKwZenPHL32MQLVPw8J1BGmohFOuEVcZjYL+m/uGY0/aev33tMjYyQiu7rLuD1DstCqQhDAIoosPINiCG6xJUYl1mO5tKhyBVBq0SBhFA0R2FZZ1NTW1KHWZcE/TyWNxGHptpfwRdqP1sU4BrhGIQbtM6O4nbhatAFagCV6hAAii4ZYwACkCDpQDKFV6YNbsa+zv0awBkdV0TRgFIAU4RNjGlIJ8BprCOfSPq7Kdc5Ext522vR9hTYBRoFADl/SgfLV1RcEYBRsn2ep1D2UWOt+tWgSpQBapAFagCJ6DAIQyUnICMPYUqUAWqQBWoAlWgClSBKlAFqkAVqAInrwCAR6bPEfAQAkkBxhnBBloER4BJLKbhcTs5o5sAW84WThiFbeay4xhHpvNh2zlDOWGV84yNnGedy/qBEAQyoETN39umoklwBdeRTKNDMCpT8iQ0Ykod9sU2AE0EV6jHVD5zoAh68DnbGIvb3xUm2XX5y7om3W4VqAJVYBcFbFNo4wQSEkB5ZZmCJwEUXTIyjd2qfdYBZZersfuy6fqWjm+AJFxHABNqARSdT/hMpxTeA6EIr6RT2+5H9L9rpEuabaswCsCnwCg1fYD3pml6d1njhkJKHmpgFNp623e20VcVqAJVoApUgSpQBWYVOKQBk16iKlAFqkAVqAJVoApUgSpQBapAFagCVeByFFiVbmbbcQGWAzghbY6pc4BDEurIIxf40E4e8MS0AgRX0naeYI2uJ7qqJDwCgEIQJ1Po+D73uSkV0Ka0QZej/HZbXZcyZw6qyOVNnUNgiMLf2uRvSmGj2wizmlmXWc7MgKbGDcVgE7XOKpwR7xNCISDF8kArFLane8qmIFXCMnMOKdsp2KWqQBWoAserwAigmMbF9Ds4oTwb7idACwVQDvN6p/MaEIlQiWBJ9n+4jqToub2sgVCEjOhr2W8ZHd7Oc+bZb7A9p05glFR6AChzBWcU3FIstPG85tLgnef4uk4VqAJVoApUgSpwQgpsO9B0QqfcU6kCVaAKVIEqUAWqQBWoAlWgClSBKnCjFEi4Y1cII9PhEEjJNDr8rSMKgbAcY0gAhe8IvBBQMxAzbict7HMmMdsReDGFTv69blwjoZvcJhf/UMZDdBUZZygniOGPNYM8OoYAdxAEEvwgMMTf6Siy7seeAApBKOATC9tMZ5V0QPF4BV3YJ7OnhWDYrjOsN9n0pwbjPm7UP2pPtgpUgRurwCYHFACU55Zwgq4ZBVAO8+eim5sgSrq4CdOaakcABQhFEAUYhQKoQr/HvtY++i1zEIppdajpQ3wYBehENxSgFEBTIBWdzuxrCKVmfZhXp0dVBapAFagCVaAKXIkC++i4XMmBdidVoApUgSpQBapAFagCVaAKVIEqUAWqwLkUIAiiWwl1whibAI6cyQv4gZOJs3gJoBAYMUDCwbm9EUAhkCKAwjYMvlDPHVNuh+/HorOKgmw6jzy2QxkLEbZwJrLAhg4mHHMGixLUGJ1LCAZZgEZMraP7yKpzdjvUYwoeAlG5nzGNTjqXuBz7FoDRIWWTC8t4nvn3uX7wXakKVIEqcGQKJICCWxjtpSl4gE9GBxRcMgqgHOZFTqCWvpDwrHX2mwRQnlwCKE9N08R7an4Hma5wX32XsV+RQOvYDyD1DgCKEEpCqvQRMo2ffZfswxzmFepRVYEqUAWqQBWoApeuwL46Lpd+oN1BFagCVaAKVIEqUAWqQBWoAlWgClSBKnAuBQhSZeBDVxODJOs2CvihywmzeAmIERSh5u9MyZOOIwIoAiwAKIIrACi6mFCbdofjGFMFmfqHZZxVnK4suwhyaGMgo+tJzkImgDPnOOJnmRqHINCny0JwiABSgiWp66gXyyU8wsxmCtsznY9gzJgKaHRvSceT/G7bazSXamjbdbtcFagCVeCYFSiAcsxX75+PPfsymaowoV4+ByRK+OTpaZood5YuKMJI1MLD+1JqBFHYbjqq4YJ2LwAUIJR0R8ENJV3Sst+xKfXevs6h26kCVaAKVIEqUAUOVIFDG3w5UJl6WFWgClSBKlAFqkAVqAJVoApUgSpQBa5FgXxu38a5JJ1DBEwASNJxZIQ5VgX+WV/rd2qAE4IlwCebAJQER9gfs3iBUJzNm9s1LdAocJ7LmDpo34GYi1zcERTJoM643dSaWcfpegI4QjBHgERnlNEphc9NdUNNkAjwBGhkBFDGINA4DpSzlwk8EVCisE2OY10qnzF4tYvjyUX07rpVoApUgVNToADKqV3R/z2fhGbzPX0jwBJcUOhbkXbnmSWAAoRCSh6/ox77btv0CXdVlT4Bbb99jI+macIFxQKQIoQCrJowLOtZ6MtkOp4CprteiS5fBapAFagCVeDIFSiAcuQXsIdfBapAFagCVaAKVIEqUAWqQBWoAierQEIWBi0MQMwBGKvS3wCfJADCrFsL2/U1BggSQMEJhW2kAwrbNf0OQEmOMYwBF5xOhGB4v+oYOJZxrGIMsowuKdf9A8ggi9CIn43HlmlrCPTk7OGvp2miENAxeAMAMgeijACKriVAKKbgEW5ZN/aT1vss7/6pmc2c5zZ3LvnbyXO/7mvS/VeBKlAFjkmBAijHdLV2O1ZhYPsyArXUusPhEAeMgvOJRWcUwBRgFN3oqO1D0Se0X7jbUc0vTTsOjGqhb/FxFIAUC9/Zb8GJjQK8SjGFny5r26Ti28fxdxtVoApUgSpQBarAgShQAOVALkQPowpUgSpQBapAFagCVaAKVIEqUAWqwKBABi1MaTOCIyOMofMIAQrhkAxwEORgGwAlFAIXvFbNTh0dUAiQWABJDIiwLV55PHn8fJ+wyphGZ934xBxwcijjGegmxKEDyDrXkAQ6AEUS+MjADYBJbidT2vA+ARQCPabOoSZwlOuu0yqPh3U4JgNPmQZo0+zlOSv//kNXgSpQBarAdgoUQNlOp2NcauwX2Vfi84Rz6asBnzwVBQiFv6kT4rU/ZV9ulZPcrnpln4Y+AP0LXNE+XxZc1gRS6G9kvyVBWJZPR5Sm5Nn1SnT5KlAFqkAVqAJHrsChDNgcuYw9/CpQBapAFagCVaAKVIEqUAWqQBWoAntXQEgjoRKCDUAfGWwYHUKASgxUkDbnkcG5JKGSbQAU98m2gE8eXdYEQNLJRAFyrMFjc5Yuy7vPvQt2DRskWJNpdMb3eUi6nwiqAJFkyhsDPHxG0McUPXMuKGl7z7KuSz06l6wb+xnBlgRXOmP5Gn5Q3WUVqAI3UoECKDfysp/1oehnAaMAmgidAJ6QigcohTrTGNIfY3n6YRT7VfuK9QiVAqUKvALMAqCY8g/gRDiFWmcUUvSwjE4ouqHczCvcs64CVaAKVIEqcEMV2Fen5IbK19OuAlWgClSBKlAFqkAVqAJVoApUgSqwUYG5FDJzz+PjLFnhDme4Emww4MB3Qii5fT5LAAUQRWt3nUvcng4o69wt0i2FfRMAoQC1uH6mBUox8hxdZp9W8RuFX7NAghemjmHxTU4fLuNyuoZkKh0AEFxEqEdnkHRJYXawAMpYjw4owiAed+6P7Wh/T61zSZ7XqvEft+d5CbvkuhfRuetWgSpQBarAZgUKoGzW6BSXEM6lBg5+fFlId0jaHYEUavpd9sFIiQiEQuG9aXnol9Fvm3OO21U/+gf2Z+hzjH2WdD/hPQDKvWmaAFAoALFAKrqh6LiWqQjb19j1qnT5KlAFqkAVqAJHokABlCO5UD3MKlAFqkAVqAJVoApUgSpQBapAFThKBUxDk24m+T5PagRVmNUqcEJtsIGaIEOmsUkYRQCF5QBQCFroWkKdriUsuw664HtdSwhw6KxCLUzicYwXaHRCWXXe13Fh02Ye6GJ0All3TOlkAuzBrGDAD9PpCIcQrJlzGBkdUAjcAKAYzKEWQMmATcIsBIUsuT/2aUAn4ZJ1AArn6rbn1r2O69N9VoEqUAVukgIFUG7S1f7fc81+HH0t+msWIJRb0zTdXpb8ThjFz4BQTOdDPfYnz6tuurrR56BvQl8n0wf6HugEAOWDZW2qHmqWyW3Vbe28V6TrVYEqUAWqQBU4EgUKoBzJhephVoEqUAWqQBWoAlWgClSBKlAFqsBRKmD6nJzlqksJdb4MGBiQAPJwliu1M1+ptVx3W4Iu7o91RwAF+AQ3lPFY1gk7BkeAUFalAZrbzgihsMwhjEUAWhgMMWVNzspdp0m6mLBuWtALj2hZPwIdGXRhmRE+AWThM0GSXN9jSniGc2Cbwii6n2zj5JLbG9/vsv5R/mP2oKtAFagCB6RAAZQDuhhXeCjpVELfTKc7avprQCi4olDzNwXoJJ3t7NsllCKUnOkaz3NaCdzSH8HdDejVWmcU+iwAKO8vixCKNf0k3VR0iKO/wmf0YfqqAlWgClSBKlAFTkyBQxj0OTFJezpVoApUgSpQBapAFagCVaAKVIEqcCIKXMTC3HUZ/NcS3TpdRZRqhE9YJqETZ7kafBBA0Z0kZ7tmCh7T5hiwoB6dU9ZdrnG7Ca8cwphCghKboIl0ECHgQRDEIEqmnhmDIeN5CpEQPGH9T5c289TAI0AkzhIeLefdDzUBm7Swd1YxNUGddW4kbneu3qTDifx79jSqwI1VYA7su04xdrkPX+dxHvK+C6Ac8tW5mmPjN5D9RfqA9PkATCjpgMLnma4HQIU0i9YjaLyve0a6mNgHsi9FCh6AEyAUa4EU0/AIrOjclukKm47nan5n3UsVqAJVoApUgStR4BAGi67kRLuTKlAFqkAVqAJVoApUgSpQBapAFagCOyiQjiI5g3Sb5+iENgBEckZrOojwXUIuupfoakLwwYADrif5XgDFNDi5T9bne4tuKLqpJOyy6Xzy+OZS/uwg6aUsmgBGAibjzsZZvMy61TYeWIS/DazMzcZNnXQcWQWgCJ9QJ0QywiIEXvIYAFIMynA8mb5nPB+3O1dfitDdaBWoAgehgG3T2C5tupdf1sGnc9R4zyoMt73qBVC21+pUl7QPKKRMH45+Wxac7YSTE0AhVU8W+pqsT01fM/tv6Gc/cFctBXB1gksgBQgXCIWUO9SZjuezAHMzjY99oNwO2+6rClSBKlAFqkAVOHIFruvh5Mhl6+FXgSpQBapAFagCVaAKVIEqUAWqwIkrkGlyCAYk4LHpWToH+pnNmsEDYRQDAxkEcJ/OXE0ARWt1QRSCCu6H5Q0oUOu6YqocAxECKSP0sulSjssbAN203mV/n6lodBaZg1D8zHQ11Ok+gjU84Id28MAf4yuveabuYT0CK7qgmIKH7Y8AisFZoRH2I3BCnWl0OJ9NQE1+vw5Wuezr0O1XgSpwdQoIHc7Bh5vapn0e5egoNcKA3pP2uc9T3lYBlFO+utuf29h/pN9Gv9HaPiQgigAK9e1pmp5cliciBSPLJbC8a392PPIRek33ONMR2icCQiEtD4XPcIczzSDLujz9puwLNSXP9r+XLlkFqkAVqAJV4GAVuMoHk4MVoQdWBapAFagCVaAKVIEqUAWqQBWoAlVgUMAZqMwc1anEGefrnqUJuqX1OQP/WKdjl04hGIAjCYVAwuhckul5tF/X+SRT8gCV5Ez4PHw+97hze342LrvrxT+EsYSEStK9hHPJwGfOwNfqXfeTBEeARbSRpx5fI4AiLELQJFPwEFwBPrGkpfwIiQi8WM+5uXg+m65RnQY2KdTvq8BpKGDaNWvbJWpeV3V/9p7DfUu4L4PRTaex2++tAMpuep3q0vn/O/bfgIoFi+lDJoACfHJnmqanl7XQMjXLmton3VDO64Iyptzyb/pRCZnghKIbCv0toRNq+k2fLAvf4YTCutTcT/qqAlWgClSBKlAFjlyBq3ooOXKZevhVoApUgSpQBapAFagCVaAKVIEqcKQKJOAxdwr5XJzLOsivU0nOOl/1LO0gfMIfDPwDoFAeWwIoQiirABQBFpbD8UQHFf52XY5PAGU8Hj/3mNPNxSDlIVzOVUGM8djG5RLUABYZ09Zk2hu25foua+obgh8GQdYBKKO+mYKHfTuL9/Ol6wmfCbOsS0mhlT01AZdV4MwhXKseQxWoApenwCpXqrnPbZOoaQfSOeuyx3nZ/ui85P0wHZyE6kYnp3WuTpen7nFsuQDKcVynqzzKsS+XQAr///QpKfQvcT15agmfAKIIPQuijPeNhKw5p/PCKKmHfTEd4BLOpZ+E04lFMEVIhf4TRUc6U/w0Hc9V/uK6rypQBapAFagCe1Tgsh9M9nio3VQVqAJVoApUgSpQBapAFagCVaAKVIGdFEhAY869ZIRPEtRgsF7ggzoH6+cgjoQkBFAIDgKgGCAQQFnlgDIGGwBUWJb9a8FuGp3RRn0UJmfF5/tDGQdI2CKBkTHYMAefpOMJ4AgzZqkJfmTQYgx2psU7M20TQCFgIjSyKQWP4IhBVmf8chxsxxQ9QiVcm/E8/GwMsjRtxU7/4l24CpyEAuP9mpMa3bFMzWGbYGqNdDZIYOUyhcl0Ytzn8t7Ke+6DgnirUvPUtemnV6gAymX+Yo9z294D8v4gWMz/PYCyBTcUIBSL4DMgChCK8HL2J+1XZl/5In1E+0T2pYBNTLmjuwn9JIrpeawBUeiTUfO9jnVzjnTHeTV71FWgClSBKlAFbpgCF+lU3DCperpVoApUgSpQBapAFagCVaAKVIEqcEQK+Lyb6XBGN5QRQBEcoWaQPi3MtT6nZpvjK4NpuSzbyVmquJkIlgCT5DGNwAxpdgROeJ/HZ0DCQOV4POPM+asKTG77E0EvwZMMUI5pG0aIBDjE4AYBzpxRC4SScMgIfRgUpRZA0QKez5zBvwlA8Xh1LsmUO6yb55N6jAHXdEepM8C2v5wuVwVOT4F02BrhwnQ44TtTshlUpm3QsWsfLgar1M32Mu9x3PO491oylUbekzM9j/f/07uS5z+jAijn1+6U1xz7iP7NvcC+JDXAya0oAiimgPS+IbCSznrCbd57zqtnArXAKNk3EhL2sw+naboX5YPle2qcUHRRYb2+qkAVqAJVoApUgSNUoADKEV60HnIVqAJVoApUgSpQBapAFagCVaAKrFQgn3MZVJ+DNuZgDJY1iOfMUsERaoJ8FraZrxEecDm2A4Dym3BBcfYps9iBS3iNAQY/c2a7dbq4HPPzfM6eN2CR6WhWuYXwOfBJBia0bf9sCZWk+0i6qbCugQ8CGiOAAsySziqrfmDoPoIzOVO3dvG9OVWBKrCLAtxT0mGL9iWdD/I72gLTudEuEVQWUqROd67LbCMSQOHemS5QpiQz5Ubek73Pe9/fRadTX7YAyqlf4f2eH7+XhJ0BS+xrUnufyNr3uKIIpvA+U/vsK00jfa6EehMeps8EgAJsYnlnmqZ3lwUwOOFilKtj0n5/P91aFagCVaAKVIFLV+AyH0Yu/eC7gypQBapAFagCVaAKVIEqUAWqQBU4WQVGd5J1Dh4jdOJscgJ56SLi53PpePiMAJ7wCIE9AnwO6Ocs8xFAGQfH+d7AADNT2ZY26PzttlgmZ6yPriW6t7C9TSl3ruOHkODNJgePESoxMJGW7X42OoPk3wQ7M+0O4AkQyhyAMu6ToIepItgG6xks5buEYDbpmRCKTiicSwGUTcr1+ypwMxVIqES3K50HRrerdETJ9oQ2I9slARTXN3h8WeO9bjfdTLh3JoDi/dj7q/dcnasS2Ju719/UYHMBlJt5XzjvWSe4xv0CuBkIJZ37dD2h/2kqSMAT+rWk7KGm0Pc1HY/9Uo7rIvcR/rftG2UfSdDXdDuk3MEJ5b0AUEjL8+myX0edoHK65DVl4Xl/PV2vClSBKlAFqsAVKHCRjsQVHF53UQWqQBWoAlWgClSBKlAFqkAVqAI3VIE52/FMO6MsI6ii44luJjiNUBicN32OQb8EPgRQHIRn4N7BeR1Q3OYqBxSPKWeTMrCP1Tn7p9bNRLhkDqzxM49z7ngP4WeRTiZz6WTyGDNQQADBdDgEJ3Um8f243YQ9WCZTPKwCUAyQ5jEIuAiisB2L8Igz+zfpm+ebtvOdpbtJuX5fBW6mAglAJlxIe2IbRTvB+9H1JB24bJeoaaf87jocULjf6YDifZl7MoXAMRBKAoOm6dHFai792k1Nz1MA5WbeF8571nMQG/cO0/LY5xRMSQCFVD1PTNN0e1lMy0OdqSEv6oaSoFr2k/g83euAUXA/AUKh4IoChGJJJ5Wxr9Y+13l/QV2vClSBKlAFqsAlK1AA5ZIF7uarQBWoAlWgClSBKlAFqkAVqAJVYGcFRvhkBDFygyPAkTPJGYgfB9YN/GWue2eSsryFGaMZ6EvXkjkHlDwmj9cgokEBtj06max7Lk8d3P4hPcfPBQ+FReaCAkIbBB8EP5g5b4DSz9yugcjcD4FLZ9tj0e5sex1Qcqatx6BmmQqCgIYz86nHWbXb/GhHB5gGQrZRrctUgZungG2M7U+mzqBt0bkAoERQUVgxU+zw3nYJB4MEUNjOVTmg5D1ZB5QEUAgoA6BQMpWG77mH8z5dpzJYfROdDQqg3Lz7wkXPOPuI9je9b2R/lnsKzicW4JM7y/LU0h3FlJMAK9nnvsgxJqjLdvJv+3HU9OOETxJCeX+aJopwMnW61a3rb17kuLtuFagCVaAKVIEqsAcFDmngag+n001UgSpQBapAFagCVaAKVIEqUAWqwAEocJFnzUxTMKYhMHjHKY7pavzMQXedTwBJLAIguqTkdtj2CKA4IE9tGgTT4aySOQMCDOKz3Zy9fhFt9nlpzwtL5HoJexhITHjE451zCyH1TQYmMxgxBiJXASgGLkyjQwA0A5p5rOiexyiMoh38efXY5zXptqpAFThuBUZHrmwPdNCyFiyh3aGNMjgMjJIp3xKqZJ0xBU/CLBd1LFjXruV3woHUBITHtGgCKICB3p+tdT6gNgWb92H+tl0xndlNuTcXQDnu//3rPvo5RxT7nt5jTAX55DRNTy8LIAqOKLihUAO12UemHvus++rDpvsdfUFcT4BNrE3JQ03fLt2TMoUj94t0zbvu69D9V4EqUAWqQBWoAksF9tVpqKBVoApUgSpQBapAFagCVaAKVIEqUAVGKGQMxo0KjYCA3wNtGFTLQJyfsdycSwqfZcodZn2OAIoD66MDCoG7DPQxC5SBeEumTNgU5BshlHWD+dfxq1mVLmebQF+6fpjKxlmp6TBi8NDzEyoxuJhBSYIP6WoyB6AY8DTYObqmsD7uKAmrjA4oo2PLKljlOq5J91kFqsBxKzC2SbYZtBe0AabGEHQ03Q417ZQpMmhzElbxvW2hQWSWY12hyDFYfJljvtmGcN+3DaAegRPu73zm56boodaFKlOyGZi2HbgpKXkKoBz3//91H33C27zPfif3jkwFCWgCeIL7CQUgBVcUCvehhLG5j2Wfe3x/3vMGIqE/R01/7uNlyh3qe0sYRSAl+4jAKKZtpE54jXuRr236s+c99q5XBapAFagCVaAKbKHAZT6MbLH7LlIFqkAVqAJVoApUgSpQBapAFagCJ6TAOAA+l0JmPN0REnDgPAfAfe+M8RHwIMDn7E/z3jPYnrbjBO2AU7QpzzQ6bi9nkrNPtmXJ2aWbnqVHECdT8hzC5R5T3HBM2wzWj+DKCIFkQIHgYW5X2MMZ7wQfnQk/OqEkgJIW6+x/TJ2TgUuCGeMx5rUanVgyxc8hXJceQxWoAsepwFybpGuWAAnOJrZL1KaH473wCbVpdWyP0n2L97ZJrEebmOkyNrVN+1Q3XQeED7l3m14noULv8dzzScuDQ4pp02hHWDbTsvE39/qEBPd57Ie4rQIoh3hVjuuY5u5DCcDZhyaNF+AJwAnwCe8FUoBTvDdxL9KJcATs/Pu8CuX/Nn030ylSf7SEUABRcETRMS+d87y/zPUBt+3TnvfYu14VqAJVoApUgSqwhQJX+WCyxeF0kSpQBapAFagCVaAKVIEqUAWqQBU4YgUS0tBhZJtBagJZObhN4C0DdTlTHDAkgZOEO3ifgT0GzzPvPevmrNCUmv0Lp5g2h8F6XVFY9jzP0AmjHMqlTTeSXdIcJLDB+0yBQ2DA2ezU40xU9ulMVb7PWfAEHJzhSj0CKBlMyJQNBC0ylY7QyzqdR9BmG/DmUK5bj6MKVIHDUyDv8Zk2Lh21aHtoi9KRi/bJv9el1dHhxJRutEtsj5q28rxt076UnAMTTZchXOL9nXs98AkuB9TpjpIpenRHSVetfR3voW6nAMqhXpnjPK4RhM6+L/cbUu4AoFA/Eyl5AFLyfsQ9ZoTc7IOfp0+smummR98NAE0QjXsDEMqHy5LAsn1HgRXWyftN3o+O88r1qKtAFagCVaAKnIgCF+konIgEPY0qUAWqQBWoAlWgClSBKlAFqkAVGBTIZ8VtnhtdJlPnZNDMweoMlGXgn/c5wE3gjuAcszBNMyCQgovJHIDi+qMDSqbRIWBnWgRtxT31EZ7JWecG+Q7th5ID+JuOLQflAUF0K8k0By6zalt8n7NWCR5mMCBt0ecAFIOJznYlgOCM1nRTmXNo8ZhM4ZMz7lne89ikQ7+vAlWgCpxXgbFtzHZLcFHnElPu0GalG5cgSrZNCabQ7mWwOPfB+0xPN7Zj5z2vi643pmbL9GwGh2kfuN/jgEK7QZ3OBsIpBJ8pplWzXTn1wHIBlIv+Crv+KgUErIXYuMfggiJogvvJ00sXFKCUx5eFZUZwm/uP96e5vv15rgJ9OJ1M8j7BfYD7hH1F7hfeO/h8/I7v7SO2T3ieK9F1qkAVqAJVoArsUYFtBhL3uPbDAeoAACAASURBVLtuqgpUgSpQBapAFagCVaAKVIEqUAWOQIHRanvdoDbfuTzgyJg7PkGU8Rk0IZScOc42CMg5QzxTFwigzM3I5LMM+rFsptEZZ3KO5+U2HaxfBascwiUcZ52vOyaBDmsDegQGCRQmwDHnCOJ1YzldTABATKdgQHEEUBJoSXCFbWSaBo4j3VN0WpkDYjyH0SXFVD2HcG16DFWgCpyWAqOTlW1eBmNt/2h3aIfGdDuAJ6baEbCcS8vDutkeptuAAWTduvj7UF62HelKxXvaGIr3fZ1OMp2GMCOuBzofEGhmGcvowHUo572v4yiAsi8lu51RAe9X9nG5R5lmh5oUPDifUBJAAUShD23qnnRfEkwR3r5IjMn0isLRuKHojmT6LvuMmcYr3ZSEVVY58fVXUQWqQBWoAlWgClyxAhfpHFzxoXZ3VaAKVIEqUAWqQBWoAlWgClSBKnBFCqTDyCY3lBx8NuhmUM2Z2tTO1M7tJWDgjEqWNV2B6XNyoJzB8BE+SWAmB8rH95vSAo3gzT4G1i/jkiV8MoIXcwCJgAnBQMCNEf4QDuH7VSlp0ILlDCRSEyB0tjoQCgAKMAk1gQReHmtCMOzHWfEEGjKVTh7D6JKjlp7zOCO+6XQu49fWbVaBm63AnOuJbYNpdqh1OrH9E6C0FkABQmGZhCOFVmj72NbY9tg2cSVWtc+HcpXyXj+me6NtyPaH9/5Ne3JvmqYPlgUQhVQ9Ftspt38o57uv4yiAsi8lu505BbJ/az9boCTT8dyapokCfELtvQqgbnQY5F6V/fHzKp9wGf/fQCQJStNP1CUPIM0UXtTcM7JkKh/6ln1VgSpQBapAFagC16RAAZRrEr67rQJVoApUgSpQBapAFagCVaAKHKACmUpnHFTOAFgeei7H4DTOJaYYYHDaAmAybiMBlIRV2I4zxQ3WCaGMAIozwD323A77HlMZHKDsWx9SpjkwHU6mq3FDI4ihJbmzS5lBaiH4lzPWNwEoObuUgKGBAECUEUAZj1dwhOMZZ6n6HXVfVaAKVIFDUSADt2PKHR23qGmjTKVjG0j7ZZvIe9s1ls11aatsu2iztn797GfXO7T74487cX8EhGknMqBswJg26b1pmt6PmvcCKem+RRtyaq8CKKd2RQ/3fLiP6U7IfYdUO6bdETyx1o3QlGGZLgxwLp0C93Uz4v/b/3fqdNfDESXBNO4R7y4L9w/7toAqrLdLqsrDvWI9sipQBapAFagCR6jAvjoGR3jqPeQqUAWqQBWoAlWgClSBKlAFqsBJKzCmDFh3smOAzWAYtakAnJGd2+EzB7GpmSGZ4Iizw5lluQlAGR1QMgUP0AkD3RS2NTcDPOGZhE4uY3B8Hz+cMWq3TRQvZ4ADjQiU8D6dUMbUNXwP8GEqBFPmAJAAoLgd6k0ASjqgMMDPNigM+rt99sWxjgAKujnT1X2aAihdTfahb7dRBapAFbiIAraL2cbxPtvHdAUAKtG1K4O0Bm5Nu0Ot0wntmaCkaXV0C5s9doCTdYWVhFLGem0nYABZBEuy5r1lcTOPv/Nzv5vZnyl5bI8IEOt2QGBZ2ISawHLCKDogZOq4uTRtF7nm17luAZTrVP9m7VuQzv5x3qO4d9GPB0qhzu94z+cWQTpTb2ZKsE3uiesUpz+oY5/Oe/Y9+f/PPiz3CgAU4BOKrnzUCVjPOfxt0+++Wb+Mnm0VqAJVoApUgT0qUABlj2J2U1WgClSBKlAFqkAVqAJVoApUgQNRIOGTVc4leagsI2hCgM2Z2QAfzI7Mwepcj8+dtU0QjcHpHLhmO6bBYbk5B5RFrCpAFo6DdUxjQG2Qjjq3MzfAncfq+0NLpTPOyNx2hmYCJ84k10kk0x6M4Mc4g5TBewoD9AT9EgZZB6CwjzwGBveBUNgGxYCBQIzXdqx1b0mgZlsNDuRfrIdRBarACSuQQGM6eaVrCe2jwVndTwRQqHXtYhlAFZYXpkx3LoPAW6Wy+Jd/+ZdpVRnBFK5PfvaTRn+Dc8ocXPL3v/99AZ3M1X42QirDb8TAcrpuCVMSWCaVxofLWvjE4DKQo8Ajy861ecf8kyyAcsxX77iOPfvE3HfyvqaT4eh84r2OdD0U0vMAouQ9cEy1mXD7LgqNKXmyb0nfN/ud3DOET6i5f1i4Xwi50VceU1Zm33SX4+uyVaAKVIEqUAWqwBYKFEDZQqQuUgWqQBWoAlWgClSBKlAFqkAVOCIF5uCTVW4oBv0NgAGfAHgYOKPO2dksl8+RDFwLmFAzYK2NNwPTzoqkngNHcvYy2xKCYZ8ZrGPdudnhc8+0q+CbQ3n+XeUKsg7A4NgZOGfgXeDENAakL6AAc4wBOfVlPZejzhmiDOSnq4kpcOb0Yns5K5UgIBCK6RTcX6bRmQNaXC6vf2eiHtFNpodaBU5Ygbz30SbqvkUNSJLto+l1BE90AONvltUhhaCujmCjs9gYpF3bVv385z+fVhVhEwCVufdcs00pe/h+hE+AS/72t78twJOx+Ln1uO7wO8l7f6Zd43Pato+iEEw2tQZ1BpZptwQY023rmH+WBVCO+eod37FnXzldnrg/eZ+z1r2J+91T0zQ9uawBUbLPb/qwvKddBEIZ+4r2QdMNiftCOiVlGi9S9dBHtYypuwo+H9/vtkdcBapAFagCR6TAoQzAHZFkPdQqUAWqQBWoAlWgClSBKlAFqsC1KLAKCPBgxgFfYY5MobOIP80cveAJoIcgiSkEgEcypU2urlsJ67Ac66Q9t5+PKXg4hnHgN9Pq6MIi3OI5uMy1XIAVO90GnEjNExIxcOZnqwbDnQ0KdMLAO7UD6rqPZDAu09mw7gig6H5CzfoCKOtS8HD6OSuV/SUMw/u+qkAVqALHrkC2nQRjR+CEYKztI6CJ0Emm3eG94IogZrajmapioVeCIeP7dDH51a9+NVl++ctfLt5bA6YAn8zV26bjEUBJl5O//vWv06ryww8/TFkAUSgszzZ8mcpnzY+D9sfUGtSm1tABxZQ81ECUpnwzjZtt1LH+/gqgHOuVO/7jzucHoTtdUYDnEry7s4RPBFGeWDqiAKNwvxzT+wi4rwLhd1WPm4p9T2ruBbigUDIdj9AazkkAaxTuMSOoPfa/dz2eLl8FqkAVqAJVoAqsUKAASn8aVaAKVIEqUAWqQBWoAlWgClSBw1RgfF5b9fwmtKCDSLqZMBgMVMKA8qpZ1nyeM7MJmuVsbv5OQCXVYp+ZnoBAXaYgMD2PDiaLONuM3JyDcAnfcw65bn53nc+xq9w8Nv2C8phNN5CpbIA5VqWtESZhGZxGdBwRPHFgPZ1Jcka4AArQigAL6zgozzbT3jzPcdRaAMXac7DepEO/rwJVoAocugKCj7RtBF8BTCy0b7qeJHCiQ4CuJ9TZNtoGjsHYhRZj6pz8G6DkF7/4xZnryUMPPTQ9+OCD/1T4HBiFZS2AKb4HSvG1yQXFNDu6mnz33XeT5dtvv128z/rrr7+evvnmm0XJ777/HjZkOnNUcf8rYBTaIds42jncUAgoC56YZoO/cT1IZwPWzfbp0H9jc8dXAOUYr9ppHHPCIdwovHdx30onQ+6Hup9QA59YAFB0O8x7n+9Hd5TzKmcaL/ud9GfT1Q/wREcU7hOk4TF9F8BKAtdsw3RgozvKeY+v61WBKlAFqkAVqAJLBa5z4K4XoQpUgSpQBapAFagCVaAKVIEqUAXmFZibKbgNgJLQRrqP8J71R5BDKCXzvxM4M9iGmwkDzmzXQeRFPGl52Gwv4RSWNRBHPbqwbLreCckYqMtjZv3reo5d506yzXm5DIPfwiAOhjsgPoIjzswUUBE6oRYiYWCd4iC6MIn707LcGaPsKwN3fD7OCF2l85gyZ3Rd2aRDv68CVaAKHLICtC/O+KctBDIhsEq5NQOi2N4BX7Iebaltr2ktEjoZ27OFFgAhps2hzgJAosMJgMmvf/3r6dFHH/1J8bMHHnjgzB3lvvvuO3svmLKt8AAiOplQA5h89dVXZ3W+//LLL6fPP/98+uKLLxY13/EZNUCKKXl0QxE+mYFQTDNHUJh2ChcUAsi6G5iOBxAFMIWgs25erJNp6LY91UNargDKIV2Nm3cs/v5GmH18rkjoZARQuGf6PJFpNH2OyOeQ8yosaOb/O9CaIDa1wBr3CO4f3CeAULhX0PfVRZA6nVROJZXXeXXtelWgClSBKlAF9q7AdQ3c7f1EusEqUAWqQBWoAlWgClSBKlAFqsCJKDDCJ5tsqwUjMh0OATAHfxn45X2muNEi28Fgl9Vmm5zuwCfU40zulFm3EgNtDDyzvAE8l9312TOX33Xdy/oZjPCF+9k1BY/pcxg0pySM4ixutyngoWuKsIk1g+oWZ3IaiEsd2I5BPWr3Sb0p7c4qPfO8t9Hgsq5Lt1sFqkAV2JcCtDfpckIbSMoJ007wtyl3WE7HE+ETHceoBSo3toMjdIJbiWl0gEfuv//+s3Lr1q2Jcvv27UWdf+OCAoSSy/seiGXbF7CIKXcAUIRLAEzG8umnn04ff/zx9Mknnyxq/v7ss88WNSCKbiqm9OEYhFJmjsd2lhrQEheUj5f1O9M0WYRQTLtBW5ZA5LanekjLFUA5pKtxs48lnzt8TuAZg76+QJ51QigJ5AHl8bcl0/P8Uwqyc8htvxNYTaiEPjXgifcFABTuHzqk0HdOkJv1WIeavvDi9nSOY+kqVaAKVIEqUAWqwIwChzKQ14tTBapAFagCVaAKVIEqUAWqQBWoAv9QwNnSuocIiwiQpE4Z4NIqG5iEIkwiEOKsxnF7bMN1BEcIrOmCwnc5A9L9M0grgOK2GWDOGeDHfE3HQehMU+NMyQyWjefq83Yuw3tmYI4D4Ax+OwCeTisZUGNwnNmdup/kjE8+Sxvx0Upcy3LPgQF7C5/1VQWqQBW4qQpk2joCrAlgEmR9epqmp5YQCu0irigGVTM9Be1fbmulnul4wnsgERxLEhzJv0m5A1hCrfvJY489tnhvzXu+B1jR/SRdUHBS2fa1ygEl3U14TwFOATgRTAFEsfA5qXpMz0NKHsCWH374YVE2vHQ2MH2GKXioTbOh2wFtIG4GgCjU69rmTfu9ru8LoFyX8t3vOgV8zrCfnyk6BdVxh+K+yb0R8ET4RFiPmucL4HhTfm6C67e9KvRh7c/yvy9wYo3ziU5JmX4y+9C8pw+e/eiCKNtegS5XBapAFagCVWCFAgVQ+tOoAlWgClSBKlAFqkAVqAJVoArsT4GLPGM52MngrClvnE3tzMNxRnU6mbCes7GFTwyS8fcItmS6G1MGEEwzjU4G2HLdUa10Vsl0PNtPt96f/ttuaduB5YRBTJdjnelxVu0XjdlGgiQEytLJRCcUaiJybNfgGe+1GWdgPFPn8N51eZ/HM55ffpcwCtvk776qQBWoAjdVAQOiwiTM6Ac8oX4y3E9wQSHAKtRJW2l7bVudgOc/6QlswgvHE11OqB955JEFTGIqHf62PPzwwxPOJsAl1ryfK6baATbJgvsJ+9z2la4lOJcAjnz33XeLAlDie2rgElL0WOuEkrVACo4oufyG49HZQJcCnA0sgCcJpBBgNqBMG2uaDtvTbU/9OpcrgHKd6nff6/qxfKcTCvc9YXVAE+ASQBRq4RNq7pVAKZaEU/h+TAl63itgikrhkbwPCK9lnf1vnVG8f6Q74LbPCec97q5XBapAFagCVeDkFbjI4OjJi9MTrAJVoApUgSpQBapAFagCVaAK7KDAedPGJOTA7nAcMRDmbEGDXOmCkrbYpt9Ju2sGey0M9gKHmCpn3I4BOB1MMo0OgbUcKE5JRpvudETZPtq1g8h7WHTUe90mc9mEPbT711FkbqA6HVAAS0yRw+C3MzJJn5NQCQE3YREDZwmPpF14pu7h/ei0kuc1fpfb7iD7Hn5U3UQVqAJHqwBtLm0k7R5tqOl2cD3R+cTPWIblhTYFTmiDE+r8p/FW4RNUAjoBCqEAipBO54knnpiefPLJn6TW4XOgFCAUClCKYInrWvO5aXtM6aPTCn/n/re5UqbJGd1QSMlDwcnEWkcTasGTjz76aPrwww+nd999d3rnnXcWhRQ9mcJnw3GMgWXSaVgAUXBBsZhqQ9cDoU/bz21O+bqXKYBy3Veg+1+lQPb1M80Y90LumbpCjQCKIB81Lik6plCny+NF4lMJm/H/nhAJfeZ0OhFEMXUlqXoo3D+AUdKdsHB2/x+qQBWoAlWgClxQgYs08BfcdVevAlWgClSBKlAFqkAVqAJVoAqclAL7ms2X8IeW1aa1GcERgRJqlmEQGHtswROtshNAYVnhEJ8J+SydVwRgGFxmkPgUXgmTbDMrOl1IeJ/W3cAowCeCJSPEkYP1BMJYTotwBr5z1qUACgPfAii6niQ44sC6aQZY1v3zvq8qUAWqQBXYToGERWhzTTlHYJSUO88sa8ETnFAotInperJ2b0If1AmDAI2Ydoc0OXfu3JmeeeaZReH9U089tYBRKKTYATwRQNnu9K5uqQRVeP/pp58uQBMAlHv37k13796d3njjjUV5//33z75jGdxVLKy75sWXtptAJgSMhU/emabJVDyAKQSUBT7TVezqRDnfngqgnE+3rnW1CowwSj6zpAsjzyHeNwH5fG8NyLLOXfG8Z6UTCjX9Zd0CqRNAAQTXSYmae4pwOLXpKe2Hn/d4ul4VqAJVoApUgRurQAGUG3vpe+JVoApUgSpQBapAFagCVaAK7EkBA1k6jKRjSAIjq3aX+dVZntmE5k93trWuKDnLOmdejw4omYPdmd3ONsxteEym+PEcCLBZDtXJZNvLlxBHzqgmMJVQyhj9yrQ5DEQ7Y1LXEgEQoZHxeOYcUNgnIAuD22yHwXBmaFo8pkzDk8ef0AnL5vlsq0eXqwJVoArcZAVo02inLYCazM4nVQQ1AIqFNDx87sx9nE/STWyljrqOUONO8sADDywK4AkwCc4mFpxOdEG5devWAjqxkHbHdakP8ZUQyldffTV98cUXiwKMAnQylg8++GDxGcuSvoeadD5rXrSD6U4AjCJ0QiqefA+EomMZbSvtpi4Jh+z4VQDlEH/cPaY5BRJeF5AXXLcGoB+hE12lqPmeZXWUYj9jmtHzqJ/uR/ST0y0w7yH0xU3jxf0DcO2jZQFyY710LzzPsXSdKlAFqkAVqAI3WoECKDf68vfkq0AVqAJVoApUgSpQBapAFbigAj5TEdByEJYAlRAKn69zECEYkjMACWzpYEINjGK+dWq+H4EV9wEwkrMPcz2OTRhmDopJmIX36axy7M+NmdKGwWSiXBa/S8jDnwTQSUImQCMEvcwV7zZYhgHv8ZUAijMy2T+zMHVT0fWEbbEdlhuPJSEZgRMdUjh+31/wp9zVq0AVqAI3QgHaXNpHAp8UoBNAEwoBU1xPKEAofJdQaKaxWwtnkg6HAnzyq1/96idQyeOPP34GnACeCJs8+uijCyjlwQcfPINOcEjBMYVtUB/iS/cS6u+//3769ttvFwW45LPPPluAKBTAk7fffvusmKaHGmBlw4uAsO0uC5s+g9pAMq4oBJMTGAVCyVR2m/ZzXd8XQLku5bvf8yhgGlDuiZmWR7CP5w7vq9SZzoz7a7o18uyyNoXZDgeYKSbtMwuScA8BTuOeQF9ceI0acE0HJWq+N+3lWjpuh2ProlWgClSBKlAFbpQCxz6QeKMuVk+2ClSBKlAFqkAVqAJVoApUgYNTwGcqAlrCH6bNESxhcNZXQgl8Blzg4C2DtkAkpAJgtjU1A7RsVxcT0+cIjDgATM26BtR0TEkohv2ldfYoZs48TMjl4ETf4YDQV0CDmkFkZ0ZTJ8hhvneBD4AQ090waM2MSGZHUuNckrMq5wAUD9NjcFYm+2VgG/gkU/kAn2TO+bmZ2gmnpC34Ic/q3uFyddEqUAWqwKUrQFtLegjAEmqCo8Amgiem3aGmLQYqdVb/mAZv5cECngCMUHAuIa2O5emnn56effbZs4IjCk4ngie4pgiw8D7dVC5dnQvu4G9/+9tZWp2//vWvCxDlm2++WdQAKKbjoX7rrbemN998c1EDoWx4JXBJYFi3AmoCyKbkoSadBmAKNW1tOpodantZAGXTL6DfH5oC+ayQzyO6THFvvb0sACimNuN+y+cAftTch32u2cY5cp0OCW2zXAIpCaFzD8kUPEJs3kt0KQR2o8/eVxWoAlWgClSBKrCjAgVQdhSsi1eBKlAFqkAVqAJVoApUgSpwcgrkc9HoEjI+M+XfDrY60Eowy0KwKmcFzj17OUgKqAI8IoAifELNoGyCLQIoOdCbKYASODGFjrMRj/nCjbDFmKImzy2DSywH2MGgMzUDzgwma8PNZ2nXzXYSQBEyEUABPhFAGZ1UPAbWz+ut9b+wC9sy5Q7vE5A51MDYMf92euxVoApUAZ3CdCujfbUQGB3T7hg4pQ3O2f0rx1F/9rOfnUEjwCNAJ0AllEceeWS6c+fOogCfWD/zzDOLv1kWpxPdTk7lcuGIAoRC+eGHHxaQSUInf/nLXxZACjUpeXBPobDs3/+ePOY/KQIgSoDYdHYGkoFPMiUPn7MMywuVzjmeHYLkVwWg0HehD/TmNE1vT9P01rLm/TvLQh9FANfUgNkPOwS9egyHqwC/ZZ5t8j6Lu5SgHyAKf+s6xXKmNtNlKp+xONN9xLDyeYDfty5KgGrcKxJio6/PvYMCdJ4gS6b0WnujOtxL1COrAlWgClSBKnD5Cuyj8b78o+weqkAVqAJVoApUgSpQBapAFagCl6eA0IkDpgabMt1NuoN4JDlYygxp3EosOJAkALIJQMkAV24HoMUc6dQM6M7ZVOexC5yMg7mXp+Dlbznt84VKhEdG55IMLvFdgiLMYmQg2WJqHLflmbANPst1Tb/DYDTBG6EW6k0D0GMaIINh1OOg9uWr2T1UgSpQBW6WArTRtMnUQJ3OyqcWQNEBBfexdCDLNHkrx1FxPLn//vsXBZCENDu3bt1apNqhfuKJJ84Kf//mN785K6bXYRuUU3kBoOiIQv35559P9+7dmz788MNFfffu3TNHlHfeeWeRpseUPUAoa160z7TnOpoRQCZtBkHk0dWAQDJtts5j6Xx2SNDnZQMoAjj0a9AigRMC78AnBuDVVRDlUDU7lX+VUzwPnSFxcKQ8vrzXmooHAIXC33yX92ihfJ9nRofG8+rl8wO/Z24wAmzU3EN0P6HW8ZD7B7Bb9vkzrSbv+6oCVaAKVIEqUAVmFCiA0p9FFagCVaAKVIEqUAWqQBWoAjdZgdEymkFPXUR4PzqiqJUpbwxoAZyYOoeZfAS4/I5B1VXPXgQ/MlUPkadMDWA6H2EWjiePId8Lobi9tLPO9Y7xepvH3dmLDAQLcfBdzswd87+bw133k5w1zTbMDT+m0WFfCYoIrbA+wRnTAbj/dbomFKPjitDLoc7GPsbfSY+5ClSBKjCngE5i1ECeBj6pM/UO71mGtpfa9tv2dKW6QCQ4nVhwN3nuuecWhfcAKUInLIPriQXHFNPuUJ/SCycTQBRq0vB88cUXZ4X0O0AoFN6/++67EyAKhWXXvGh/bb+pCSCbcodakIJAMn8DkAqR0uaPzmeHIPlVAChCKPRhdIuxNgUJAI8ucYAq9J0S1j0kaOcQrluPYV4BbmQ+u1B739X1BPDE+zCpeLjnUkwlmvD96Pp4Xs11LrH/bkpMfufcHzINDwAKUAo133FD0hUo4XT+p/o/cd4r0vWqQBWoAlXgpBUogHLSl7cnVwWqQBWoAlWgClSBKlAFqsAGBYQ2DC4x8GngicHPtO0fZ+DxvQOkzu5jEJWZfPydg6ccxvj85YCl+xAccbYgwS+OJ51M3Ma6wU6XGetj/jGMMEimxuG70Q5bxxG+y5nPwCMGoqgZRBYycRajujlDUkDFgAwpfNj/mGd+G33HdTpovY1qXaYKVIEqcDEFdBYDFKWdzpQ7vM9Z+eletrUdCTAJkInl5Zdfnn7/+98vyosvvjj9+te/nh599NFFDayy6BT87B/NzVhf7FQPd21cUHA2sZiORyeUP/3pT9Nrr702vfrqq9NXXxETXvvK9hNAVMcCat08qAkq445CAUah3ReoGMHTTfu8zO8vG0BJcJfAu24x6Rzje/Skr0PhQrjuNo5vl6lRt31cCuRzE882o/MU910Kn5vC1Gcgap6DqBOo31csi/vHCJn7P0Fteh5q7ikJq/A+4fb25Y/rd9mjrQJVoApUgStSYF+N9hUdbndTBapAFagCVaAKVIEqUAWqQBWYVWCcHZeDlayQzz4JZgB9EGDS5tnBTgY8AVHSnWRMwyOAQs2yOJ8An6QDioGsdc9eHrsgirP/qJl9zTH4HcuuAh/m9nFIz3w583BMOzMO3qYriIPEDPYKnqQ9/JjGRvjENDoETywEU8zprqW2ttoZiEK30akkB5zZZ752HXzedfn+21eBKlAFqsD2Cti2W9M2W5iBnwAKfwOlCJAm9PkTO5IERXhvuh1qwJInn3xyUUi38/zzz08vvPDCouCA8uCDD56VX/6SLse0cAbx5ba3P8XjWxIXFCAUy/vvvz998MEH03vvvTe9/fbbC/AECOWPf/zjIh3Pd999d1Y2nC3ts9AEbXs6GWRQWXcP+xLAKPY3NqXSu2zBLxtA0UGOmvMnqC60g9MDRRcZtERHNc1guw4yukhcti7d/vErwG+bZyVAQNObJYzCvZfnLiEUatwgLZmeh5unz2MXfcax/29KL9LtUPzfsAZYT1cg3gtomZJz7lni+K9cz6AKVIEqUAWqwAUUuGhDfYFdd9UqUAWqQBWoAlWgClSBKlAFqsDeFEhIw4CTQaTRuSQHLlnGlDsMcOagJ4Ohc4Eon6MyxY4peBxY1bmEgdJNM6g9HtP9ONDK9ll3hGkWcastlDu05z1zrxsEAfAwgJGBnwwGCZMQ/AAiyRmIOpsQQMrtCLcICrkMXQAAIABJREFUoBg4YV0HjU2nI2Qyl0aH9fMYnSnp7OktLsHsIttcu/Nuu+tVgSpQBarAP6BS2mFBUSATCkFP0j4AoJBuhxpo1EAnfYAR+jzTE0iEFDnUpM157LHHFq4m1Ldv316AJk8//fSiCKIAo+CKct999y0K7iesexNfpuIBRKEAmVA++eSTCRgF+AQIBQDl3r1702effbYon39Ok732ZWoM23vdTnT0SCAFCDWDx/Yz7Dts2tdlfX/ZAMrYnwEwsaAJgXcC7dSZqtD+kjUapyPKZenR7Z6WAjzTmGZHaF9wn2cnnU+4Bwuq8Hl+p7vkvhxRMhUXUJb3Bep0S+T/QwCF2v8PgXaeL1if/w3uRX1VgSpQBapAFagCa/KQV5wqUAWqQBWoAlWgClSBKlAFqsAxKZCgCIGntNA30pOgh7DHOCBKEMoBT97rjEL9k5nQy324L4JcLM+gKTUQyRw4MqfpCMjoumIQbF8z/a77ehLcMW86MEfOPNR9JN1dAFUcHM7ZhjlAbDqcBEmEWQRIHBQ2MJWDyLnsHBiSMMuqfVy3rt1/FagCVaAK/FQB2mQCmc6qN8WONfCJ72mzdR5jvWxzfwJyAp9YcDG5c+fO9NRTTy1q4BPcTnA+oeCI8sgjj0wPP/zwwvkE6MRyE9xO5n6QOr5QU7755pvp66+/XpSPP/54AZ9YcETRIQWXlA2vdCyjf4FzAY4e1LievBuFz3U6IIA817Zv2t9lfH/ZAErCvZzz6A43AikG1wnE65SCbvSh0pHuMrToNk9PAZ5phPKphf58bsrUOzyH4VilMxWgCoXPhQR9VroIbJ9uizyTZHpPXYD8v8jnEP43vL9Q6xREDYzSVxWoAlWgClSBKlAApb+BKlAFqkAVqAJVoApUgSpQBa5ZgUyHw6HsMpCYywqcWGd6HAYpR/hEOITlHfQk/Y7wiTOi+V4IZZyybOoeaoCTnL33D3/97c9nTBE0pvu55st0ZlG/q3tHAiUEPAhaWHQUYdCXwsvl0y0FEAXQRDv4tIVnsJftjU4muR1nRlOnG4qDxONvMLXO882B6uu+Ht1/FagCVaAK/FQBwVLu6bbnBi4z5Q7wCS4oACjUzMbPwOhPtgosIjDyi1/8YgI8oTzwwANnsIngSdZ8z3I4nrBeX/+swF//+teJ8sMPPyxcTl577bXpz3/+86J+4403prt3705vvvnmouieIryyRk/6D0ATBImpSSuTAIopeaBaACvSzWOEYa/ysl02gJLnIhBMwJ2+UTrEEWgXPtEZBa0s9MESXrHvNqaH3LW/eJVad1/Xo0DCfdx3eW4y9Sk1n1Fz3zZFj+5V1jynzU0O2OX5ce7sfe7gHmBKngTeBVCoAbHyfyLdg1gn/xd8dshnnOtRv3utAlWgClSBKnDFCly0cb7iw+3uqkAVqAJVoApUgSpQBapAFTghBXgeIWDkLLYMHo1uI+Np5yAmy2q17yxmaq2edRIZLZv5G8AkBz11MWFGHrPsiBqZ0mc8Jo9bECX3LfSyzeUan8vWARHbbG/fy5jeRkeSBDHmAgx5PpkahyCPaXOoDXwQ/ABGyUHauYFg7d8Z3E0XE1PwaKM/DvxmcIn95H5Tq/E6jOc2Blf2rXO3VwWqQBWoAudTgPZZRzJn1xPAdAZ9ptwBOhFMoQZYtZ3/CWhqqh2dS3AzwdUEdxNS7zz33HNnJdPukH5H8AT45Kam3Nl0Kf/2t79Nlq+++mp65513FgX3EwCU119/fQGkUH/33XdnBWhlzYu2OvsIQChCJ9ak5OE9cArwhYU+gs5nmRpw06ns4/tNAMor0zQ9u/zt4g5B4bduX3qXMX400okunR8EhO1vmWokoR30pB+m64MB+0xnMvbH9qFPt3H8CuTzTU4UGN/zDOa927RpAoN8nql8eAY7z//AqKauiaaq4lmB+4LgegLs/A8kgALIpusS/zP5P+Gzk/XxX8WeQRWoAlWgClSBLRXYpXO65Sa7WBWoAlWgClSBKlAFqkAVqAJVYCsFeB7JWWwJooxuI7lBBgmFSVwHiCRn0fme2XVCJCOAwv4BUIRVqIFOgFCo2UbCK+PzU25PCEXHlHXHP4qz6rnsUJ7XGDQ1UGFwZpvgAsfPuhZAEd1LtKlOG/cEWxJc0So+wZMxYLQKinFAOQeATf2j64rXYxOA4nKd1bvVv3cXqgJVoApcmQK0uRmUBCwBNGHWPDWuJxRAFAKame7BFHu26WcHTbodQBKdTB5//PEJuIRC6p1nn312kXqH+vbt22dpdwBUAE8yZc+VKXFEO/r73/9+5mwCYEIaHgsAyh//+MdFSh7qL7/8cvriiy8W9bffEhte+aKNNt0fNX0HQBMK6TKAT3BEEUIxxcaco9pVqjkHoACZ/C4KAAqf8fu+KIAyBskT1hXg0X1OrQBRCLSnQ4rrjakV6Xe1v3SVv6Dj2Je/83z+y/c8T/EcZgoeau/f1NzTAVQsPHc5mWHT5IVN9w1+rwJo+dwzwuvcM/hfEELJ+wtwimC9tY6P1H1VgSpQBapAFbgxChzKgOaNEbwnWgWqQBWoAlWgClSBKlAFqsCZAgwUkrqGIrjBwKPAyNzzioPZrOtymUtceMQakIRtC6pkOh62zzZ0LmEGXoIrBLPWuZGkCwvv52CVU3jmIrggKGK6GwGRdcEFzj0HcFmXgVkLAQ5BEr5z0NcB4IRQWC4t34k+eUzrpkILpuSMZuGZq57d3H/9KlAFqkAVuBwFDFrqYgZkoutJBi+ZRU9Ak/be/ofuaxzZT9psnEvuv//+s4LLyW9/+9tFId0Of1OAUHBESVjF1D2m77mc0z7+rZJShxeuJt98882ifP311wsHlP/5n/85Kwmn4Jay4TX2H0iRQQGeAKZ4J9LyAKXoXsCGhWZHSHXTPi/6/SYAZc4B5SLuD2OfK/te9s3Qw2A70I6uMWpJnf0x3ifI0n7WRX8Vp7t+Qvy+18mEZzFdfqjHFGqm58ENhWe4WQerc0iXTof5rACslfA6sJoASoIopvVK1xRdhfw/OcdhdZUqUAWqQBWoAsepwCkMhh6n8j3qKlAFqkAVqAJVoApUgSpwOgqk9bFQxj8Fcpanm9CGM5YFQAgG5Sy4Ef7IgcEcbBRAcTYc0EkWvp9L88MhMXhvEIo63VAIUG165THmuW1a76q+T0Akgw3r0smM0AaDpgl/pJvIquCCujjrj4FbAhrCJwQt2Kb21gzQroNFHLh1IJftOrOQgeFVvzc+H/OvN5XOVf36up8qUAWqwOUpIDhiOj0DlgQlcT15Zhm4pCZgycx5avoKwq6mMDk7SlxLgEZ0P8HNxLQ7pNx58cUXp5deemkBoDzxxBOLgvsJ6XnqeHL+i40byg8//HBWSMOTDijvvvvu9N57703Un3766cTypO/RRWXFnnVDIWCsAxsBYx1QdPbQyYDlTNNHbR8n+xHnP8n1ayaAYn8WpxMcUF5e1s+FMwS/84sAKNk/HGHihEqAhXF4QCNdZARQAHfSkS77dGyD/mKh38v6xRz3dsfnpzwbJgBkStSECHnP/d2UPMAqpl9jwsEuz6TrFBydFU0xRc3/RKbd0QGF/xGfb/K5Kd8nED8+j6QDS59Vjvv33aOvAlWgClSBkeyvIlWgClSBKlAFqkAVqAJVoApUgXMoIAySziUJouQm04mEAcO0wQf+0A2Fes59xAFBt2MQydQ5mT5HNxOWyUBVgvhsJ6GX3D8Dmdu8xuM8FNA/By95P4IjcwOfnK/LOgsY6IOgDFbs1DkLUPhjTqd0QNFFJW3bCVQQoDDYMx5vAjMCJ0InHoPBjU3XadW5blqv31eBKlAFqsBhKmD7r5MZQUkLQcoEUB6LlA2m17Mf8ZM2m9Q5loceeugMMgE0AUABPHn++ecX74FTLDil6HoCiNLXbgrghAJQghMK9b1796a33nprUd58883pL3/5y8IVhfqDDz6Yvv/++4m0PdRAKGteArCCEjieCJwAo1AEUYBkTT9DfZUARQIo9GUp/G6BT15aAiik4EmYSoAqXXx2EX4ET/w7XUxG9zo0IsiebnZoRZCdmr6iKRN1RGF7V+0os4sOXfZ6FFjlMsmzWKZUy3s74ImFz/k/4fmRSQPU2S6k6+WuN+W5ZxJhKn7XCbUJo1ALoPg/4f8Dy1My9RXvEzpJyEV3x6uA367n6nevVaAKVIEqcPIKHMrA6MkL3ROsAlWgClSBKlAFqkAVqAInrEDOPJubfZanzsAgy+s8wuC6s9wICjGAaBlT3OQgnPm+hV90PBFoYeBSN5Mx7U4eT24nQRphmk2XbXymOqRnrJy9x6BpupEwsJnfc54OtrJs5i1nEDXBkcxlPpf+JjXgewMPDNgyA9nC33N50cdB3wRiBE9yRi3v1+m+KsCy6dr2+ypQBapAFTg8Bbzf09+gEKyk7TdNA+CJhc8I2tMnoI9BzfIJpf7kDO+7775FKh3KY489dgabAJ08++yzZ4XUOyxLAT4BWjHdTtPu7P6jAUChAJNQvvjii+mjjz6aPvzww0XBDYXyhz/8YcIdhTQ8FNL1AKyseZk+Q6gCcMK0OzgX6IZCzed8b5+HPkoGjHc/se3X8Het+wP9WvrILy4BFCAUHFAyGH9RACX7fnmkGQhHt4RK6MNln3AMsPOdcIqOKMLG26vRJW+KAnP9d58VTc9qyh1q3U+ADAFR+B/x2Y97fE4k4P8jU/3squnoEuRzE/cFHRn5jedvnvdCbIL74zPUmKbKZxqemUxdyjKjC8uux9/lq0AVqAJVoApcqwKHNDh6rUJ051WgClSBKlAFqkAVqAJVoAqcWwEG+5x5ZmAHmGNuRiaDgQ4OAohomY/NOIPtCY7MASgOlguOUDNQmU4qbCNBlnWz3sZ9eMyrHFzOLdI1rOisupyxZxDAWb0uo678TeAhU94wY48ZfRYdS4BUVs1o9VlTFxWWY3lnADIoy98CKmP0aIRGRuBEOcflrkHm7rIKVIEqUAWuUAHbF/sd9CVIWfJ8FKATIBRrA5kCsCsP94EHHpgspNZ55ZVXpt///veLGgDlzp07i4Ijio4nBU72f/VxNwEuoQCa/Od//uei/Md//Mf0+uuvT5999tmifP755wvXlA2vBJgBKAQkcCx4JwpuKKbToLafI/y6aT8X+T4BFPq09In5XQOg/HZZA6BkOpJ9ACirjtn+lX1C+49CyTpAmNpIMMU0PdQsoxMEDil9VYFtFBhTmvqsSA2Ewv8AcCE1n5myitq0rtTc98cUrNvsf9MyPJOkE+P4vyCURQ18Ysoqav+PhPCFvZwoMDpDphvkpuPq91WgClSBKlAFDkqBAigHdTl6MFWgClSBKlAFqkAVqAJV4MoVSPvjcZZYPi+M7wVMWCdnFvNeJxGXyZNKtxQGBwFPLAy4zzmgsD77T2eMPFb2o9uJNszOjNaRZZWwef7jgOehPC8ZOMlBSN+P55VBFuEOa+3nqZ3VK9iR62WwgRl+DKAarKE2IMM2NjmgOLDqMWQedAZvc+A1z2XOtSTPv+DJld8qusMqUAWqwEEokKlKhE8JQr6wBFCogU8yUG9aBoORZycCPPLzn/98Im0O5Te/+c2i4H7y1FNPTS+//PL00ksvLQrQyeOPP74ofO+rAMr+fxc//PDDIsUO5dtvv51effXVs0Ianvfff/+s8D0uKJQV6Xiyz0A/JF07SL9jCp6xZlmdDuj78LrMlBj8tjP9CL9vfs8WAJR0+qHPnClH7C/v64Kk44OOdeihw8OYdgcIxfRGACj0GQ3Oo7l9Tvp+9un8bF/H3O2chgI5EcA0q9Q8Mz4Rhb910gRAwQXFYmpX/qco+ey6a0qeVJXfbLoE8VyVoJXPW/x/CPH7HJWAiSB+pjz1f4o6XSQT1O8z0Gn8xnsWVaAKVIGTV+BQBlRPXuieYBWoAlWgClSBKlAFqkAVOEAFcnBPJxFTz6R7yegGImACTEJxpiYDg7z3c7eVA2UCKNQMDBLBoTCACLySlvpzucHdFt+lhb6Di66fwaZ1zz3jPub2eZ2XbnQxSWBjzjUkc4kTLGBwM2etGjTg87SVT7iHgdWcoTem4MlZf6t879XRIAPbZCBV9xTq/I7v171qQ32dv8LuuwpUgSpweAo4650+BLPiDdLjFkGQ3iAlKRvSNe0ngUfgE9LnUEi7o8MJKXaeeeaZ6YUXXlgUUvAAnTz88MPTQw89ND34IF2W6SztzuHJc9xHBEyCswkgCuXNN9+c3nrrrUW5e/fuBITyxhtvLOovv/xy+v7778+WXXHm9nOyX0SQF2ACWIIaBxQdUUjJA1ABOEE/iKDyVYCwppUSRMHFB/AEhx/eZzHliM6Cl9GHNdhOH45+W+pHX06wGH0EUNCRguMDgXdqnCASjHZ71g2qH/e/7L6PPp/dcpIBz5kAhzw3UpvKVQjFlKw+k7K8QAr/W/l8eN5jHp/Nxv8J/vYzXVBM0+N31pmOh/vMmKrU57ExJc95j73rVYEqUAWqQBW4MgUKoFyZ1N1RFagCVaAKVIEqUAWqQBU4OAXS8QOoRHjDnNkJeSziLMvCsgIf1Az6CZLwPt1HWNYXA3bCKdTM3HQ9bZO1x9dW3HXTASU/85jMFz4CNHNpgDZdiEN6TjIlTg7UO1Mu3UfSJSVT7oyz8EyBwwzWTI+DJg7+C6A4ODoOiAqOWK/TM8ERgRcBlm1tpTMo0QDFpl9vv68CVaAK3AwFCEDeWhYgE9OUUD8V37FM9nd+0sYDntx3330L+OT++++fXnzxxbMCeAKEQuodaqCTX/7yl2flZsh8PWf5448/LtxMLB9++OFE+eijjxYwyv/7f//vrHz66acLl5Rvvvlm4Ziy4ZX9KRYmDQ/lw6UTylvTNFkEKAgep4PHKhe6Tfve5nv6zfaF6WPj5mMBRBFGoabPbepKgvSjk982+9u0zOjCl31H+nOmbKSmj5mOMqbjQVu0tF+pmwo12zC4vulY+v3NU4DftM94PjsKm1DPvc+UPPmcyXNnPuteRM18vsn/iXQt4T2AFvcPwZL8HxhhFJbhXmTKnnSN5P8r/xcvcuxdtwpUgSpQBarAlShwSAOrV3LC3UkVqAJVoApUgSpQBapAFThRBebS5Wzq76cVMYN6DHSbAofvEkDJQW0GAk11Q81An2l0eJ9uJHMAigOJwisOIPK3AInrjeeQAELO9MzZzZcxA/Q8P5t0FXH9XQAKZ9gJbDhLzgF7al65n4RDgE+0ctbFxAFQvlsHoOiewuAoy2Y+87RN33Q++b1gTKb9OY+uXacKVIEqUAVungIjRILrCeAJTiek2wE8EULhMwOP5sqZ7RMBnQCW4GqCu8nvf//76ZVXXlmU3/72t9OTTz55VoBUTLfTtDtX9wMERsHl5IsvvliUd999d/rv//7v6b/+678WBTDF77766quJ5S0zR5l9JvpBOHToTgA88eY0TXeXdQIULJNpNzb1f84rUKaYpG+eqaRwP8mUPPy2TUOFy8NK0Oq8B7NCv3Swo59on5G+pu4n1OinuwwQirAKEHQ64unKl0H9PR5yN3XkCqTjJf8TmWYnXThN0aOzJg4pAIi0FdSs53Muz5y8Nj0rbyPd+HyjaxB1PkMBaCV8xXsdTvif4F6Ujkymr6LWgakpq7a5Il2mClSBKlAFDkKBfTSyB3EiPYgqUAWqQBWoAlWgClSBKnBDFRgHmx249vNxcC2XTzeSzDnPbEpAkFVQB98xgCeEAnTiYB8wSabZSat7BpYFTIRQGAxkf9TMSsuB91XPK2xnBG7mYJnr/EkIj2See47HwfV1x5Yz3FifQcnR3tmB+zE1TQYFEkABRAE+0QGF9Z0FzDojKOKM1JzdqpvKrulwMtiTttXXeX267ypQBapAFTguBXSGsO8CfELB7YSUOwTmSVNCTeAxUzCsHP/89a9/Pd26dWu6ffv2ovzud7+bXnrppenll19eOJ+Qdofy6KOPLtL0AJ4UPrn6Hw7uJhaAkz/96U/Tq6++uigAKR988MF07969BYxC+h6K7ikzR2u/hP6P/SJqgr+4nwChUCdMgStBppDZlDrwvCJlf5a+MjCVv3WcUAStqIG/dYAgED/2hc97DJv6qAkipyb0E3VvsAY8oeDsYD/S/mk6PAhXC0dfxrF3m8epgM+uPpfyDOqkiZwQwfOkqXmoAU9oHyiAXLQJPney7L4cg3y2GWv+TwT5/e2PDkI84wlk8T/CPQcQzhRWujABd2Ua1ssC4I7zF9KjrgJVoApUgYNUoADKQV6WHlQVqAJVoApUgSpQBapAFdhaAQeb082E9/7thuz75ywyZ4EJkziLkhoYxO3ohsK2tELOdbU6BkJhcM/82kIsrOdAWUItgiw6pvB3DjJuLcIVzfrc5XgYdHSQMaGQBFDm3FzYh7PbWA8AJAfoc/AeiCSDAOMMPAY0dUChThcTZ5s6Sy/PjeNKi3qOIWe4ej13GfwcIZRd1t1F9y5bBapAFagCp6kA4AnBRotBRQKLBOZxhzBFCf2RXHalIkAnzz///PTcc88tiil4dD/BHcXyL//yD6a2AMrV/8B++OGHyfLZZ59Nd+/enS1vv/322XIsD4gy87IPQh8o+1iAEoAnby/rd6dpsuDkke4Flwmg2Gen/22aKYLpgFYvRuG7TIGZffzLGvMf+3PpvEdfMYEeHB0SSBn7pILR1AbhBayv/kfWPR6qAqPjZaZdzckUPLsCH1oAt2gXLPyvAGwJosxN2jiPBnPPOD7v6V5pup38f+E7ARRq7jHjPYd7Ep/zf5XPlX2OOs+V6jpVoApUgSpwpQpcVmf0Sk+iO6sCVaAKVIEqUAWqQBWoAjdYAYEOYZGEPzL9DRLlwDTf6TzCbDCgE0AS0+EwiOcAXwIobEdwRAjF2Zesz6BeHhPPHCNokccxB6uc9znlvOtdxs9HeMQZnWnHPBe0yGNPi3cG4nMwnxlwFAMmc7bPfiaAksEV12cgNJ1WUoN0KfG492U73wHTy/i1dZtVoApUgdNXAFiVPoZF8ISgPACKhWCjIK2ObCvVweWEtDsWYBTL448/vnA9+fnPf37mfnL6Mh/mGZpSB1eTr7/+euF48v7770/vvffe9Oc//3n6wx/+MP3xj3+cXnvttenbb7+dvvvuu0X561+J2a580ccxBQY1sATwCeWdJYQikIIjgW50QryXKZZAtikuqfnNvxQFdxSC7XxHcH0bF8F9HXP25+xPIjZ9T2BpasASHRyAUeiDCkP7Ha4PLMPn9ldZv68qMKfA6PyZrj/8/gW2qIEUdQzCGQuIS9dOnl3nnD4vovrcM47PT4L96SLJZ04s4P8FBybvP9S6oeCIwv9Puqf0eeoiV6rrVoEqUAWqwJUocEgDtFdywt1JFagCVaAKVIEqUAWqQBU4EAVW5Wnfpo+eM8GAQ4BFDLLkex1FOOV0FnHATfDE/NnCJwzOCaCYMsdtULNPXUuo2Y5W9+agz1llI4CSbiz7Hvzb9+VNO2W2vW7AL5c1dY2BDQYgM+WNx8k6eT35PN1HWJ9BeksCKGM+8NENRdtnZ9cZEKDm+HIQdNRtnZ30vjXu9qpAFagCVaAKjAqM/RbTK5jyL8ET3pumhNpUgvRX6MecvXAx+eUvf3lWXnjhhen//t//e1bu3LkzWUi7Y8od3U96ma5fAcCSTz75ZPr0008X9euvv34GoJCa5/PPP5+++OKLRQ2MIrxCPbz4IF1NPl2mv9CFgCCw6XgIAps6xn6U/cLLCgbTR06XQQGUl6dpogCgEGgHQuH/It0Qt3meWMiRv/FMMaXTj6mMqGc0TElNOaJrHlDJKogarU3Pg8ND9nVZL8Hty9L3+n/MPQIV8H6fz6z57DnXPvBZTmqYA1AATyz8r1wmgDJ3NUeoP91SeDZMAI7/A8A3ATjeW4C0dFHhnuUzX39BVaAKVIEqUAUOVoGtO6MHewY9sCpQBapAFagCVaAKVIEqcJwKCGg4WLxLHuqc7QUoos28jiTmxQZKye3mzEj2mwAKEIq2xNSsK3zi4J5K87egC8uxX4I9HAf7dvm5542ELTK4lAOPh3JFHTTMnNscWw4e5rGmrTIDiszkNFihEwrgB8vlNrYFUBjEB0DJNDw5sJlAiUGVnK2baXScErzqXEY7aQc6GwQ4lF9nj6MKVIEqcLoK2CdIlzT6JsxgJ+hOAToRQmGmezpF0C9JwPVMKRxNHnnkkenhhx9eFFLtCKDggoLrieWhhx46C8437c7h/NhwNfnyyy+nr776alHefPPNhQuKBXcUCyCKAMVMOh76NLoKUNPPwoWAQDA17icWoJSEKQwC6zp3GQLxfyCAQs3vXPiEGthKx4dzAyjAVfxf6PbD34IoACemPkJ3tFzzyvSTphfJvnCC0AAn6GzBCUU3FOAUwSD7zZehb7d5OAqM7j0JloxHmc+2Qoa2FQJZQFn8f5CWzRQ8tBG6ferYmRMmLkONfDbLfx6f33w+pOb3nyl4dF8CSOH/JN2FxmfJyzj2brMKVIEqUAWqwIUUKIByIfm6chWoAlWgClSBKlAFqkAVOLcCDphZJ1SyqZ+eQRWCLMAjFIASQRBqYJDRmjjBlxFA0QmFQTnAktngTXwuoAKMkkDKCFTMDRz62S7gzbnFPueKBiYY/J6zTs7NjkEMBtkzUJGz1tgerxHmULcMhpiCh4F6tsdAfuYLH6GTBEfYDvuy5HY3zZwbwZRVoMo5pe1qVaAKVIEqUAVmFUiXNPoW9GWoCR4CnOACIXwigEKg0X6QfZjZ/sV999033bp1a7p9+/aifumll6b/83/+z6K88sorZ2AKcMr999PF+serAMrh/FqBIL7//vsFGEFNGp67d+8uyhtvvLEovv/4448nwBPgCeoZB4+Eh+ljCUJQE/glCIwLCoFh0mCYUoa+WKYnvAyB+A2nO2ECKL8LAAUw69wACinpEjmZAAAgAElEQVSmfvWrX50VABQLeuEiY1qjGYhn7AtnakiC6iMITb+Wz+jTkmIE0GcsOKNkX3dtHqXLEL7bvFIF+J07IcOUsgmk5MH4XOv3PIv6HEoNeGIBVLS9oOZ/xBRutBcJuWx69r6IID6ruY3RBcVnTO4vOC2Zeof7joX/EZyBdMJknXVOlhc53q5bBapAFagCVWAvClxm47qXA+xGqkAVqAJVoApUgSpQBarAiSoA4GFJp5HRbWQc2HWQzgE6IBJnc1ELlVA7AzgH8eYAlDkQxfQ9c8czDv4Jqjh4eAqXzEG9tGZ3sG8O3uAzQA9nsjFIyECiJS2WTX+DTg5CJrQzAijCJwzWA7a4LQbwx8HHhFoyMGJAoIOVp/Dr7DlUgSpQBU5XgXRH0+GNmiA7s9kpzw8QCt9lakD6I7OvBx98cHrmmWemZ599dlH/7ne/m3A+AT6hZCAeR4i+Dl+BDz/8cHrnnXcW5a233jpLx/OHP/xhev/9988cPABWVqThsW9E/4p+Gw4cFNJfmIKH94AROnYAq9hfEyzet1gCKATNAVEEUIBPBFD47eP6AKB1rhQ8pKQCtrIApACgUKMXLjNff/31ogDyLDqv/5zOaO7cM/0kK6bbA/1kAu2WdH4gCG+gnZr16sC371/X4WyP33m6Xflc7LNuHmnCKjx/et/XBTQBFP4vgFAAFKl1+uS5l5KOndcVI9MJhZrnPWEs/i/uRuH/I9NU+Sy5aULB4VzlHkkVqAJVoArcOAWuq3G9cUL3hKtAFagCVaAKVIEqUAVOUoExvU32r+f62jnTyjQ5DpilhTDL5WscdHVgjhqnk7Tn1gWF2nQ4Y35sARLdUjLA42cczyp3kvG8x+0fwsVOzXJwb/x8PFZBDeGNnIGpDbh56XPdBFAYKBdAIYBBMMMZn0AjmxxQEhxheYIcDMBTs50cwF/EAWYG5v3Mmb2ZQqeD+IfwC+0xVIEqUAWqwKiA/Qs+p4+jwxs1QUTAE8oLy2A8AXk+J+iYYO9P+lEE0k0v8utf/3p68cUXF6l3rF944YWJ8vzzzy+WIyDv8r1Eh6/A559/Pn300UeLQuqdV1999awApZCGh0LaHl1QACiWEEW6EdDnSvABEEIwgvcEh3XtAAq2j0jf7DL6WXMACuAJ6Xf2DqA88MADPwFRcAvif0cHFF1Qvvvuu8mijqHn2DdOh5kErEe3GfRVb2r6zwbcdZtJd5Xs2x/+j/RmHGHCg9u4Ybo8z5wJEKarJvd1X7l94RTWS/dPXE7GYno2no3zmTfbm+uKkeXEAJ4ddWACdgNAeWNZcx/SfYnnSu5V+f9wM35hPcsqUAWqQBU4KgWuq3E9KpF6sFWgClSBKlAFqkAVqAJVYIUCoxtJDraNfe1xWQbLdB7h/Rg4GddPaCBniemAIoTCtiym4BE4SXCE98Av44CfdvfjsuuCRIcwg2w8vjHnttDImH/b9dQ3Z7MCeozwR87mHGEWrcYFUIRPqBkozHz2437zeuexAqsw8E5wg9p0QJkSaNxW/j0H3xRA6S2tClSBKlAFDlGB7HvQL7JvQ0CRFAqAJxZmtOP+kOlHDEr+pA9FIJ2Cu8njjz++cDrR9eS5556b7ty5syhPPvnkIuCuAwQuEH0dvgLffPPNAi6hfPbZZ9Nrr702/elPf1qUN998c8IhhXLv3r2FGwopfAAmqJcv+0X0sexvUeN2kulhTI0BIEEQGAiFoDElgd/sa15EQAEU0/DMpeAZ/wd0Otx6zB/gCvjEQvqpRx55ZJGOiv8bUx2R7gg3FGAeoB9qNKSsSG9kH1Q4J2EU+sUCJvST0TlhH4LtBuPpi9v/FQYX1t6X1he5Tl33Hwpk6tZNz4bpzumECidR5PMpz6Xj87X3eWpT0epq4v+KbicJMbJspnXjmBNCuY7rmAAcv3Pdl7i/CJ9Q68DE/wRwCv8/l50C7Dr06D6rQBWoAlXghBTYujN6QufcU6kCVaAKVIEqUAWqQBWoAvtSgMGzhEHWDba5LAEV1tFOm+AK73NATPeRPM6EBtwG9ZiCJ11NEkAZZ3nx95gGKC2PNw3I5bPEpllu+9J7l+3kTNTRApztzDmh8BkD2wzqmbOe4AKFQXIAEMAPB8FzG+xvBFC0cafO9DxjLnu2MwIoAjRalguvOHjvoP46TXJQ0+UKn+zyK+qyVaAKVIEqcJUKJDBLH4UUCribUD8zTdNvo5h2hO/pR+Xs+J8cM2l3LEAm//qv/zr927/926J++umnp9/85jeL8thjj00/+9nPflKu8uS7r/MpQFoYCqAEMMqf//znRQFE+ctf/jK9/fbbi9Q8FJw7gCUoAaAsrjkB3R9//DFBB/pvQhDAKJkmhr91JKAWDKbeFxQxB6DogIILCkAK/wcJYZ0LQOH/QwCF/wVALeqHHnroTC80BjwR6KHmszk940qmS1/C4ehMwN0CgJIOKAn+0A+3b64LoP1x+sV9HYYCunlar7wnL9NFmTKKZ2CBEWrTyOoSOk6KEEARXOH+D2hC7Xv+5pk4J1qwvM/Qpmk7lNgY/xs8Zwq08ZsHPLG8HTAc9x6fSb3vHMYvoEdRBapAFagCVSAUOJRGthelClSBKlAFqkAVqAJVoApcpwK7ABQ5CMbgFYNmFsERB3/znPgsLYUBT5jRiy0wg20522tuUGwOQHHgLWd7OVjnLK/x3PIZIFP55ID1IU35HYGJbQCKtCRmYJpB7ixzg+FcKz4XPGHm69dhAc6MNP4et+M1FkARFMHCPWd2prPKpnzdo3tLWpbnsV/n/0z3XQWqQBWoAlVg3wrkDHoCh7ickGKH+tkBQKEPpUMKAcuVL8CSRx99dAGYAJwAn/z7v//7on7iiScWTg8Ugu19HacCy3Q6CyDijTfemO7evbsoACivv/76ovAeBw+cPCgAK8NrAff++OOPwr4CyPTngEwAUHAioAaQIBBs0enOfqKb3qbfukr0EUDBBQjwJFPw7AVASQeUW7duTbdv314UUlbxWgI6C4cZ0hxZ0FCHFKEeXVE2/JLQ2PSU1Lg6mOIIpxndZqjpg6czTcIo9Luz33wRvY/zx7//o971uXjxE4mJDT7v+mw5N7EiIRLu9d7PqYFH5lLl+AyeDihAJoIn1KMTaD7rCrzMPafvX8Xdt8hvXCCL58gEUN5aAlr+b4yumLvvrWtUgSpQBapAFbhkBQqgXLLA3XwVqAJVoApUgSpQBarAwSow2vnmrNvxoLPfnINezKLKAbJ0EBkhjoRVWM/81AIoztBi0G4TgJKDaYAm2g5TzwExDgx6Xp7PLlbJ13EhxwHl/Hs8nnT7APBIx5F0NOH9mJYmt8v3DOpR5gCUVQ4ouqcYeGB9Bg8taZO8aWZsngvvc90OrF/HL7H7rAJVoApUgatQwBnq9JPo3xBwtwCgPB8peJzpTt+HvtjKF+l1AE+on3/++UX6HQsuD/fff//C/YG6r+NUQAAFCAI4gnQ71LiepCPKp59+ukgdQ7oeYBTXW9Y/8lo6mFDTD6QfR1AYGMXgb4ISvmcZlqcQSBY23tTnWyf4lQAov/jFL85SVJFyBwDFArhF6ioLDjMff/zx9MknnywKf3/77f9n77y73DiuJd7YZeYy5yAmBcuyFSzJsmQ5vI/uL/D+en7PtkhJzDlIzORS3Hd+YxRcbA7SRmC3cM49PQAm9FTPAHNv1637vGlRlxG5h9YVZlpOUsRtPTdDMvGyO17+SCRw4estWHt5ymEk7+m8wFev165aIl+2nj+qfWgROvgBlV/MsiuitPnFUiMRAUW+MQQU31d9PCeSyA9WaVtXPGH/WlftIH9/9VBuPxI+qKsCOQHlipGyUAqqVTnXuu85fhAIAkEgCASBtxAIASUXRRAIAkEgCASBIBAEgsBGRcCVTOoMrUHlZbxsjYJeqi/tsr5MoviLwBdBMZXaIWsX8okIKDVxRNvSl5p04IE39kmwT4E6zyjzYF/bs39dMmicjLfVuG48eK8JAS+toz60ETY8U1JkEgLWLLtCSk1ykfIJ6xEEJOtV9bhd7ritjI7Lr5ORKSKLJiLGnYzQeam/UT9ZjasuxwgCQSAIBIG1QEAZ9JpAhFhC2R0ZBJSTXYOI4iUHeYbq+zp79mxxO3PmTDl9+nRju3btaibXN2/e3Fhe04sA3BGMMjGQTLCbN2+WCxcuNEZJnlu3bpV79+41BhmF9SFKaNtKTYNnOal08AwJKQKlDkwKHaihMCEs1Ttanh95dvOyiYsBdlUIKLOzs821DxGFlvI7GCQUVINQBpJCEAozwhYSj4g8ap8+fdoQe2ghAw141QRriD4qe8lzt3Cm5b2IQLQqU0LLe1dS0UFD2F7MFfdvJRNPtpC/zN5qX1KJDFqf32z5xCw7obAmoHg5WXxYqYLSqgSP/Ns2wouIJPz2u/pnXWZHvq5ancckzolBQBG5it+QmoDC74yM9TwpYnGjna2CQBAIAkEgCKwgApP4Z7uCp5tdB4EgEASCQBAIAkEgCASBBgEnn3igjaBVHaDygBvremYVkx9oU0MmoeU7BdRqAgrv+V6ldpyAwjLbuWRx27M6wVTPTNNkjZNX/Nw03KM894+yzmpfPh68FwmjDubX5BMpkSiDTNmrUiLhcymKOLFD5BAnq4iAIhIK37FtW71tJ8hoHVdh8UD4YoLii9lmtccrxwsCQSAIBIEgsBgE9AwiUi0TjyicOOEEAoobz1N6dqqfud7oA6V2ZO+99145fvx4Y6ii7Nixo8zMzPRsMZ3PNpODAEQSlYWhvXv3bjl//nzPUES5ceNGuX79eqOQonIxIqHYmei5Ts98TA4/6Kp0oNQBAYVyPLJ7XdIELUQKJyUv9hluVQgouv4homCQTkRCQSHIjVI8KJ7IKMmDQfrRst5DVhny8md4EcD13O5qKBBQnHTCe8aCVoQftuO5nYP6fof1Id+/iQB+ML+nMldBqRM0tK58X36zVUoHv7hfcgVHVEKHCCQkZLgCinxmfudrAor7uiKc1GV/RFDxs5tEX9f7B+FNyRJtBBSR3WhDQMmdGwSCQBAIAhOPwKT/8U48gOlgEAgCQSAIBIEgEASCwKojUKt0jPNMq3XrjC0nfxDIqgkqnKQ+U5YVkyNkaEEewQiaKfilQJyDoxI8UkEhMCfyCtliCvSxbZ0lVoPs/ZO8sR9zHExWYgBdqWPcoLsHjSWpLXluD+a7pLnLpav8jjIkCeApQ1KtiC1OZlGf6xI82g+TCXzn29bYucKJSC70eWgEfiUGIfsMAkEgCASBIDAFCHiGvcoo6PnqlJXdgXxyrFuSh9YJvypd2JwuE+qaTKf9+OOPG/vkk0+a0jsHDx4shw4dalpKjjCpLpsCvNLFIQigvCFiCSonly5desOuXLlSMEgoKhtDy3YqydM9hD/X8SwqhQ5alDmYCNakMKV4VDYGcgTPjFLm4JlwMaSIVSGgcO2LhMIyqkCU3lELIUWGWpC/UDuREgrKKOCNQUIBU0gosqrcUT2KTL6rZCaEb5G/acHby1o6EYhlHxf2oed74b4Y7Kf1PhvXT/bEBvnH8lVVFlZkjnrf/O66Dy1/eJi6J9iKgIL/i2/tCR342HVyhXxx98lZlh8sP9r/T9baHx73GnICCgQTKaBcLqVQgke/NyKguH887rGyfhAIAkEgCASBFUdg2v6IVxyQHCAIBIEgEASCQBAIAkFgohFw4sWgjCydhJMfPGhGkEpkEWVeKdNKBBAPtnlwTrWtRUBRphct+1Am1huTIV1SiZfvYXJFUsXsS/LFKgc0bCC8T77tJDzj1yVjhgV+1ee2cjgE7xXAJzCHEXCrS/G4WgrrKFNSBBJva2UVJ8x4AFxlfCSHrOO2lQFivLz/tWLLsPHM90EgCASBIBAENhoCNeEXQi4TkWTSM4l52gzSyWEznre8JGEPO0qJQCyRffrpp0UGAYXJdRklR5h056V2ow3CejtfqZnQQpCg7I7s8uXL5ccffywXL15sSCiQJ1RS5uXLlz0CSpcs4c91kIldJQ/iAyooEE8wlmWooPhzpz+3OoF6GPSrRkBxEtb27duLDIWg3bt3N2QUWt5j+h6SiUg8lN0R+YQW7J89e9aU40ExxUsdVUQfcBBhW+qBXnIHMrmexWlRR3GFFJZFSuF7VyCs1Q6HYT7N3zv5oi6zWp+X+4uueIJf7L6u1EH1W6v9sL2Xl2W7Wt3Tfe3aL3biCOvJJ6aVP61+NT/PdgLu06sf6l9Nkpmm8VT5Vl3rEE8wiChXu2pLIqHoOhcJZZrOM30NAkEgCASBDYLAJASnNwjUOc0gEASCQBAIAkEgCASBZUDA6zj3q+k86DAKzIl0otrSZNyyTEvQyyc0PIDHsq/LBImyvZyAokkR7wvHViCN/Xu9ao45LFDYdl71xM0w5ZRlGIKRduGZhwq0O8mj37l4GRuWCTgrAE2gbVA2qRRHaFkPAgoZka5+wrJK8IiEUvdLgTy1ysYkKDhM1rutHNCw8x4J0KwUBIJAEAgCQWAdIuBkX55hIJ+oDMOBUsoZs6OlFD472G15lvLnoB48EE927tzZTJTT/u53v+vZu+++25tE53sUUniFfLJ+ri7IDSI4QHxQeRhaiCfff/99Yyzfu3ev3L9/v2khS2hbI0g4CcWJ0FJBQQkFwkmthgIhQlarcowK9qoQUPz65z6AwCXjXtJ9xL3k5Xko0wNOIpZARHEFFC/NA/YDyh3RBRFF9HwuAnpbC94qeQT+Up6h5Vnft2kruzkq/tO0XptP6L5y7ZPqPdu52ogSLCADYiRPKNFBJBLNJ9XlZfnthjiI4R87AaX2UV2NlP2I9KLSakrIcFJNPR71OU8z+YRzEwEFohv+KqonIqE4AYWyX3zvPus0XavpaxAIAkEgCGwQBEJA2SADndMMAkEgCASBIBAEgsCUI6DnVg9WKTDlASoPptWlX1wxBMKHFEgglCjIRkvgywNt9eQI20kinvVdAYVAm5NM6I/6of2I3OK1r9lmml+ONcsEe5XJ6GohbVmf7pOIgCICi0tqQ0RRXWwCcy6r7cfkcwLPTkARCUVkllqa27H30jl+HtpmmscpfQ8CQSAIBIEgMEkI1M9GPFPt7xpqJxBQznbtiE1uMsHZN6bJhLkUTpgwFwHl888/L+fOnSuonsgoPZLX+kWAsjqQUKTUQTme8+fPlwsXLpQffvih3Lhxo7GbN282SigiVECWaHk5SYIJYCeZMCmMiYgCGULGcyvPxSotOSrgq0ZA6dch7g/UTrZt29YYZauOHTvWM4gqkLhowdpJJw8ePGiIPXfv3m1IPnwvE74tSijynRwvEX/Uongi4gkY3zRjTKQgwRjJH1EZT+1/3BKho47ZWq1XJ2nUPrP7yCw7WQPf15MyVCaW1n1b+atOQPFtpYDCbzjLrvxZ/9Dqt19+PMdR6Z+N+qPsBBSuYQgoMhFQ9DvDte2EuLW67nLcIBAEgkAQCAJ9EQgBJRdHEAgCQSAIBIEgEASCwFog0Jqx2mcywQNkqjOtTC0RRSQP7AE1BRh1fk5YIVjmpBNfbiuH4/11WWKRV1BC8SyxtjI6ToBRULAmq6zFWPQ7pmd81ljW2/i6EDW8jI1kx4cROMCHwL4CxKxP3XcZJBIC+DInoHi5Gx2/Vk+RbDrklLpEkJ+Pl+dxooqON0ljlL4EgSAQBIJAEJhmBPjvd9U5iCVSOYGAAvkEEsq5bukdJ/32jWlCPjl69GjPPvroo4L9+te/Lu+8805DPpHCQ5RPpvnyGd53CA/z8/M9g2xCGR7K79BevXq1ZxAmRFShbSFHOKlaZGeVfFT5HcgQWlZpHn+GZbu65GS/E5kIAsqWLVuKjFI8Bw4cKKifYCKm0IqE8urVq4ZoguoJBBSpzDi2jIkTUiqsRSx3UrgTUvANRP5BCcVLIP3UVU+EdI5JyZBWaoYimA8rETr8Alv5NWpVD//d82V+R/GT5Vs6+cOJI21KKXV5WcgjkE+kYlL7qzquSvCIOII/LPIKfrFv10ZAcd/Y+z4JBBRXsBzlOqnHZZByS7+rBp9ZZWfxW6+ZQUDx9670w7WdVxAIAkEgCASBiUMgBJSJG5J0KAgEgSAQBIJAEAgC6x4BD3wpW4uTbns2rYNkyrKC+CGJXgXYXBZY+1LwyCc4WI9AG0EyGUEykUjaCCjqH/shyCZTfxS4I9CmjK5h51OX+Zm0ga/L4dQqJ95fBYpFIPE67ZIdVwZi23kKKwWElSFKEJkgM62C91JBETlEY+xZqWzvZBUvo0PweVDg3/c3CINJG6/0JwgEgSAQBILAtCFQP5+ROU+JnUOlFBRPRECh5b1n5rfGNCGUoNJw5syZcvbs2aal7A7KJxjEFBQbZCGgTNslM15/UdpwogNkiFu3bpXbt283qieU4UEVhfbOnTuNCoqshYDiz4+aLOZ5k0ljFDkgQqgcDEQU1FAgo0CWkKofz7P+zDpIiWPNCSgqySOVE4gmlOKRQUiZm5srtHzmhJQnT570yCcooPBehirNy5cve9aH7FOX5dGzP8QS4Ymf4CV4wFqkIJXelF/CWImIgj/g5PJJVERx8kntE9fEFPxh91FZxk+l5Tsne7ivqvKyUvjEJ4Z4ImtT99RNKNKLEkRUvod9yZ9uUyrV9n5O8otVWm28G3351659QI7Qj4jSNk5eWnfU3uErexKH1JRQPYF8AglFxnXv1/Wox8h6QSAIBIEgEARWDYEQUFYN6hwoCASBIBAEgkAQCAJBoIuAgl51bed+hA2XFCagJaIIywq0KTjmgSwPEvM55BCCWrQQWDSJ4UQUlj1gVgfB2I+XzlHATZlfnu3U71m7DlIByyQ+l7sSiDI+PfjmF7QyFKU+osAvwWGXHSdY31YaSftie9Yh+EZLEBnyCca+vAQPQbqaLKL3fOcZj+xL5BbafufRFlwcJestN3cQCAJBIAgEgSAwPgIioGjyEfUTlE+wo1UJHj4TYZjntbeenUQmOX78eKN28uGHHzbKJ7w/ceJEY6g2UFZEFgLK+IM2LVuI1EArg1zy008/NaViIKN8//33Pbt+/fobhIk+ZXj0XCjStQjWKHHIIEQweaySPLynbAzf07rCXmutH/OZnHTFPYEaEPZu9z6RYhDqQE5uXzbfgnuF+wQTEUWld7if9u3b19xXtKijQACjhWQC8UQKKCiiqETP48ePy7Nnz5p1aFuw9ufvmjguVUP8AnwOyD9gS4vvIPVEJ/2wDHHFCeruS0wqAcXJIjWJxP1OfFH8W/zYuuW7thI98sX5XVVpWn5bIZ9IbYpt3Yd2X4ntXeVEpBeIL/jmo/jF8oPdh5+EnxhX19Q96qoo3sfat5fSqSfajHJO8oPlC0NeU3kpfku8JI+SM1RedpT9Z50gEASCQBAIAquKwLI9jK5qr3OwIBAEgkAQCAJBIAgEgUlBYNTnSQ/MeLCqVgyp96fAmAKqCooRGGNZmV202pcCWHWQyANkIqC4AgqBNwJw7GtQAFf78VbEllHxWM3xGzWgWksNe830tgCt71frKmDmyiUEh51U0tYf4SYCS9t+XGqYTNO6T97/OoA3aqbpao5LjhUEgkAQCAJBYKMj4CUJeZZC/QSlE+xYl4BCCR4UUPhOz2q0bzxzaZKc9tSpU+XTTz8tn3zySfnss8+aCXHZ7t27G/IJk+m0ea1PBGpFDRGNIDs8ffq0UeKAEAEB5YcffmiMcjyooqCQglFKBmKErEKqJkFLsY9nYEgmIp9IBQV1FCmk6Dm3VuGoB4NrfM0JKIOukJp8cuTIkYIdPny4wc1VTyCfyMAeEgoGKQiVGsaMbZw41OfY4KZSJfgZKscD7k4+8VKeIrOLJM/EvfAXkX4lb4ZxfET3m0X+qJUzvbQs66u8rP9GilTCd5744duyX62nbVV+h1alcVT2Vhhx/dd+uidpqOzPSmI6yr7H8YPZn+5rJS7Ix5Uiir738XSSEJgIM1r9yYwy/jWpzZV9+B2BgHK5a36tc01730fBJesEgSAQBIJAEFhxBEb581vxTuQAQSAIBIEgEASCQBAIAlOJQJ2pNOjZ0gMzBKS8hI0CWpqE8EBRTVYhEKaMLJYJqMmcgMJ2NQFFx6H1IJ1kgskYU8ZWrc7iA+QSwb48bpbTSg66Y1gTS/odl/UUgCUAJglgArwqWyMiR71/D6SzvlRLaJ8YAUX78T74dcP+VX6H1pVUCDCzvdRRpMrSdn4K4Cl42LbuSuKffQeBIBAEgkAQCALDEdBknSYupXwC+eR4KeVU106XUlB6gEAs6z0/qEwIqgwYpXc+//zzxr744ouyZ8+enu3YsaOn5hD1k+EDNM1rOAlFY03ZlxcvXjQGOeLKlSuNQT6RXbt2rVmGrKL15+d5LH3jVaty8JzKMy8G8UHqBbQy1AxY9nVR7BtU2mM1CSiDJutb/TzK78ggd4mQgiLK1q1bm/tRaikinNBCQEGJBnvw4EEzHhB+ZK5a03INQgqQ7wF+XnKHZcglat0nkbKiWsZBJXloV+rVpgQyzG+mL/i2KIlgtRKJkh/k3+LHukKUE1GcgFITV3hfq6Y4IUUEGG0njLhW5N87EcX7tVJ4jrLfWkGHbQZd3yKYyNd1khPLrgyq/WgMFcNQSaK2+MQocQJXXcGHhWQi5SR+N0Q+gYgCOYXrWESUJFuMclVknSAQBIJAEFhVBEJAWVW4c7AgEASCQBAIAkEgCKwbBJx8UgdU2p4xPTBFEE2TBwS4lCWkAJcHthTIYRvWQ/lkn5FQRBqRAorXW66DuS6HSxCPbWUK7tWlfOhLfT5OpqkzniZhgOvzdvKFY1v3VaQNArqqa++1pT0oVpM+PEiHtLUyEWkJxIs4MgoBxUvlKJBPC7HFS/30I9bo/OtAXL/g/iSMWfoQBIJAEAgCQWAjIsBzniZXaVE+gXhyotu+U0qR8fyn5zae+3rPZ52egMkAACAASURBVCiZbNmypZnwpn3//ffL73//+8a++uqrsn379gLxBON7kRFCQNk4l5zIKChtYBAdID2gdCLVE4gnFy9e7BnKHJBUIExQKqbl5c+WIm7T8tzKBLEUDJg8RsEAg4QiUgTPyTxrO5nFD7PiCih2D7wxOV8ryHQ79ZaP5/cd9xlklF27djWmkjyU42HZS+5AQLlz5065e/du06JKw3iAM6QfKaGIiFJhLzKAfAYvqyPfhTFwdRT5JowJpXpoVd5T24yqljHujVP7jq5w0rYv+dn4vl5OR6VfRdjDd5YfrTK1IixBRlFpHX4367IwOgafq3SOJ4iIRKFytLW/LwJKW0ygJquMi9dS16/JJ15Kln23jTOfQWySr6lrQq37oOyvVqmRMioYivwD/vyvOfaDzk2/A+qvFEUhtKGeJAIKLb8pXMeYynp5IslSMcz2QSAIBIEgEASWjEAIKEuGMDsIAkEgCASBIBAEgsCGQ8CzfRSMquVl6+fMWn2E4Bjlb2gJ1HggTYAShFHmF+sQwGHyAdvfJaEQHNNkRF2Cpw4wefBPkx0KtHn/Bumxtz0/T9ozdU3McNWSWrnEL17W8yxAArfKIGRZQS2Cc3UtbLZT8Jd1lZFFQEwEFO3b+1Bjp+wzjsUx2CcRf1oC+oOChv1uxJUKJm+4Gz8nHASCQBAIAkFgmRHg2c3LKaJ8AvnkZNdY1ntIyFqX57feM8Ts7GzZtm1bQzTBPvzww/L111839s0335TNmzc3Kgy0rJvXxkPACRVORrl//37BUOGAgHL+/Ply4cKFxvgchQ7KxkBCGfJy4jPPvPfMIJ1Qkudat/XSGpAgfOLZD7OiBJSKgPUGUbsioPQlTLAPme5D7kXIYCdOnCjnzp1r7PTp0w2xBCUZWggoEH9u3LjRGO8hochUjsdL8lT4O+FciigQ6OWTyH+QT0LLZD1jgUEG4jPwl/XzM4aN/bDva9WRNkWUetxZR4qdKhkrv9VJe0rSgOzAb6RMBBSVrHXVzvr42oda+eW0oyi11Oe/lr5xTT5xZZNhfrBfR/KBuTZY9tK0NQFFxCDwY8wYAxRbMVeuGfXPR/2Uig/H59oVAeVS9xqWshLfuYKo/PRh12W+DwJBIAgEgSCwogis5QPBip5Ydh4EgkAQCAJBIAgEgSAwFIE2ZY+2jVxm1gNoyvSRcolnQPm+WfZayBBGFJihFblEwS71geMqM1YKJSrBQ0BH5BVtLwIK2/vxvf/qozLGFGirA4NDwVuhFfplZI1zOM/Q8mUCZ22qIfqMdUX4IGhLsIugm2StvRa2E1DoG8FetlGwVxlbtOxTqipv6Ze3BJM9UCjlFPZP//MKAkEgCASBIBAEphsBn8zm2Y9scbL8aVE/gXyC6gkthJSj3ZbnPp8o7aEAuYTyHxjKC7/61a8a9ZMvv/yyUUBhYlxlQFBLyWvjIdBWjgdyAyonMggRP/74Y89QR0GdA4OgwvpSUGlRCHEVE553eYZGuUDleCCgyESAkBqKT27XRG0pWuAzoRB0rmvvllIoWUVpqoPdyW6RDEYp99FTAur6ByJ/957x7Rzb/KS35hS4tzZv3txBFQWy1+HDh8vJkycbO378eHMfsg4GEQViD8QTWjfGg+9lYC5CSh/c3d8RCUU+hMYAnwTCiSvRMHHvqo2uwuiT+IudP3ElE/me9RjV+3as8ZkZf8a+Lj3rCRxSF/UEDy9XxrqDxtB9evn17t+v1Q/GYvziuoyNVE2UQPEG0crUUBh7JUtw7YiUxPWDL1wTPPx/zBVk+B/jntR9KbVXxTLqOMUgbF0JFEKbK6DwW6IyX6ijuK/NueQVBIJAEAgCQWDNEVjsA9SadzwdCAJBIAgEgSAQBIJAEFg0AjU5ZNRACIErD0opC0sBMCmMtKmheKYWgRhlBaFmQqaQZ1z5ibEvV0dRBhgBNi/fwzr1cdsAUiDQz0WBQCfQLBrcJWzYRg7R7sZR8VBN9LZWASkPkkvml/W95I5nBLLsBJQ6sOVEEZFXlLXVVjpH59WmgOJ984B8gmlLuLiyaRAIAkEgCASBCUHAyyXyDOjPdqidnOoaBBQm2A91J9557vPn0N7pMOFNmQ/ZBx98UD799NPy2WefNcbEtywElAm5CiagG5AZvCzMvXv3ypUrV8rVq1ebFkUUGSQUlDsoE6MSMdUp+MQ2z6w8U6sMDEQHJ6C4GgoTy0x8y2rigxMQlo2AUpWh8mf8Vwv/ZnnQ6JxEUJAiRqsiSqfT6YjotWnTpg6EsP379/ds586dRQZBxUklKM1QjgdDeYZSPBob8Bbxh7bl5eSZN86lS6iHVI9BQpECCq3K8agkj5cUxQdZ7LyJ+5te4obfOzB05U0/HbYT1qzDb54UTfCdVXqWVv63iC18ptIvtK4WJT+5zdeV/+4KKZOQmNGPKDLMJ5aKiVonlXBt1GpDes/6SqagxfdVqSwRULg+8JelgKLrA+xF+OH/jPuU/y5a7l8v+9tXTajluvYyQBClREC50lVTEpkKIor7/fGZJ+D/JV0IAkEgCASBxT9IBbsgEASCQBAIAkEgCASB6UXAAx/jkC4ITIkMAmHEgy3KrKrJHKBEEEt1pCUlTAkdldNhP8oKYv/+Us1kTTgQUJOpnrWCZG3EGvblCijat4Jt3vLdYgONy3E1OPHCySjj7ttVTDyQRgCuDry5XLhq1hOgJWCuwBuZXyyLDKLAm/fLJYvZjxNZtL6UTUY5H5fV9hJCo2ybdYJAEAgCQSAIBIHJRUDPdrQ8yzGxyjMhLaST011jWVnktHru07Nbc4ZMpFPu4+jRo+XYsWNN+95775Xf/OY35aOPPmpaJ5+EgDK5F8Zq9wwCBISGV69eNYYaB+VgUELBLl682Kih0EJEgRBBiRha1u/z0vOuTwhDMmGyGOIJLRPIV7st6gU+0eyTx1zrUr9gIntZCShdEspCp9PhmCKTv1xYWHjdNT2PeyKBq6vIj9S9CAelwz1GCzGMklgqj3Xw4MGGJEa7b9++howyNzfXGAozwh7lGUoeoYRCCxkFvFFEoR2iPuNKiirnqTKhEAlUtgQCSr0s0hB+EH7TG+c3xvXpJWpFJBE5RCVZRDSp/Vf3tSmj47+PkBzkf/t+OIbK0modVx9V6Zd+5+P+sMcG1sovdvLJoASNekhYl+tYpBMpc2r8naik60T7rxMxRD5RmSaRT2hrAorGVmWQIFKi5kXLf5vKIdH6GAzDV/3mPOgHvxuQUERAcUWl3v3b9ffHuFyzahAIAkEgCASBlUFg2B/dyhw1ew0CQSAIBIEgEASCQBBYSwQ889QDZMOeDVXfWMonZPgooEIwzLO5PLiiCQYFxNhOBBRaZWhJBcWxYT8uVazgmjK/1hLH5Tx2HSx1MgrHacv20njV30muV0FUglcs07r8sEsUs0ywTvWuaV2yuk16uJn36YLgktWSvlYmZ7KwlvNKyb6CQBAIAkEgCEw3Av68yLOhyhXQon4CAeVMtwyPJl+ZxOP5842XVByY4D516lTP3n333fL+++83hhqKl/4IAWW6L56V7D3kEqlwoIby/fffl/Pnz5cLFy6US5cuNYQISCq0qHI0D+g9kZA3euYqCywzeayyOxBQmES+1DU+V7lLWme2rCQBBeIJRBH6x7N7j7S+sLDwCwQUJrIXFhbog0qM4Idx/9Ykhfq9kgN6oHDfUYYHkhgtRLFDhw41ZXowFFAgoGAQULwkz5MnTxrlmVp9pg/29SXiE/P4SBB+ZGCvSXzGxdUfwcN9ndo/rf0v96N1/mAF0URllKSG4SQT3y/bKSkDzPGz+e2T31wTUPy3VCQh+dVO9Bvm46/kbbWYfbtfXKt21vvzcWBZpBNaJxQx9kqKaK7trn8tJVAlYki1SCWbVFa2HwEFbBkn4huML2NFCTkpeVEeSyQy2nEIPpyDytzSDyeuQWC7ZkooTrxJ2drFXHXZJggEgSAQBJYdgWl7AFl2ALLDIBAEgkAQCAJBIAhMGQJtz2/Dnuk8MMO6Ll9eLwsO7dOJJFI9kfyv15nmM99Xvb0roLicMIEYEU+UCVYH+JSVpXI8BOTayCqTMpRtZJFhcsHK2FL9ZtUyF0mEc6vHUefrGVysL5lpgtg1GUUEFFc+0TLH9vVFRtF+vL56LQ+uQJ7W8TrUvu6kjFH6EQSCQBAIAkEgCKwNAj5pysSdVE6YqGPSDvKJCCgqP0Hbl4CyY8eOAukEQ/3k7NmzjZ05c6ZpmfyWibSyNqeeo04yAhAcIJjIIJ2ggIJdvny5Iafcvn27UI4HFZTXr183Ciq0LS9NbNNC6qbciwzyiUgoEB98sptndU264wOJvKDSHu+WUs6VUmhRRNH9A1nLSfsD/cOu6snrTqfjJPTGD+h0OvOvX7+eX1hY4HmevjgBRf6eExx0XJWDkZ+m8qjN/efleLSMEgrLkEkg9WAonjAGIqFICUWqKKigOPZDiChekoUJ/ftdgxQEEQX8VZZH5HtaiPt1QsCwy1eYSzUUPMCCsdFvGX6w8KGtFVC8LG1dgqcuf+ulcnQsJYzUqibD+r5S34/jF3tiA9eexq6fDyr/2AlfIpCIfOLJFSKgaH8+vnwnxRFa/F8RktiHl4WVAgrHp88in4iAIhIlLaV4GHuVHx6HgOKlubgmRTihhYAiEgokKhHIlHCyUuOZ/QaBIBAEgkAQGBmBYZMVI+8oKwaBIBAEgkAQCAJBIAisOAJO6tDBRn2eU/CH9V1G2UvfKAjmx3GFFIJeBMLIvqL1muS8F4GEtu6rSCO0kFWknELARoFMBS9rID1Q4yQXyQmvOPBjHMAlgxUUG7S51ieQ5RlbZDEp0KUMrTZc+Kwmf3jAjGWV1KH1zC8vbcMyx/PAm5RTpJ5SZ6N5fzzwV/dnGPlmDHizahAIAkEgCASBIDDlCPhzH8+DEE8OdU0Td2e75Xic7Mxz6hsvkUko4fHhhx+WX//6141BPDlx4kQ5efJk03ZLgvTaKccv3V8hBCA2QCyBAIFRdufKlSs9u3r1am8ZUoRKwvQpxyMCCs/BPI+L+EDrCihMHlOiR4YPoOdqzhRfSRPcEE4gnsiY3Ob+gYSCUsaoBBT2/6pLQuH5n2d9ldxk0r1RXlhYWFD5ThFQ5M+5z+fL8vOk1NHz1bhXKbkDWUyld3bt2lV2795dvGWZsj0ioNCijkKJnvv37zcGUQjshX/jcLUr0dR+En4Q5yfFmbtWhodyPCq7AhYQGeTTjEKmd99XJBB+s0jCUIkxlWNxX7wmoKh0DrjiM2v8aaWcot9QJ5nUZWs9iWTUeMFy31m1XzyKb0xfpcgj9Y+ajOK+pSdV4DMrEcMTKTTe3FtOZvH7jPvAFUecwIJP7NeCx1V0j4pgxL0IgZL/MIx7VmWHacchoLh6D9etSnjRioCCKgrvvYwXeOUVBIJAEAgCQWDNEVirB5A1P/F0IAgEgSAQBIJAEAgCU4hAWyBp1Oc5BUoITnkZG1cmYbkOingg04kjqkmtbB4IKF5ruu6XAma0XqOaAKWXBBp0PnXfRj331Rxqz6QaRrzwoJwrlxAwIwDmKiJt+9L5s60CcwTPCJpKLphlz/xS3WrVwPb+8pkCfZ5xpTrabUFEx9a/HzdjcDXHKMcKAkEgCASBIBAE1g4BJ6AwqQr5hIl0DAKKJu5OVoRlniHfeImAwqT1J598Uj799NOmPX36dK+0B+U9REDplhxZuzPPkScaAUgMKJpI1YRSMJSEuX79ekNGoRSPSvJAhJBih8rxVCfnBBQnePBs7gooqBmgxAEBgpbnbpG+2aVKnroCynulFGwpBBSVFMGHYIIeRRDIMbQ+mY1v4QQUlkWwcKKFlDJFllGSQQ+WTZs2NeWwsC1btjRkFMgmGGQxiGMYZXpU6oiWckiMhYxSSV6SR+STIeWQ6IdIBiLcc67gjjIN2PMew49y1QtPBujnfzoBxRVj8HUpyyLDh5aSiXxvYcQ+XCGK7/GxZa54Uid7tBEb1tpXdoLHMD/Sbx+uTRFAaOWX6pplXe3PCSUsexkllp1YpQQPV0DRcfnMCR+uKMLxdcw2n1xJOZBQIIS5StHRqvTwqHEPjse9qXPmHpVSDy0EFMgnKssDYUpJJ/+uD5ZXEAgCQSAIBIE1RmCtH0TW+PRz+CAQBIJAEAgCQSAITDwCtRpJndnmpJRBJ6P9sL2rmBAU83rSdSaVyyvXBBSvZ+wKKAQj2Y8HaJQdx/GV9aXgW0+eeeJHo72DNZHEy+e0Bd60FwWXmyxEC5ARYCLY5rWcHUuW/brgeC4vLflogqf9FFBEQFEwjZbPPNDlBJjUkp7SizPdDgJBIAgEgSAwYQjUBBQm0ckS70dA4RmTSdu+BJQ9e/aUL774omenTp0qKu1BeQ8RVUJAmbArYcK7A8mEsjvYzZs3y3fffdcYJBRK8VASRtZCgnAyNpPZmiBmklgTx7QQUJhQhghBORjIESKW82wuX437gHvk/a590L1vmPDGIDi0ERTaUKZvIpjjbzBRjxqIzFVC6LsnEmhZpWK8LAz3qdSMaFnHJ9x7fREJBSLK1q1byzvvvFPOnTvXlNFiWQQTWtRmIKFgjAmkFOEOGUWkIdohZBRIQZrQ13m7+owroNRlV2r/qyYiuE8uAgq+M8bYoH5ByzhKSaaf+qjGUQoq2k9NOpm0O6jGRP5mW+KD971OYuCacwUTkUGUoOH3litv4q86AUXKJ7qe/b6iT/6SGqjWcTLKMEURyFZSQOFepESWymQdq8rMeaxl2Lyc+/f8fogoRQsBBSUlEVD8vMFJPv6whJhJu4bSnyAQBIJAEFhHCAz7o1tHp5pTCQJBIAgEgSAQBILARCEw6nOY1iMQ5eVylB2lABUn5/v0YIMCHaxL0JDgoOR8lVGlsjoeuPTyOyzXJXhURoeWwJhnbNVgizijdTyQOSoWqzmA4wRrnEgiAoeCm17/ve4/QSWRR1jfVUsIMrkaSVvWmCug+L482MZ+vKyO6sp7Vqb6pcCb+uRtHaRbzbHIsYJAEAgCQSAIBIH1g0AbAUUKKF66QAooQwkokE2++uqr8oc//KF8/fXXjZoCpT1kzUNyp9MjoqwfKHMmK4kAJAcpcUB++OGHH3qGKgoklDt37jT2+vXrhvwgMyI+z/A857uiAiUzMMgnkE4goNBiIqJDRmcbL9fCffJh135dSkFdQSWsFktAwd+AvI4CCMbkNqQMlQyiP3VChCcWoNIhEgokC1SMZPiI+H6653vDhSoRiijY5s2by4EDB8rRo0cbO3ToUPMZBkEFTFGZgYxCSzkekVEoz0O5JL6jVTkkGwe/RET6V5lTV6apS5jynfyrQQoo8tFcgQQ/11VORE5AORSfGTykHOp+sO8D35v1RPQRWaX2+VfyFqixG+VY7rM6iQMsB5U0crIK2Duhwn1ZKQSJhOL7rEvwQGJxJZW6FG19fq6m4uSPYX6wl8mqS/Ac7xLHpPQ1KkmMvnl/wED3JPcnvx2QTyChQEaReo8UjFSaaFjfRxnTrBMEgkAQCAJBYFEITGKwf1Enko2CQBAIAkEgCASBIDBFCNSBpmFdZ33VgSZoRaBPQSsROjwwWJMVPPBH8ErKJcjFStZZZBJXPKklYlXXW31w5RTPcGtTNBmkrDJJz6RtxJNhZBSvPU2gWEEyltvqRWu8nazCuh44UhkeBas900vbOwHFs79cgldKKgoAegC1vk48kOfnJILNsOs03weBIBAEgkAQCAJBYBgCgwgoKsFD9jgEFJFP3lJAcVUTCCjffvttY3/605/KiRMnmvIest6DU2eSHjmHwZTv1xoBkR4gNkBGuXz5crl06VKvZVnvVbZHRJRu3/WsLZVBPfujdoKppIbIJ7RMMv+8Z8+en373u989+tvf/uYkfiaxf2OGugKkFD4fh4AiJRCpoOCDSIVFrfrHdyJsSBHRJ9G9nCtkGIgx9JEWwoUnUPSGlPsXEgqGGgr36tzcXGMQx1AukooRn6GSAhkFg/BDaSSMsjyuRMOYQT6pxkHHlU8jP0elXuS7uQ+FD1arWrKf+kekJqCwjqvE4D978gfv3d/2y9z9efnOnuCxVj9gtRLnoFtT64IxfqiwbSt/o/NhGy8nix+sxAxalYRSgoYnf7jPqmOKdMKx5UtzrcsPls/r5zFon+y334tz0P8UcRVIWBAp+S+jhYACUQyVL1pXsx2mAuuJLOAnlVNaCChSQIGI4gpG/cpHrfVPao4fBIJAEAgCGwyBtXpw2WAw53SDQBAIAkEgCASBIPCfeFt3aRwSCutKuUREEYJXbdlTHshRcKUOghEMJDiibCxl7dB6kEtBEWVjcTzPcnPJZb5rC8oNGvpJexatiSaD3jvOdcaWl71R4FLKI46HK5wQKFO2IS378GyvNgKK9lUHU9lOAT8FT5XBNyiAVo/VMOJNbusgEASCQBAIAkEgCIyLwCgElLOllHeGEVBEQkE94a9//Wtj//Vf/1WOHz/em6xmwjqvILAYBLycCwobqJ5cu3atse+//77885//bOwf//hHo7wB6UFWHa9+VmeyGKURldRADQXyCW2jQrJz5867H3744b1du3Yt/O1vf5MfAMHjk1LKx6WUT7uT21IPWiwBBX8E0ouOT4uiAsbENv0RwV5+hft8+IZKToAQ86UZ/XWCSuswSJ1ILfcsZbRkx44dawgp3Oe0EE8g/ly8eLFcuXKloIKCKorUUAaMgx9fY+LEBydMgIuTG3xb/MA2P0n+oRRipGDiZZS8lNiovvCo6y3mMh9lm7akhX7bOelKPjGtyudIWUTbc24iRClhAvUTJWZwbUI8kSnBQ2PjxBGWnXSiY6qsbBvxZND5D/OFNS5SkiVOQ5zllBlESu4LiCi0XBP9CEiD+sI5QCyRcZ9CQBEJRaQ2WggqXkp32HmMcg1knSAQBIJAEAgCYyOw1g8wY3c4GwSBIBAEgkAQCAJBYAoREIGDrnvQvVYYqZ/N6uwyFEtkXjuaQJZnTHEcDxQ5UYXtRDyRAorK8NDWJXg8wKj9SArYy+hAXJnml2cYuWStZ0o5rjpX1vUAj+pVq9a0ZwzW5A+CbAQ3MYJlroCiDC997wEzz7RTnzz4pm2U1ThIhWWaxyx9DwJBIAgEgSAQBKYPgWUhoEg5gfbgwYPlL3/5S4+AwoQ15TtU3mP6IEqPJw2B+fn5cvfu3UZ9gxYCxHfffdfY+fPny6NHj3pKHCimVC8nkrPs6g4Qz1WC5+bs7OytzZs3396zZ8+tM2fO3Nm8efPLZ8+evdi1a9fLv/3tbyQQQECRnegqoEBCWSoBRWWBaCGfqLQHE9ptBBSdohNQUHj4vJTyRbelX1KHYJJ+pBf37ZEjR94oyYMaiuzp06dNaSTs559/Lvfv328IKLSooYC/rKU0kvfBFSTx+dw3w7+ryQ1t8yi1X1Yrl3gCB1gpaWMkLNZoJb9ehZGSGQYlRbjPCX4QIVRKB3KPq3/6qUkBRSVspYDCfYK1leDxcrLeJ42h9uVlapebiKHrQSqxjC/xFUgnbtynMikC0Y6TwMN5EB+QGowIKJDEMJXy4rcEzHT+tMt93mt0WeawQSAIBIEgMG0IhIAybSOW/gaBIBAEgkAQCAKThkA/GV71U+QTBaMUdJCCiRM+/NxY37OnCNqRUQN5RPWjpUDSVhPaCSgqwaMsLFc8URkdBQ/VTyfN6BxVi9pL+kgxZZiE7FqPWx14qcetrvmsoI1qRdeBY86Hz9jOCR8E2SSPy3K9H8fBg3Cqv65tCbSJ2OLqKf0CSN4/r1mtbUWqWetxyPGDQBAIAkEgCASBjY3AshBQmKSWHTp0qCGgiIQCAYWyHhjr5BUElooAJXZEeoBsghoKKig//vhj+eGHH5pSMNjt27cbUkTLy5/VNYlMy8q9kjybNm26tWPHjpu7du26dfr0aT5/9OrVq8f3799/fOHCBSa3V4qAQkkPyCe0Uj9xBRSVMsH38ZcrnFBmBGWWz7ot711xc6RhgFS2Z8+esnfv3qbFKMujdtu2bQ3BDKUUVFMgnty7d69pUUEBfxnj5uWRqg7UyjRKHMAHG1SuZZgCSp3Q4Ukbk+Yzg4H7xbpORfCQKolax6z2S+WDyscVgYQkC651JUfQ+otjuf8K0ULEFVr52vKraxKMxz08+cNLKOl8RroGx1yJ8VWCDoQr1E4wkU5Q84KQQotakIxYDi+Pu/Q7NOflRBwIJyKfcL+KQMbn4O3jFgLKmAOa1YNAEAgCQWB5EAgBZXlwzF6CQBAIAkEgCASBjYnAoGcpz4byIJQIHwQeCDp4Xe96f1I5oSWYQWYbmW+07EcBP76vFVAYEfVBMq8ciwCJMtFo2Ydn4tT78T4pOOLKLb48qVdBv6CLn5vklxUwU5BVUtN1BpwCX6yvYJCCyATbCPwo+0gBIAVsddw6SIc8scxln+tAbxvOHnir1Vx0LST4NKlXaPoVBIJAEAgCQWDjILAsBBRNQDMJffjw4fLnP/+5R0I5evRocYWUjQNtznSlEEBJgzI8L1++bFqUUFBBuXz5cmMQUWSQUPq89Czu6olMtqsUz+0tW7bc3LFjx429e/feOHLkCGoGTYnOV69e3f/v//5vfLflJqDgp3AMiCcyn9hWCR58IvyTQQSUQ6WU33ZLBNFScgS/FSOBYqQXpBLu661btzbt9u3by9zcXM+4v0+cONGU2oKkIvIJLeMC/jKUayiPJCJK1QH3n2pihStXjutDeQKKkjsUD5ikuRg/L/VLOKjErNRv8HNV/kbfDVP3pHwOPjEtqia6hmj92ErqkFoJvrXK97Cdl0kSMUhDWY9Nv9I8447hSNdqdyUvqUNsBSUgjOsfEoqX5CERiFI9tKzryT+Djsl5e3yC3wYRxWj9/gVzJ/us5LmPg1PWDQJBIAgEgQ2GwCQ99Gww6HO6QSAIBIEgEASCwBQi4OSMHN8rDAAAIABJREFUNoWQ+pRw9p38QcCdgINMMrwKxNdkD4glIpmwzYFuAI/WlUtGIaAo6MWxIL9oe8m/Sm1lCofljS7XgUR/P+jcRBIhWENwxzMTXQXFg1rsm+9Uk5ptRD4h0OYEFA/YapwJJCnQVu9Hss/0OUGjab8q0/8gEASCQBAIAkFACCwLAYXJaZQQaCnX8ac//akhoWC8h4DCRDZtXkFgORCAhCJDaQMVFNm//vWv8s9//rOxq1evNutJeWNh4a1HeRHZ6RZ+BwQQ7C4ElO3bt9/Ys2fP9YMHD17/5Zdf7szPz99++fLl7QsXLuAXQuz47czMzMevX79mgpsyNxA/FluCRwQUn8RuI6BIhaImoEiRk77ho/6qlPJht/USQfSxJmaMNCyQzSChyN59993ywQcfNAYJReV3UEBBhebGjRs9gzDkJJSRDrh+V+rnJ7u/yTpetgb/FhIIhs/rqqEioGi/8qO5plkXfxjj2hYBRSQUvwfaSC/uizvhpSa9TNpoEVvhnpShfHK6a2dMzRZlIOIxSuYZ9kdVq66ijsR9yn0rk3oRmLtCa2IJk3aVpD9BIAgEgQ2CQAgoG2Sgc5pBIAgEgSAQBILAkhGopXS9DA07r6VT9ZxFkF2yuwQkkE4m44WWoAPfaZ02BRSpoJDxhvqJrFYu0QnWErp87iol9NtL93B8J8ksGag13IHIIXVgzMvP1IQUBb+kYiLyiQJtyrryGuEeMKsVUFSCB/IJyy4nXAfM6v4qq4mAEdt5MHANYc2hg0AQCAJBIAgEgSCwbAgsmYACsQTyiSakUUT49ttvyx//+MeGiIIiSggoyzZe2VEXAUglkEmwx48fl7t37zaG8saFCxfK+fPnG7ty5UrzPaV6aFHgqF7uj+BL9MqNbNq06c7WrVsbFZRdu3bdfPXq1b2nT5/ef/Lkyd1nz55tnZ2dfa/T6bxXSnl/YWHh8MLCwsGFhQWIH3sXFhbcXx0U88cHgXgilQQIAosloHh5GfxbV3ug5AjGZ5BRXHUTn3SkF6W0pIZCS4ktFFBOnjxZDhw40OAsgxgEEUVleVz9hPHboC/5rlLJlK8sool/z3cqdUOLL8z1KZVOL3FTq8TomuK6wrdWYoZK8Ph+az9XfjEt94TILFIFFUll0skU3A8HzSCgQDzBznaVgFADwkgwcgWUQffsKAQU3cMhoGzQGz2nHQSCQBCYNARCQJm0EUl/gkAQCAJBIAgEgUlEgGcmgmQyAucKoBFkqLO5nIzCepBFpGZCsEG1sAk6qF4wbf1spnrCfAdZRdvRunKJB/DqfRCkqfsnwgutywEPy7yZxLHxPhGYcUlrJ394tp4H2RTskooJLYE2BdkIuBEsc7USDxpzDM/28u3Yj4grOk5NEPJyOeo7+1zJOtWTPo7pXxAIAkEgCASBILB+EVg0AQXiiV47duwoO3fuLLRMSH/zzTeNQUI5dOhQCCjr9/pZszMT+YQOPHv2rCE9PHz4sGkvXrxYfvjhh8YoyaMSMChyULKn5SV/Ah+Dyfqm1MmmTZvubdq06fa2bdtuYfPz8z9hz58//+mXX37Z1Ol0TnY6nXdmZmbeef369YGFhYV9r1+/3r+wsAD5o/HrukSU1SKguI+MyiaT76id0DLpDlkGO9ctA4tPS2IFvuxIL8hkmzZtKhBRaCm7s2/fvsb4DXj+/HnPnj59Wp48edIzV61pUaIZ6fjrYCWVuHHiidQ/8T+lMCJ/V9cj1yS+LUSSn7tEFPdXazUclbJl32yrbWjZZ5s/LXjln6uvXnbHv5sGAopKJqNKBPGKax/yCaaSyqxDLMhjMSGgrIObLacQBIJAEAgC/0EgBJRcDUEgCASBIBAEgkAQGI4Az0xO2vDSOCzXJA4nfPA9gTYF21zFBCUUKZx4GR31yNVRILFIOYVW5BFlzQw/i3+vob65Koo+H3Ufk7oexA3J+iqjz4Nr9FtBK1c0IRjmxBGpmChoxj4928v3oywxHU8EFlqkg4eVAKqlkEU8mfTg2qReA+lXEAgCQSAIBIEgMNkILJmAAhGFiee5ubmya9euggLK119/Xf7whz80bQgok30BTHvvIDKgrAGxRIbqyaVLlxryCS2ElB9//LFpIUQMeL1BDpiZmXmACsrmzZvvbNmy5c4vv/zycH5+/tH8/PzD169fz87Ozh6cnZ091Ol0Dr1+/Xrv69ev92ALCwu7pICyygQUT7zAd5XPC8mEifffdO3XVfkRyCojvbjf3SjJI0UUCCmUOnJjbGQinWxg8on8Vid0ePKE/FyRQ/Cd5cfS4g+jYIKxLN9aCRo+hvKXpWDiSR0c05NA2sa+n1/svvdI18warsT/mxKOaEVA4V5418opQ0QhprNYAspNK71DKR6V36GNAsoaXgA5dBAIAkEgCPwHgRBQcjUEgSAQBIJAEAgC6xkBJ4KIcMH5tpXLqSf89ZwkggdZWl7jWqQS1e6tJY+1XRsBhWAERBSCDq5yUj+beZkf7YdgHlYTSMYdx0l6DpSkrpMvhhE36H+dDUWwy+tFu3QvQTIvnVOX6ZG0cE8C2+SwVRJHgTnHWjLBygZTKR9ljmndUfEO8WTcKznrB4EgEASCQBAIAtOEwLIQUCCeYLt3724UUL766qvGIKEcPHgwCijTdEVMYV9R1nCiw82bN8v169fLjRs3mhI8lOTBvv/++/Lzzz+X+fn5nrWcbs9HmZmZeTQ7O3u/S0S5//r16ye//PLL44WFBSbzO1u2bNm7adMmbN+rV692vXr1am5+fn7ul19+2QHxpGu1r1sfclAJHsp4YExq097qqj3Kr2Jb92vc35bvqiQKJt0/7tpH3cl3Jt4x/NkOr65f2/RxFKKIl9eSKpLUaep2Ci+tQV2uS+m4L1xvV/u9ThzBT3WfuSan1AQUldKBgOJqo3VNI/nKUiGtj9EM8YhjMup6I+5u1Vbj/w21WhSJaCGgQDwRAYVyWRj3QE+1qCU+VXdYJXhU5oj7UiV3dM/qPSW1lJRDO61Yrtqg5UBBIAgEgSCwMgiMGghfmaNnr0EgCASBIBAEgkAQWFkEIGk4iYPlUWpj46SL4EFLIIEsLRmkEyRTMYJnLj3sxBCetSCu+HZeRodtFYSnrZ/N1Ff2TyBPBBipriz2WW6x263UaHm2lJefGVSGRgQUL3FDgEWZVrROBvGsK2UaqiwOAR3Wrw1VFD4j0ObHcRxcSYW+e3CPZX8Nwz3BoZW6wrLfIBAEgkAQCAJBYFIQWBYCCsSTPXv2NHb8+PHy5Zdflt///vcNCeXAgQMhoEzKaK/Tfqi0C8obLN+7d6/cvXu3aSGjQDyR8TllemQtkPSI951O59nMzMxj2cLCwpNOp/OEFrWP7du37966dSu26+XLlztevHix/dmzZ9vn5+e3vn79uoMtLCw0NgB6J6DgI6GYoElsKSlAQMFuVwQU+lonebiP7d+drhRQNPlOeZ65Tqcz2+l0KCs02+1z0+VhJBSpoUBE0cvLI61j1RNPoKiXaz/SEzvwUd0vdsVO+boioXA9+Lr4wxBPMJYHldHxUj4iTLA/jPej+rqjrjeJvy7DCChc+5BPuBfGVUBRnAE873RVT66b+olIYxBQNIbER2qi0CTilj4FgSAQBILAOkRgWBB8HZ5yTikIBIEgEASCQBDYQAiIuAEJBCMg4EHvtuwwZQuJVEJkC/KHyCa0BAvc+F5El1qZRMoplNDByHRRKR2IKU50EalCQ+TfiQijc3CFlmkfUmXyKFPHyR5tAROdO2PlpXHIsvJa07xXBpeCLyKduOoKn7GeZ3v5tgqYeSZZL97ZDeo4mcUDc9M+Nul/EAgCQSAIBIEgEASWE4FlIaBAPNm7d29jJ06cKF988UVDQsFQQGGSWkoJy9n57CsIgIArbUBAEbnk4cOHDQkF8skPP/zQGMookFBu377dtH1ezaR7p9Npypd0Op2XnU7nxczMDASUpzMzM0+3bNlC2amdO3bs2Llt27adL1++3PrkyZPN2PPnzzdDPukSYiCgDBqomoDChLWX8BD5pFZAEaG/TtSQf8rnTow4VUqh9A72q1IKk++HaDudzu5Op7O50+lswURAcSJJvxOQ6onanlNm5zyMxDKlV7Grj4gwolY+swbefVPWgWgifxciidQ/WcYX175FGMF3xthGpWrZh3zoQX6x1pGfLmJKc+tMKfajdrsfAQUVFEzqJ+MSUHTPioQCAeWG2eUuYYx7lx8ZYhlSugkBZdTRy3pBIAgEgSCwrAiEgLKscGZnQSAIBIEgEASCwIQhQAAA0geKIbSQQSCLyGoSh5d9EaGEfbAdxBFJqaqVmon2p4B6Ez/sYsFnUi5hP1JOoeXzUV9Olllvz3AKbilQQrBKJA4PmCjjTvjyXgEzWoJiqlFN64om7FuBuJqEwn4UoPFsIZXRUR+G4e7Xz0YIsI167Wa9IBAEgkAQCAJBIAgIgWUhoEA82b9/f9m3b1+PgPL55583RBQUUEJAyQW3mgi8ePGiYM+fP29K7kA8+fHHH5v28uXLTVke2qtX4XQMfHlZlV9mZ2efde3ptm3bFnbv3r19bm5u29zc3Pbnz5/PPnr0aAZ78uTJDOQT2SIIKCrfARFFBJRaAUUEFFc8kX9Ni6+kxAJayo9APPmwlPJ+l3xymLbT6eztdDrbZmZmts7MzGyjdJBUZdYpeWTYuI/yvcghal15E99ZL6l9igzE+l5mVoomlNbh81rB05U2lJQBEQXfeNSX+8XrnXTimIxCQPESPCpBNWrZLIhCjA+ksZtmEFBEQoGcIrIRbQgoo161WS8IBIEgEASWFYFhQfRlPVh2FgSCQBAIAkEgCASBRSKgUjoqSePSvvUu5cRLuYQyN5TMofUSNgqSubPvmTxSHCHAxrpSLXHlE6mZeCBdGWHql1RYRFLxUj58NuprUhVPPLjksrs1GYPz9M+cDCIZYLKrWK5rS9dBK3+G9YwttiWQhhFYk6IJgTPVP3byiQd4+wX0FGil/6M8O7ed96hjnPWCQBAIAkEgCASBILDeEVgWAooroKgETxRQ1vulM7nnNz8/X7CXL1+Wx48fN6onkE2uXbvWEE8uXrzY2KVLl5p1MNZ/9Qre/RuvN/ylmZkZVFBezM7OvtiyZcvC3Nzc1h07dmzZsWPH1pcvX0I86Tx9+nTm2bNnUj9pSChDSBwcw0kMlOChlIfMy/Ewme2kEvwhT+ggyUP+Lfe2JxJANqEMD4YaChPvqKAc6CqgNOonGH4WBJRRFFAm9ypYlp7Jn3ZfWZ8pYQLfFmMMpVRSK3a6X856KlMrNRMRUnhfl8OVL87n2r/aUfxh9/vr5WUBaYJ3wj2gxCXa46WUc6WUs922UQDqkrH4vo5v9Ts1rgdXfiXZBqUT7k/KZDkB5VZFONK10KZaM8FQpmtBIAgEgSAw7QiM+tAw7eeZ/geBIBAEgkAQCALTjYAHuTzj6j+Fn/9zflIuoSUg5oQRBcekiuIZJ9pDWwmeWrnEy/GwrMBBTT5hnyrlo36pHBDnRIBi3NckPb/V5JM24kgd6HBJXkkG17WlPQvrrahsRQTxAFldgodAmVRM2KcTThQM0zl43z24w/K4WVvjrj/uNZD1g0AQCAJBIAgEgSAwrQgsmYDCie/evbtAQsGOHTtWvvrqq/L73/++MUrwqPwObV5BYKURkPIIhBJUUO7cudOU28EgoHhJHggqMlRTWl49H4uSPDMzM/O0lODZtm3bpu3bt2/evn37ppcvX3aeP3/e2IsXLxoCx4gqIiKgyOdiMlvlPFBVgIiCEgotk9xSXWB9+dhSGCXJQwqfUvdU//eWUo50DTLKPrO5TqezSYZ/52WNVnq8JnT/4NaPDKIyOiKS0LqCJ9+/oZ7TVb6AfODbKvFDSqG8d7KKl1DStp7wMS50G80v5v5QkhJxKAgoZ7oEFEgo3Acy7g9PnhoU55GqjUoVQyCCOIahhiL1E1ruYe5pvqNl/L3E8bhjmPWDQBAIAkEgCCwKgUmawFjUCWSjIBAEgkAQCAJBYEMgIMIIQS0IHCKh0NYvJ6ugfIJjT6kcWqmh8Dn7dOII+/GgjR+DQDnbytjebVB5HCe5SMlFpBSPiPcLzkzy85rjRbCsLQuLYIeTUBQ8YV1l06FWotI5qJdoP7ROQGHbWgnGySIQUJTVRatjcBwnktRYixTTlnGm/us6axuPjRZY2xA/OjnJIBAEgkAQCAJBYEUQWBYCyq5du4oMAsof/vCHhoTy9ddfh4CyIsOWnQ5CAPKEFDxQNnn48GFjjx49asrvnD9/vnz33XdN++DBg3L//v3Gnjxh/r/11fgXnU6nmTim3bRp08KWLVtmt27dOoO9evWq01VT6XBM78MICihO+Mf/QjWBiWtaJ6Mwue0EBHxtqYvS4merPC3vPfkC39nVIFS+Fr98e6fTaXzxTqfT+PRRP2l8ZveRa4VOfGYpfbraJxcRYyS/tS47CwFBpXSknuJKoZ5UIr9Y+xIhRQSGQT6x4ikb+ceCaxniCaQs2qNdAgoqQBBReA8pixZC1qBEphpHj71AIPJSSlJAoeX+RRkF8himmIrUiTby+OTcg0AQCAJBYBURmOQJjVWEIYcKAkEgCASBIBAEVgEBJw7UzyBtzyReZodgFuolIo4ocE3LegqaSBJYKiMEvfZbppUTSNhfLXnqRAnPRuE4Or6rqEBiwfxVkxFqwsSg8kGrMAz9A5zdbzwApZX7ESw8k0aBLQW1lGnjJW8UlCKQ5XK+ytBRlo4TWYYpoLAvBVPYp7K6VMpHBBWvi90GQps6SoJoa3VF5rhBIAgEgSAQBILAekVg0QQUAOl0/v1ovXPnzjI3N9e0EFAgnmDffPNNOXToUBRQ1uvVMwXnhRoKKigyyvBAPMEuXLhQbt26VW7evFlu3LhRfv755x7xAgJLy2uh0+k0vhhqPps3b8Y6mzZtahRPUFyRjaEgwv5c/ZGJbJXyUAsZhdIe+Gf4U1qfhBApntBCJpHx3pNB8MmVSCJlUk3MNz505983dHNTDyHNTMHIL7qL8kO5AFA1kYk0gl+rUrNK2hABRd/VvreTURg/7dMVQvmsVYKnKp3bFh9Y9Mmu8w0hoHjiEmQTyk/JUEQ51jVKUjlhaxy5LsaOhBuIKKiheAke1IsgkskYc1eNXedDkNMLAkEgCASBSUEgBJRJGYn0IwgEgSAQBILA+kVAzxu1+scg1ZB6XWWRELCChOKBLe1f6hh8R7BL2VkExMguoRWBBRIJwbN+JXiaeFglicr6khr2Mjosj/JqI6KMst1Kr+PEC5FFXAnEj18rmXjgUrWlJQus8jrKmmriit2diYCirC5XQGHZM/L6EUdEPPI+s50H1URM0fkMw7IOrkXZZBhi+T4IBIEgEASCQBAIAuMhsCQCSvOQ3umU7du3lx07djR29OjR8sc//rGxb7/9thw+fLhZR2V4xute1g4CS0MAYgjKJKiS0FKOBxUUGSV5sEuXLjUlelhP67aQMKSEAhGlQDyZnZ0ts7OzTckalf6hbZythYVRiBxSpJSvhP+mch4q6SH1BHwzEf5ZH9/XJ9ilakLL554owrL8clolcsifb/xjSCgbmHziviz4qjSOFC68lApjAdmAFvIBfq8SN6T26cQT+e6MnyuruK+Nz972cj/YYwBLuznW/9bEsZSkxPV+sJRysmvvdEvynCilYHwnhV+p/Da3xAgwKfFGCrBXSikyCCiuYgRZZSlllEboTlYJAkEgCASBIPA2AqP8oQW3IBAEgkAQCAJBIAgsFgEnXZDdoQAU5BCc8zY1ED5jXZFM2MalfSGhiABCW2eKODkFp9+lfpWBpe2dBNN2jk5CIYCmfXtgra0MUL2vURRfFovxUrdTAFLBL2W4KSDZFnxSYMuVSghsKChGYIzvREKpVUzqIJgCaUgKs+xldTwV0Evw6Lw9yMZ+PaBWB+CGYVWf67D1830QCAJBIAgEgSAQBILAeAgsmYDC4bZt29aQUGghoPzpT3/q2ZEjRxoCimy87mXtILA0BEQMQZkEYggqJ5BQbt++3bSooEgRBRWUZ8+eNfb06dOmjE/LSySUhlQ1MzPTkFBU8ofWtxuRzOFlWpjExgdznwziA74ZRAglFNDiR3spWi+xI4VRL2XrCg/ywZl0lw+90ecmnNyD/6yyKrSQgFCikUnxgjFB+aTNb68TRlRSx9d1hVCWRykxm8SM0X4WwNJjXqjxonqCQToRGYUWdRQnZXFPjKqWy7UiVRuuhatdAgotBBTsete4v0VA6kc4Gu3sslYQCAJBIAgEgTEQ2OgPeWNAlVWDQBAIAkEgCASBRSDgBA/IG8oGoXX1EZFI9GzCulIbofUyOgS5/Ls2AgqBbZXN8aAY2zmJRKdUPxPVRAf1VcE0J8+MI5W6CAhXfBOV0VHwqy0jSgGnuq60yu0o84YgJUbAUlKvyrbhRIRzTRRRhhdBTwJrngk2SrDL++cBUo4ZyeAVv4RygCAQBIJAEAgCQSAIjIzAshBQtmzZUrZu3doYhJO//OUvjf31r3/tKaCEgDLymGTFZUbAy+FALnn06FF5+PBhY//7v/9b/u///q/8/e9/b1RQ+E4mJZN+3XFilYgmI6qe1Lt0Hwl/TaVcREbBJ8N472QVfGlNmtOiVCqTj++T6L7sxJRp96GX64qBECB/GUKBlGjwpyEQUFrlUrfFZ5b/ja/tpXva/F4fYx9D+fQipyzXuWQ//4lxSdGXZKij3ZI7tJTiQQmFlveu9FsnaQ3Ck2tGarJcEyKe0NYmAopIKBmnIBAEgkAQCAKrgkAIKKsCcw4SBIJAEAgCQWDqEKgzL9re+0kpuOHPFlIyUaCJgBTZUgSqkOeVU07bRkBxsgoldERCwUlXORzaOnjF8RTY9hrVHBOnXuSUcYJeroTipJq1fJby0jm+7MGn+sJT2RqtI/UTBb1UwoaAFsb7ukSPAlUErghUqjY1AUoRUGjbag0LL7b18j3sQ3LDLOsY48r9+nat6YNTdyemw0EgCASBIBAEgkAQWF8IjEJAOdfNFEf5kGd4Wp7je6/NmzcXDCLKoUOHGvLJn//854aAAiGlW6akafMKAmuJAGV4XOXku+++K//6178au3jxYlOGR/bixYtGzaRWNfH+Q0LRq5/aCeuMqITCrvDL5P/RiuSAr8ektRMWuH89GYT7U4oofM6rjgmou/0UUNdyePoeWyW8VM6rqz7TqNCAba1AM2jMBpyg+8QQUO6ZoWIB+eRi1+R7Mz4ioIhYUidttKmYjhozmMjxmKJOeaIVsavDZqdLKRgEFFRRXOlXBBTdJ4NOWcQlKaFI8UTqJxCXpIpCnMXjO1MEZboaBIJAEAgC04zAWk6aTDNu6XsQCAJBIAgEgfWMQK1MUhNFhj0/OFnD5UcJTBE8xnDEnShSO9m1AgoElL2lFFoFoFmH/df98cwqqa5AeoHQQsDMz2eccWyTQx2GxTj7H3ddVy7xjKaatDGsbI1IJwS8PODYL7DlKiiugCIVE8kGs1+V8amlfemTf6fAiQIjYFEHyEbBpybljLJN1gkCQSAIBIEgEASCQBBYPQQGEVDOlFLOdo0SBX0JKJs2bSqygwcPNuV3vv3224aEcuzYsYaYIlu9U8uRgsDbCFCKBxKKDNWTy5cv9+zq1asFu3LlSnny5Emz3vz8fGP9Xv0IJk5O0bYjEFGkTumT2vhlUkxwH8vL6uKLKzFEvnabf6zPRi0vsuaXETiKxAbhRGQ3Ed9UXokWY6zUjoC3n19dgoeyOxhEFBRQpH5CKwUUiCj47u5P12VrawzbfOtRlEbXfCymsAOesETc60Ap5WC35T8OAgotJXmIccmUXKV43KBT172qWA7Xyo3uNQMJBQLKla6RKKRyPdzTeQWBIBAEgkAQWBUE1nLSZFVOMAcJAkEgCASBIBAExkbAlUtUs1mqIV6X1nfsCigik7Cuq5gQQFaGB2VxvBSOpyZyfGVWKaDFdjjmtGRZ1f3xvuj4IpqIBEO71KwrD56NDewyb6DazarnLEKKyChth5MCiq9LcFF1pL1lmUAFQbGa4CISCgQU1nEVFNUPJyji26k/bX3wzC/OZyllc5ay7TIPUXYXBIJAEAgCQSAIBIEgUCHQRkA50s0QZ2IOAooUUKR+IiXD3q6YFNYE8f79+xvyyR//+MemPX78eNm+fXvZtm1b0/Jqm5jPyASB1UAAZQxK68hu375dZNeuXSsXLlwo58+fb+ynn34qz58/bxRTaMd56Rrvp5AygBjhiQ34fvLN5G/SDREY8Kd1D8snl8roMLmhSfKlB0LL74sIbpBOKPXFb4l+V5xQhGqNG+M9xsv9csgEIqDc6RIKRCKghUgA+UREFC+dq4P2I5XUiihjdDGrLgIBXev8d5FEJeP/TURLSJZS+aUVAcUVgvsdmntT4w+pBPLJzW4rAopIKMRnvHTTIk4nmwSBIBAEgkAQGB+BEFDGxyxbBIEgEASCQBBY7wgoqOQBJZE4+KzOXPIJfznL2ockeWkhnbiSiRRMFLByXDmOMqponbiCkoqO0xbkqjOsXBFlPYyd8PasF4IPnj3VVrrGn/s8W0p1vkUc8Zbv2K/M5Zc5hjJpREJRGR2CY/2IJCKgDCrtsx7GKecQBIJAEAgCQSAIBIEg8DYCy0JAUVkM2n379pWvv/66fPPNN42dPHmy7Ny5s8zNzTXGKwSUXIqTgsDDhw/Lo0ePCu2NGzfK//zP/5S///3vTUspnsePHzeGGso4L65xGduJcFK3ffZZ+2Z1aZe2hBNP/HDVh3G6PZHrQkBxFaUdO3aUXbt2Nb8nLEMOwiCeQBZ6+vRpYyxDNHL8h5yg445/D/FEJBRIBZAJKKWC4WPjb4uI4mWTOGgSMSbvaoIB6WV2RLCEZPlOVxVFCikQUBS7GlYuWklIXDMQUCCf3Oq2rpyOhCIDAAAgAElEQVQDCYX4jhKNiNvkFQSCQBAIAkFgVRAIAWVVYM5BgkAQCAJBIAisCQL9AkJtwSH/rFYfQcVESiQqeVOXzKkDUjUBBdIIBBRXMhHxREFoBwnHWwoptJ79OEyatK457aSYNRmIAQcFt1pdpIlXtWyj4JRIIAScnADiKiJ1AMpJOexHZBVaSCYEsUQ8UVBLmVXqn/bpgS2CHTKV71Gf2oJgPjZ1uRxhESngSbtK058gEASCQBAIAkEgCCwfAk5AgR1yuJRyqFJAYZKO7HDKF6h8Jz5B7+WT7Xv37i1ffPFF+fLLLxt75513GlIKn9Py8on55TuV7CkIjIaAk0Agn8hu3rxZ/vGPf5R//vOfTYsyys8//9wYBJURySO9a1zXunrlqidDSsN4AoP7ZTWpwZNR2pZHA2Rpa9V+ce1Xus85KCbStxcqu6OSO5BORGirSW0QTkRIkXqNCCkjqNg4vpAKfjKDjCJiAWQUfHYnoUiFFKYSPrnHA+rxXBri2XqxCBBLIw4m8zJzp7qlefj/w1h31HLRHs8hGYlrRca1AvFE9qAb66FUMtdK4i6LHc1sFwSCQBAIAmMhEALKWHBl5SAQBIJAEAgCU4WAyud4FoWXoPGTEUmDZwNIJhBGpF5C1oZMTrHq0rqaRRPvMnUSgsvsR/vyEjwQUby8jzI8FICpS/9AOlE5H4LPw+pH1yook5qRxfl6KZ1aYcTHSMQRqZGIOKJsFhFBCEC0qY/4c58HLCCMQD5RQEuyvrSQSjz7rQ5keZBL2Tccn77Udajr504PtrUtT9XNls4GgSAQBIJAEAgCQSAIjIRATUA52J18YwKOEjxenoBJO0gotPgovZeXG9m9e3f59NNPe3b69Oly6NChnjlZJUooI41RVlpmBCB/yJyAAuGE0jsqw3Pr1q1y7969xh48eNDbZgh5pOntEkrwsLknATiho/6u9rMVA1jNOYa69KyXjPXEGPrmvzdeTnhgf8FSJXhoXQEFAoqX46EUGEooKstDGSWNIcsjvNRnzsNL4rKxFFFo5a+rlQ9Pi+8uVVJaxRXUjtCNrLICCBDDciKl/t9oIaBAwJQRcxuVgOJJQsR+7pdS7nVbSEsin1C6CUUdSCgYJJS2BKgVOPXsMggEgSAQBDY6Aqv5cLjRsc75B4EgEASCQBBYbQRcYYTAizuz9TOAk1UgeyjQSwsRRYZTXJe0cfKAZxg5AQUSirIXFUh2YkytjOGqJazHvura0qM8x3iAbLXxH+V4OP+q3QuBQ8EzZaX4PlhXZBXWJfBEAIHAFEEnl+Dlew8c1jioBA/HI0Dl2VTKpKKFSDIoAOnleXyfToAZhEOtdhL1k1GumqwTBIJAEAgCQSAIBIHpRUDP9rT4GBBQZEzIOQEF0rrsDQIKp68Jd0pjfPTRRz07c+ZMOX78eM+8XE8IKNN74Uxrz0U8of+vX7/uqZ9ARKHkzo8//lguXrzYtJTkgZSC8R3rO3llGAaDru9RSCzd/ddklPqwtR8+il8+rOvjfO/JFPKP5Zc6AYV+KY6gWILHK/oeExwhlsggnPA7I0NZSbZ169by6tWrxubn5wskoqtXrzaGws2IL/ncrjCKjy7igHx++e2KA/C5iAVSNGUdxRVclXTErmS1ZUSA2BpxMJlIlvzPUYLnaCnlSLdti7X164rHaBhjrgNdE7crBRTeq6wTRBWP4ST+soyDnV0FgSAQBILAmwis9gNi8A8CQSAIBIEgEATGR6BW7xj0/+1EA5xdArW0Tt4gCFPvwzODVKdWwV53mCGS1EQWJ6C4AgpBZVdPEQlF+9N59atv62otIqQoa2l8FFd2i3EkbutggRNHCKB5Rpf3WmQVqY4QYPCAFEQSleURAcT7xb407h50YBtlWilzSvuBHMOrX2Cizp7xTKuVRTx7DwJBIAgEgSAQBIJAEJhGBJz4jn9woJSyv9syIacJOpb3llKooYPh07xFLmeiGHWC999/v7z33ntNe/bs2QIJBSUUWhFQKKsRAso0XjKT12fIHCKH1CQR/07LrINRruXx48c9u3//fkNUuHbtWo+wAPkEEoMIKL7/YUgsEwFl2GGW6/u6vM+gyXD/Dn/Ykzjq0jOulqpSwoqNuNJq32QV/83gdwMCys6dO5syPJBQpLB0+PDh5nMnCUE6uXLlSmPXr19vxhxyCi02gFBUq6N6oognjOC7QzaBTNBmxAhcZbWtNG6IB8t1FQ/eD/E4KQvzfwfJkv84jP+4Y2Z8T1xONkoPFe9xRVvUclBAQf0EUxmnW10iSq3AO8pxsk4QCAJBIAgEgbERCAFlbMiyQRAIAkEgCASBVUWA/+o2pZC2/3DP5mFZ5W8ggSD9ifMLEUUlbDgR7UcEFFrWFfkEtRIII66A4uokAkOOrwgo6rcHfFRCR6QUJ9bUCigeNHKiSk3GWdXBqA7mQRuXQB1ERpGyiQggBM68djPBM8/i8kP2I6Ao2wXSCBlTtG0leDTe6oP6TB8k16t9KKDHfnj1C1DpXOvSQQloreWVmWMHgSAQBIJAEAgCQWByEXBfAr8AkonspE3OsQw5BXUUWhHhtX3vDJkcPnXqVM/efffd8sEHH/SMCWRZCCiTe2FMQ8+kIgKRALULN6lguBqGVDHUsv6TJ0/K06dPm/bhw4flzp07PVPpFogplOAZVwGlcfg6b4cKxlA/Wa1hqH3SWnXT+1H7nEqWUAIGPrCXgfWYBL8x/HZ4SWGV91Vyi+Iob5y7CGu0W7Zs6ZXdgfB28ODBxg4cONAQUrxcD8o2jJ/MCUfPnz/vqaWIjGIH7RcrIF6AyWdnGRIKRBMRUCi/IpULWimpgBUxBk9yGSd5ZrWuh/V6HGJvioPR8r8G8UTt8VIKdqKrQkzMTjaqmi9jSyKRjGtB5JOrpZQbpZTrXSIKaigibHHPeNnk9ToGOa8gEASCQBBYIwRCQFkj4HPYIBAEgkAQCAIjIkAwxLMgamKG70bKJMrqEXlEZXSkhqLsQXdonYBCcIZtMYgoIrIocOMBHR3fCShOGBHhhVYEGDnUTXysDw7+uZ/zoG1GhHTZVvOMLZWfUevf1RLGrCOnn4AQ2UzKWFGASEQU76wTUAgWsA3kExFQFHSjbctyqoN4Io0og0yBu1rGuN6uBrAtgBUCyrJdZtlREAgCQSAIBIEgEATWFQLuS9SlPzUpR3Y4y4fNIMS7z9IDhRIYR44caezo0aONCspvf/vb8vHHHzcWAsq6un7W7GRE4qCFSPLs2bMCoYD2xYsXzTKtTO/9c63PNhgkFAgLEFF+/vnnXssyn7taxgSSSJYyFiJEqJyOJzTUk+JOzNBkuxQ8aZ2QwveemONqrlrmt4Rl4hJtyTXNeUHkkUEwgYTCbw22f//+nu3evbshp0BMoYVYomuAMYZghJoNLePMdy9fvmzaljF1RVH8cifXyN/nM0goTkBB9QJygczL6ipBRX5+nTyylHHMtoMRIDan+BcxMYgmIpzwH8d7WozYmxOl6jhYvyNxf0BOknFdQDyRXSulYCKh1HGjjGEQCAJBIAgEgRVBIASUFYE1Ow0CQSAIBIEgsGwIyGEVkUMBkjYlENVT17qeTQgJxRVIVPZG++lHQIGE4hlDTl7Rtm1lXvSdS2xLyUWfjQPSJD6zeJaWZ5G0lb9xQooHkRQ4EpGEoIECAuxTL86f4BzfiTAiAgqleFjWd3zPurwGKZfoewX9lhqQCulknCs66waBIBAEgkAQCAJBYGMi4M/1Kk8gtUUm5sgOV4a4lyfAn3Fyew+9zZs3l71795Z9+/Y17a9+9avyxRdfNPbll1/2CCizs7MpwbMxr7llOWuRQdgZRBKULSCJ0KJoIlWTtmV9J9JKTVLRe60nlZQB5VqW5ZzWcCeQILx0jpd2rQkoNVmFBA58YJmTLfBtnVSipBopvCpGwnviIx6vaIVD5XggofAbQqvfGn5vMEgoe/bsaQyiCuvwu8T4qRzP5cuXCwo3jDHXAW0fUpH8aj/v2meHVOIEFIgnlFrBULzwJBeUMTyOUJfRXcPLYN0fWkliircdtZI7kE/0f0dLqTlXHx6UfObAcb04OYnYkkgntBBRvByPSkATl5Li7bofiJxgEAgCQSAIrD4CkziZs/oo5IhBIAgEgSAQBFYWgX6OY9v/sK+Ls1pLdjqJQyQS9Z7vPCireum0TkAh0OIysyqXIwILJBPPFGJ9ldIhSNwmBerkA//egz+e7Vj3fWVHoP/enRjCWqPI0WodldGhVekbkUsU1KmlhHnv6xIMInCEESgQAUUBIu+5gnRSUCHby2tBD6rlO4iI4nK8w5RT1mqcctwgEASCQBAIAkEgCASB9YUAvgGTcioXSgvhxDPClS2u7HBXdOyhwaTw3Nxcz1BAEQGFVqoFtEwMpwzP+rqQxj0bVzKhxA2KFbTDjPW0LgQCJ6B4WR0novC51E7UqmwPKhgse5keV1KB5NI4qAsL/YgK4576aqwvtZLaz3Zfm+/wXeuJcKmJKplC/ZW/Kn+3VgJViRpa1vEYRE08oZzXfivrVZc8aVOd6LiKkn5vKL0jEwGFlt+inTt3NgYZ5caNG+XmzZtNS1klXStcJ7oGdB1UhBTHsvbZiRcoEYWWsju3zPw7qcQIb7ZVTKEteWY1rpONcgzFwBTHc1Uv/u9Q+zrVNa5NCFPE7mg9fjZoDo/rRElKui5QO5FBPrncJaHwmUpX0YaAslGuxJxnEAgCQWANEAgBZQ1AzyGDQBAIAkFgQyGg/1onjrQROPwzZeEQkIX8QUYgKiSSnVb2BOv5i89FQCGQIgIKWT44sSKR0NYEFGVm0LKt10pW6RyVAqrL4/QjNyh4o2ONmsGxmheIB3W07JK03hcnpyhgI6KIB70gmBA0U5CoLscjAgoBIAgoEE9EQPESPFJAEd514M1rQLPsQalhtXzrskCeBaXg4GqOQ44VBIJAEAgCQSAIBIEgsPEQwL9wUsmRbnkClSiQEoqyw0VWwUfq+SRMDm/btq1n586dK7/73e/KZ5991rQ+UUyJDL1CRNl4F5wrikA4YeK/JgGIICJiiMgBvp7K50BCcUKBlC2kgkKrkitsj7FfTIQWb3XsmpAwJeV36lI58kk9gUN+J340vrBMfrVIJn5xeiIG3zsBhWX5xbT44R6HgIBCPISW+MghM2IkKnlCvMVjIm/EMFSKR0QU/d7we4LxGyMSHCooUkjhM8op/fTTT02LYo6TlVjmGpKKjk66O96ezFKTUYgVSPlFSS2U4YGIgrlCDEkrrKP1VapFhJQooqzcT2EdE4NkcrBLgEINBQKKjGvTFXrqZK5+vRQBRYpCjD0qODIRUCChoIjicaQQUFZu7LPnIBAEgsCGRyAElA1/CQSAIBAEgkAQWEEEnFQi8oaIKHJEObyvxzIkEpE+CIR4FoQrnLQRUDyDhwALDqykPBXcVa3jXuy1yq7gGE5WUZ+9/M+osNXn5uc76j5Wcr1a6leqJiKh9GJApo4iB18BG1qpkdAS2HF1FA+8sT9lnDgBRSV4JIPaFnirA3ous8ryYms5t6m0rCTm2XcQCAJBIAgEgSAQBIJAEAABLyGKv0R2OFnhTMxBQlF2OC0Td/hGsl5Mk8lhlE1kp0+fLp988kljn376aTlw4EDPmCgW8SQElI13EUI6YXJfyieojNTWVh6HdaROwrITTdpUTvQ9LWQSSCYinUhpRf2oW1dkYYSmhHzSdLWrqFCXdpWfqs/xlfGJIY/IlIjRpgTK+kyuKwmkLkXrig5OQOE3QgQUxUX4bYHohilRR+qvitko4UcklEa9VSSU+vcGlZMdO3b0jN+bQ4cOlcOHD5f9+/c3pCNM148TUO7fv18wSvNAUNF425jXySx6LxVWJbeAiZfkcQKKMJZ6Kq3HL7zUz7BElo33o7H0M/bYn6sU8393pvs/R8s1iTqPTPE3/ieHzeF5OSvGF/IJ5ZhQxYF4cqlrEFC8ZJWXfV76mWYPQSAIBIEgEAQMgWF/XgErCASBIBAEgkAQ+DcCi/nP9GyHmjhSS7u6UgrkD5FFyMpRFgTOqhNMCIz4SxmEWkfb0RJUEamFvngJnJokUgeC3WGe5OuhnxLLoD47UUR1ldXWKiGedUSgx7OIFNQh0MPnHlxzMgv7ILimIBnrKjgECYWAm/ej7rv3wUvu1DLFkzxO6VsQCAJBIAgEgSAQBIJAEJCPJfVHWjLDNTkMEYVJOexs9zsvE/qGf+akkhMnTpTf/OY3jf32t78tx44d6xnKBKyLkkEIKOvnIqxJGv3ee8kdiCEql+MqJlIvcRJJ22d1aR0RWfjcSS0QT1x5ZZ2g3uZ74/eKQCK/1lVGfZKcSXCVor3f9Y/xsVXS1mGSAor2zQQ7PjT+M8te4lZ+sX4fXAGFiX2IbZBQ+H2B1CZ1FNZTvISW2IorovSNB1GSxxWYIJ8cP368MUgofI/xmwO5yK+127dv98rzQEJxghQADCAfOdmHc/a4gpNPhFPdSoGVz0XuIb5QJ+Ksk8t1Yk6D5DKM643/O/7b9B/HdclnMv03iogy6CR8DLknvBwTCigXuwSUq91rBQIS1wz3VF5BIAgEgSAQBFYEgcVMpq1IR7LTIBAEgkAQCAITgkCtTFITRYZ104kkInIQvIBUglQ0pmBGXZqGfbON1qWtCSiujtKmgOJleNhWhrSsZ/TUzwB+3gq0KPNHweFh576a37epfYxKQHHFDxxuN6+dW0veevBMBBRJBnv2Fp85icRL97DsyiVSTyEAgHF8le+ps4/q7Kc2lZXVHIMcKwgEgSAQBIJAEAgCQSAILAUBfBAvVcqEMFnhGJNxPjlHeQL3b96KaYpQwqTv2bNnC6V4MBRRzpw507R8t3nz5kYthTYklKUM39ptW5fSkWqIytmIaFK/97I6qFK4GoWXzWkjnEgZRSV16lZKFyrVo/f0gZf6vHaojXXkNuWNOkGDHXoZWAgMrkbCe/dZnZyisjGQSCCg4BeLfFKrMsi3VgIG28p/Zlk+PK18aP0+UMaY3w3Ia0z66/dFahOukKJ4Da0UYZXc42qwb/z2QCxBBYXfE9q9e/c2yicYhDfUUVSqByKK1HC4Fh88eNCon2Asu9KOlHN0LVej5+qo4CN1VcUnpHICTsQqPOkF8sm9rgl7qbuCYVscpLmEx7qCsnIbAv4fBtHESZaQorxElJMzPYGsbb+612i5BlSOiRYCiiugcC3omuCe83s9oxYEgkAQCAJBYNkQCAFl2aDMjoJAEAgCQWCdIOCkEJdcrR0+/kNrB9xJHCKKSMnE5aJVAkcOJdA5ccUDH2RHuJLJoBI89FGkEVodE/IJARQvpdNGQNEQ8t2o9WbXYtidCEKwpQ6QeJ/q89S6Kr2j+sdeFkfBLye51KV6cNSVNSL5WpFQcPhdxtYJKPTNM7/YTx2k8z624evnq34lGLQWV2KOGQSCQBAIAkEgCASBILAUBJyAgv+BQoEm4JgghoAiY+JY2eO0fQkoe/bsaRRPjh492tgHH3zQ2Pvvv19OnjxZtm7d2lMsYPI4r+lCQEQOqUU4qYRJexFAfFnrOImEyf5hBBSIKFI6YR+DzMvsaD0RY0B4ykrp+KS0+8L1ZLXK4tC6jyx1BVftFMEEIooIKFJBwQdXYkhNQOGYTmSRD4+KCtvVyR8e1yC2QjyEFhKK1CUgu/F7IwUUWsgqMo/fsFwrovRuGpXkgVwCsQ2yyc6dOxubm5trCCn8JtHyHetIFeXx48fl4cOHTfkdWjeVb+I6xlpeHguok1zABpxUbsVVUe52CQq3Sykse1yDMXJSkSuwJuaw9J9KV/HiGhQBhRYCCv97Ikkptqc43qCjeylpxhxiESQjWlRPIKBQiodlPtN9xzXiY7z0M8wegkAQCAJBIAh0EQgBJZdCEAgCQSAIBIE3EXDihRM2pDbS9t+Jw1YrpYhEQrADw9FU5g3fiXyCU+klcPhcQRK2qxVQ6rrE3vu6717KR8cZpZxOXZJn0q4Ryc26kz3MadY5eZCGYJgypxR08UCNr+tBN2UYedYV5BOyjGjZh1RMvDSOAjbqt4JxngmmjK1BwZ22zLMEgybtKk1/gkAQCAJBIAgEgSAQBIYhIOK7/C5KjjIpxyQxk3Ain5zrTsyhViDrG9NEcYAJXxlleGQooWhymJaJ4LymCwGIHF5KB8KJiCVe+kZqEnynZS+bo/I73vZTQWF7L49Sk2DUp1qZZcpUT3Qh1AkPTv6oCSgilSixQsoKtHym5AsnSEhNVJPgtFqX9fCT/eUJKCrz42SWQQkpriBLfIXfGDdP9iH2ArlNKhUivPFeCT2uEtv0EQKKm4goEE0gu6G6JIOEIkUUWq5dkZwgo9y9e7fcuXOnaR89etS7rrmGWwhMNUnIywCrnBEt8QlXvUAV42bXKNXi5BSpudZjrnjIdP1YTF5vneQEAep0l4RCe6Kr/AUJBQUwjxkOY0p6vApSFspCMkgnkE9EQBEBiZZrw7edPMTSoyAQBIJAEJhaBEJAmdqhS8eDQBAIAkFgCAL+HzfK/53WcYKHq4ng/NXledoUUKSaQnBDWTM4mZ6tJwKKjuWED7avs3Q80DrICVX/1AeCLTrGpEZWR5X7dKwJhrjMrpesccKHLhEffznXypLy0jkioRB0EYmkDnZp+1riVmQUSCh815Ylpv7UZJZ+GVu5yYNAEAgCQSAIBIEgEASCwHpGoFZexO9hUk5KKF6Chwk5Jo6ZMKZ15co3MKIMxrZt2xq1AdqPP/64IaDQvvvuuz1iCpPBlM1ABUUTyOsZ7Ek8N02qO1HDSRxtyxBBUBiR4gjkEIglap1EIsKJvnMCCsua/Ffr6/l+IQBsoJf711I4EZHEv8NXlnqoiA6a9IbUgLqCl7h1EopIEazPumzvaikOd00wcdWVmqxSD5OXMUGJ1uMyUpul9ZiLPvffG+I7KsdD2xZreCvuBBkF8smRI0ealrI8u3btKrt3725aXioTxTUG+USGGopfn1LT4frHqperqLJcq64Sp5BBQLlhBBQIQFLFUFlgbe9jIvVZDp0EmMX9IHickP8yiCenui0EFFRQZCqv/RbpqeXQnpDFvaTkKNprXfIJpXggo0A6wlDAYby9VNbizipbBYEgEASCQBBoQWCUCbkAFwSCQBAIAkFg2hBwNZJamaQ+l3pd1fqVegjBBWXNtO1LjncdPMWxVHaD1E8U7HACiogt6heBVFcugcTCftgHrauytGVBeB/HqRm7FmOsEjdq1Ye2YIY71ARDCHRJepf3TuKo9+MEH1cfYTvP0HIVFJXR8T76MsEzL9/jy6qjqz7X2Nb7HERWWYtxyTGDQBAIAkEgCASBIBAEgsBqIOAEenwbV3+EhEJZAmWIQ0BBHUUKKX39IpQHIKHIVIKH9uzZs+XQoUM9RQJUCFQSgzav1UOgVhHRRHzdOuFEpBOUI2QilTjxRKV19JnWYZJfiinaXp/5PutlCC/r/OU+OH6ySB613yuiiBMcVDpHpBIIDRBL8Nl9PU8i4TtXI5VPL3+9hrtNlYU+vsXEqDZ0lVjiOsRXRALwcigsQ0JRzAZyAEpM+s3ht8lLHCv+0xZ76nUBcpvK79CKeAL5BIMgp98p1qUUz08//dQYCiioonAt03r5KK7PXtBjoRm6mqTjCiaszNhI7RWyCeQDDDKKE1CUUMP4iFzkJCNXiQ0JZfwfBS+3zfV2spTyTtcgoBzvKqHQqpw38cFhf04+/txLxLNkkI1EPoGAwnsRkCB/OcksYzr+mGaLIBAEgkAQ6INACCi5NIJAEAgCQWA9IlCTQeqggJ+zf0dwQoQPBSZESMFR9Cw7tpOTx/5q+WgnnxDM8EybvvKt3WMQGJGxrpfzGXYu6gut+qt20sbay9QMKj3jKiRsQwDFg1Uu7Yvz3OY065lHRBXWYz8uN8s+VSO5VkCpAzo49S5rq6CbJIP92uhHqKn3OSx4Nmnjl/4EgSAQBIJAEAgCQSAIBIGlIFD7NvKbmOxFfYDMcBlZ4ZTlOdRtpfYo0n2vH0zkojygUhinT58ulN7BWD558mR55513mpZJYCaAKZVBm9fqISAlB5XTmZ+fLzIIH/7el1VSR+V26lI6TNhr0p5WSiesx35dPUWEFpFe9J2TYPisRXFi9YBanSO5MqkrlZBoIeUMkjd4jx8sUoKTVfjOS3/UBJTaF/ckDqlr1MkpOnvvn8cHhk2Y1wk6rmJCnMUJKV5yh98ffm/0m8N7/96JLVpWTKg3YigruRoThDeRT2hVJkylefxahnSCCgpEFFrey7imeVUlnhwjT3pR7ENlixije6UUSrDQeikk4iNShHUSg6vEitwyDPvVuXKn6yi6/ojz8T8H6UTEE8goMj7z0tz83w2bx9N4MN5cICIRUW4J4glKKGpZvt4dey+jlTGdruspvQ0CQSAITDQCw/64Jrrz6VwQCAJBIAgEgT4IEABQINKDAV5CR5s6WYVtvO4vJBKyY2TKstN+3MHnM1ccYVvVDnYCCp9JAcX35/3xMjuS3RQhxdcb5QKY5P96SX2qbWIofQgkLguKM+3EEd4rSEYAzMeFfboCimd3sI0kf9kfgTVlBrURULx/KgOk/XmGUb+gWb/xipM/ypWcdYJAEAgCQSAIBIEgEATWIwI+Qezqj54dzqQcGeGooMiYwJOP9FZ2OBO/jSPQ6ZRjx46V48ePNy3EE8rwYOfOnSv79u1rSvXI1iPAk3pONclDyiRSeqjfQzgR+cQVTpxs4pP0WpYKCuuJSNKv9E/j8P1bUeKtdlJxXKZ+eXKEq42SpCGCAsoZrhoqn1nEErbDv3YFFC+X4+VwlViiRI7ahx92WuP60IoJKD5EzIXfD1efhWCieBCEE0hv+r2REgqfY2yv0ihORnmr9DG/QSrzBdFtbm6uIaHQUpqH36WjR4+WAwcO9EhXXPtcr1JEoebpjJAAACAASURBVH3w4EGjjEILKcXLU7WA5fiw7LEXH1MfW42bl2+RYqziJV6SJwk0w67St78XcZKWmKGX3HE1FFRRlNTG/yLXqce2Bh1Z95YUhyi3A9kE0gmGGoqMe1pkFdpx76vxEcgWQSAIBIEgsGEQmORJqQ0zCDnRIBAEgkAQ6IuAEweG/Wc5uYRAgDILcOxE9KjL3XBgJ6vwvWRXaSGOKCMGEgr7dZloD9LUBBQvweMldFimby4Z7QDUhBgntQyT3VztS6kOEg1zVoWXCBquGoJz3K8kD+flgSsCXcqsIkjiBBRp0dZ96aeAQkBFARb2qywRWvXHx1kYO+FE0r8uR7vaY5HjBYEgEASCQBAIAkEgCASBaUTA/ThXfmQiWJNzIp/4ZJ0rFzA5537aGzgwsStjolfkEwgolOORCgHlMTRRrHYaAV3tPrsKAwQPnxj391qW8omrnDDhDsEEZQdv2z7TOvpO5XV4D9lEiif+udYVuWS1MVqJ4zmxgevVz83HoCbUtPSlVubEv5YyKL4yZVpUrgU/XD4030mNhBZfnO9kvPdSub6uq6H0UzFdEdgq9VpXn9WEPy3xoCNmIqDQQkDxUs3ahz7rq1q7efPmhuyGEgq2f//+5jfo4MGDDRmO7ykFhnF/iGhFC/nk/v37DQEFRRRXBYLMxTjrHquAc8UYYhaMrVRtaJXco7H1GAmfQVJwUpHUbzRu48aFVmJcp2WfTlziP0wqO7QQUKT4BQHFk+OIL/p1Neh8GWMvfcW9CwGFsjsQUC6boYCj+z0ElGm5itLPIBAEgsCUIDBsMm9KTiPdDAJBIAgEgXWKwKASMvV/mJfHIQDpyiUQN2Ss5y93AAkcEGig3i8tDp/qA9PWCijsR8EaJ45wDJfLZFu9p6Uv3l/vjwdOtc9+ZJW1HPY2Cdya9FG/xxF24oZL7iL7qe/aFEREVlE9WwVARECRbGg/Aoqw8j7UtXEJpLC9nHUvC9R2LiKc1HWQhxFx1nLccuwgEASCQBAIAkEgCASBIDBJCLhf55O6TM6p3A6Tc0wGOwHFEweYMO6bdIDSgFQHIKJQiufs2bNNi/rA4cOHm0lgjIlfle5hUj+vwQiI6KCJb1c18WW+r0vfSM1ErZRK1HrpHCeWQCZh8h3Sitp6mX36Z5qsX08EFC8zVV+rKmukdggJpSageOkVCAhMXDOBjalkixJCuEAUw8Cf17aQHJRk0uYvuxrKuAqiS7ktnfDmyT4siwCn8ij8/hzs/g6JgLK/lIJ5fMfjPR43kjJKr7+MGaW+VPZLv0sookCAk0GKEwlFZaKkfgIJBUUUv0+41v1+awHIk32IebjqhcgoKKM4MYVlyCeU6lG5nroUspOK6utoKeO0Xrd1tRyuIa4vXVuU3TltJBTikjL+43zbQfiIgKIkLghk3MO6jy+VUjCIKIwr96pIKIllrdcrL+cVBIJAEFgDBEJAWQPQc8ggEASCQBAYGQEnXij6V/936b2vi9OPegkEElrPaqlVRCS9qnVw8MhooR1EQKE/daZHTYIhcCHzPrgSS9t/ca38Mmqmw8jALnHFNvKJAkjsuh8RRVlOInh48AKH12Vh631AMJER1FIWDgQUHGZXU2nrg07ZSSP0x0kw9KuNBNPmhLcFV/TZEuHN5kEgCASBIBAEgkAQCAJBYMMh4OR7KVpqspcWEgpKKCKh+MQdZJS+SQdM9qIsQMsE76lTp8rp06eblpI82MmTJ8uJEyeadbQuk8V5DUYAYgMT31I1gegB0UTqJnXrpBBXKmEynZI5Xk6HZX/POryHgFITLPRefanJL/p+PYynyktBUOBalWpG4wR3ywdxvj4WI5RrcSKB++n4266YQDkPkREgo3jpY7ogdYxhiqK1OupqDk0db1Ecx2M2xJQgBvDbU7d8Vqvc1vEnJ7f0zo2xE3GIVr81/O6giKJyPLSQU0SGo3UCCsuQUFBCoRUpS/dbC5gew6nLCXsZYmItEE9ERmGsUdBg3CEyeIkltvP4iiuthMjQfkV7bA/CpccfRUARCcVJT8QmByk7+9EYE1cQZgwhn9zstpBPLnZNBBRdAxm31fwlyrGCQBAIAuscgRBQ1vkA5/SCQBAIAlOEQBuxRDV1pRjC6XjGir93B1+SqVIyUTke2pqA4uV65ADKCRQBRWoq/RRQBLMHMjx4MawM0CQNkxzOtmeEmnjCe4IXripSk3KaOFj3BHGCRRSBTKJ6wrQEONxJdseXZdZXeZyagKISPNq349lGhvFgl0gtkgdu6/8kjU/6EgSCQBAIAkEgCASBIBAE1isC7k/hp+22EqmoEbgCSl0eA18O8r/KnbZixCQvRBMRTlBBoRQPhirKtm3besbksCb71yvgbefVphJSf+ZEBymbQPqAYIJJgUTv9Zmrnnh5EZYfPXrUkFBqq0kp7GO9vdqus/ozvafFpKKxdevWZtlLITEmPg5e/qhlfJ18gm/vJARIJj+aoYICGQGDmMB9SrxD5YpJ6pBfP22T2a4wwW+JK1A4GY6EJS+Pwu+U1oUMx7aKBwmXoZcs4wgxDuN3CbUmyvXIuD8gm0A+UTke1FAw7hG/x5ogTJeM1Ge8FadhjBRn4cYitiICEtcBpBMRF0Q+kiIK67nCrceGVlPVZii2/8/emW5HdaRZ+6QkwDbYLmYQYDzW0H/rBvy3L6Cvp++r76F/fVWrqlyewDaTAQ8UGBAov/Wcyke9CU4OEpJIiTfXivWezDzjPnEiM97YsfeSrkAdsR5RhyBYQj75cBL5zbPwfeZHZ43pSUDhOaRwv7h33EcKzzMEFKIEFO41JJSD9swu6a2t0yoECoFCoBAAgSKgVD0oBAqBQqAQ2C0E8jclE4eL7j+tZ+z4m0CUODLNkofPM/HB7BMTAPrzmpCcpoDi9nTsTHQi+5znoHJJkmDaDprfSYhxJl5a9Lyu39+WXLGTziXb2JF15oyKJpA4Uhkkkxp8znpJJNFrmNgSULS/sf4kcYWkCNvoLc0+k7wyq861yiWeu+ornvOi9bbWKwQKgUKgECgECoFCoBAoBAqB3UMg+4X0x5hcQKRfB+lEO54LXddZUEOhD6gqAQN7gyqSDPIysHvmzJm+oIKSBBSsL1BJITLwi7UJg/2H3Y4nFTJaWx3JC3yu0kkqniTJBCUGCuomQzE/Y1lCip/P2s59o+xxGF4SSrKOWdcyusx6qZ5B/YRQJUEhCQfgKnEHQo/KM6qiNPi1fWTtOBiQRvFCxQTi92HHg6pCawtiroC4k3zD67y15myI5I9S5USSCQQT7ZpV3OV9ElRoi2izKNisZFs0NRcE4Q07MMr58+e73/3ud70KikVVH8hF3F+JKJBSIKckoUsVIrfpkxwTQsoE4FRv1YbYnIsqsRBTICCpgEJMOx6UUlKJNnM2PKRDqrGv8/4u27HJFVKHrEcQUCCfSEDht44CCUWVLy3Ed0JAgYTCM6v6CRGCkeQT4kF7Zpftntb5FAKFQCFQCAQCr2sArG5CIVAIFAKFwOFCoCWcLNTBbiCwsy+rn6ShyiNEEgAkNyR2sLnH5fNUOaEDR4LSkrPh2G++UjmFY5MssJAskECi+kked+gu5jllMiYTqa/r7rcJgJ2ofUAMySSDhBLjkL+zM6r0GjahQTILIgkRAkrOlmI/+T9FogiRRIje0hJXcrbNLHxbFZdWvaU63K+rdtZxC4FCoBAoBAqBQqAQKAQKgel9PAaAsSSAbEJBDQUCChFiSvb/mETQDoz32GJbwoDu8ePH+4gSCgSUTz75pFdAYfD37NmzfXn33Xe3BvwlCRzWG5QKGWlnk/Y6Lqe1iwQSiCNa6rTKJlrpYKGTtjvux5gkCT5ri/YinMdBf6WaSZJKXJZskpG6mxZR1GHqKAUiCi9JBmD9008/9eoYRLGX9DOAXxISso/PpI/vJjY8xFyGjJL95+xbc5MOWt8681jkf7RTloySZAFJA05+ok2CKEBUiVeiSpsXGqy+3HvvJ1EinBF1JshGRNbFficLRBRteXguLRK2UiGnuTdOxtEy2XwPuRcsmCCdQFSQfKIFE7kccjNpa6yVixZM5mkOWl3YjyaGXKMkJ+pRKqBAQpFwCQmltZnbKQEFBZQhAor5tbpP+3Hn6xiFQCFQCLwhCBQB5Q250XWZhUAhUAjsMQJJQMlZI3S0fc37zeF7yR6QROjsJxmE99MkJ00OQBhhPZKTzkAhEWniwH1wTkNEEfYD2YXsTZJeUvFk3nW015vb5nH3+Ja8tPsknyiH2qqVLHJObEuCIRMN6RlsgiGJKB6PRFbOroB4YmH2TJJMsuMLhqm6QkJEmVjOpb2eRa6jz89F4iWXF92+1isECoFCoBAoBAqBQqAQKAQKgb1BIBUk6VeqgkL/jr4exBMG7CgsO1ucSF8uJxr8X6d0NOpJKBQGcdfX13vyCQUiStrznDp1amtd1j/MdjxJNFE9IVUUtNnR2kW7DwgNKGxIMkGJwcLnDJDne4gQElRaW5iWBJOKKy43g+h7U/P2Ya+pfoLyhXWyjdRR6yrkEy2iICJITECtB8JC38GdqFyA+e3bt7s7d+70kfvA/eBzSEBTXvbBVRelf07/HaIJ5YdQQ9HGQ9LJUDyIg9mZ23ICFJFck6omRHNVEAhUZ5IwABEFshyR77ItmppPok54/6kTEIxOnjy5VVRtIkKe06qK50my0b179zoKz5kFIkoqHA3ceycMmRNJWx0ISKig3J9EliWiqGRLHWFiEDkdC59JbDmIajj70Ar09YL6o8pXKqBIQNFqDlKT+dJ5tk7TLHhQsEEBRUWjVEDxHh7EZ3Y/7lUdoxAoBAqBQmAHCCw6iLaDXdcmhUAhUAgUAgcYge3+PmTHPFVKtKwBimn7zA4+xBPVSujga4dDVI0k/YWF2IQABBPWUwGFTlpa8Gjlk7emJcxIVvF4y3obt9sxNCFkEkCCiNHrdL/t/cpkhIQTZ0nYWdUDOJNPmcyAgMK2klC04CGpoZJJ6xfteaTCCevkrJzWrmdZ71mdVyFQCBQChUAhUAgUAoVAIVAI7AwB+3n2EVE/kYAiCUVSCoPD9i1bBcwXjo7SCTY8lCtXrvQqKFevXu0+/PDDXg3FAX+iNjzLTERJm420ZOGi2+9yUFp1ESOD1mmtg4qC71vbnFbxRDsQCQ85UJ5KKTurBsu5VSqa9MmP0b+7sUORemSBYIItFAWCyVCBjMDnrJMqGKmSASEh7zf34ObNm1tFJRQi32mhNIXQkwQE2CpYd1BQT4CIAvnEQWz6+BatXJxYst2cxTLeXPMRtCNOeGrJKKhTQBSgTUqbMJZRREm13syReb2DuTJIRpCLsOIhas9D5H0SxXjGIKFgy0OU9AXxiGdOAhlEszlkFM4pJ/iQp0nrZIkoRD6HcCL5RHVbVFPI8VAfqBtEZYuyThyG+vEqdZa6kDZz/H5pwfPRpC5Zr3ZCQFHRRhslrZTSUovPkjj0pt+TV7mftW0hUAgUAoVAg8B2BxgLwEKgECgECoHDjUCSQWZ2hhsY6IxbYOPne8ghkjxyMzo2KXHKsgQSO/R05EkwEumYue+W8e+2duyZQcB2EFGInI9eqcT22vI88txz3WW5862FzKzzys4jnU87/8RUFEl53JaAAjZJVmG7JJyQbDDhIImkJaBIXlG5RInW3A+fZaLL+uH1paKKHWmvoTrJy1I76zwKgUKgECgECoFCoBAoBAqBvUFAi1bVKhmY04YHAsqlSbk86T+igkK/kshrMAeKioTKApBRVEIhoo7CQK9KE6gT9DsajZZSDSUHllvFEL+bZrUjqYSYJBGXUTph2eiyli4ZWW4L6yepheWD/koikhZNfObytM+oR6qeQCrBPscC6UCbFZeNSVRh2c/ZFmIKr1RAuXXrVpcFJRQKChlpb0SdaF7Z/6cPD6EA5VKiJBRVURi8hmxAYZl+PZNO7N8f9Nts20FuyFyReScnL5F3UoEJ1RNJAxBS+FyVCyLbtgrCQ3m4nnTEvUUJhZhkFNokyUjUA4glPqvEloySzzdklGwfBm5QKuWiPJsTkCSZEJ1IZE6I+qFaCgSVtE2mHrW5rHx/GOrJdq9hFgFFBRRJTRJQhibkDT2/mVvjvmihBOEEAooFYlne05rctd27WOsXAoVAIVAITEWgCChVOQqBQqAQKAQSgSRiZJJu3u+FM0EkkKTlDZ0qSSjuJwkDSVAhOagFDp1zOlkWPk9ySHveSYBhXTv5zH5rPXfb65kms5oWQstSUzIZ0NrGTCNi8DlkDRMHJIPI+KXlTZ+viqRAWgellzPb5AwJE01+lgorOcvFc8gZUukVTELCmTZDnd72ujMpVgSUZamddR6FQCFQCBQChUAhUAgUAoXA3iDgALCTEhjYdaAXIsqVSflgYtGjRca/vUn+/XqpX8sgroO8qEh89tlnWwVVFEgpFgaEk1SwN5e5872mZY0KF9Nia7OjhQ62HSqWoKLgctrsaO0hqSTteVJJxWNAdhiy89n5lS7HlqluQr1AzaRVN0mlE9eRSCL5BCUT1UyogxAOKCz7ngjRIMkrkFiy9B36iQUP9wvyiaST7777rvv+++87Ip8nmQjyQvPKvnebR8B+BRKKhfcMblMgHUhGIR4m65VU+mVZOxRtVFA6gXxChDRAkSBnTgt1XnJn7USsNl/W3w7qE22OCjit+k22TdSlVLW5e/duTzQiQkbh+fYZRsmIdbXdGniaMr+SOSNyOWm1I/FEoknWBZa1W4YAAZEl8z1tfmc5Hur9PYshAsrVUEGRfELcDgEFbJOAAsFEYhDPKeST65PIc8xzaykCyv7WgTpaIVAIFAKHGoF5A4qH+uLr4gqBQqAQKAReQKDtBLezMmbBlV64zkiTSKLfrZ3qPi8yKSqjSBBRftJkIR10C98NySirlJEKJ8wqaWe8DSYcp1zUMv8+DnXaxXTockweQPBI4ggJgJTKbWef5P1XcYTkA/shmeSMl0wwmWSys+u5el7pJe2+tNLZbnKqSCfVgBUChUAhUAgUAoVAIVAIFAJvFgLZR2GgV9UBBnoduCMyEMyAHUqaxEGFgb6DOFEzITLg+8c//rH7wx/+0MePP/64u3z5cl8uXbrUKw6kusWyQZ+DygwuZ/E7B5211CGijoBVB4QTIgUrD8ovv/zyQtFeR9sdtl/E9mdonWXDb7vn09Yd6g8FkojL7Wd8B+EJMgkRYsnJkyd7mxWiijuq7hj5nG0kuRBTiae1hYJsAPnkzp07ffzmm2+6r776qi+QUNIWiXs44+VEEvv49PlVU4Bk8MPElofIYDYD3RZ3fFj67pknyjYFUsnpKGkPRttEe0RRDcU8WJsPeykP1ZKcJDRBUMIujDaKQv2RrAJhxftOhITi80zkeacdkDg2p963qiXaKQ/ZMlMvtGoiSkxCdYPtWhto9t3mjLb7GB7k9WcRUPgdk8gE0ZK86DRF6BYDcdXGmmcWEpAKNZJPiDe7rkviUBFQDnKNqnMvBAqBQmDJEFjmAbYlg6pOpxAoBAqBA4XATtp3CRzO5JilGpJkFdZDbQTSSEqLSiZhf84WIeZMh+xwsyxphW3Zn/7eJA75Ls8xb0jbcZeoghILZJRlfC2ahGmJISRxJHLYobSD2V5ndvAhnCRxhIQBBBQ+Vw61VVTxPqflTauAwqwXrXSIST5pO69+p3WO16FqyjLepzqnQqAQKAQKgUKgECgECoFCoBBYPgROxYAvA3QM2F0djUbE8+Px2O+JOeA7ta/M4O7Vq1e7Dz/8sI9ZUENBpQISCgXFgb16SdZYJKbtjqQSFA7S7ob3Q4V1LKmAwnKqn6R6Astpr8Mg9mF45UA/15OEjvxO0odqJpJNGPynTrTRz/Jz65DqOyqgEFU/UQEl1VDYVyqszMJdGxbULyjffvttT0KhQEC5f/9+X/iOdVMpp9mvOQJzC/T5VbYgSkDBkofBbMgGFnINmR84DFWlvQbaE3JO5q6IEE0kDxAlnxBRZJpmX51W04NkFOsiZCQswiDGUSCgpCWTz7PPbhLJJI9p2ZO2XEkUG7hZ1AVzSEbuMQV1W4gMef9zmbxRqqlkLsjJSG0+6jDWl7wm8pupAs3vGApeFH7HIC9ZIKBQz8x1zsr5Dj2zThyDhPLdRAGFeGNyzyAMUbhHmUc87Pegrq8QKAQKgUJgDxHYyQDlHp5O7boQKAQKgUJgFxCYNrtrXptPRyatc+j8SvhI9RJOMckprEcn2qJ6iaQU96MVzxDJwf0zc0Sfbm103B+dLfdB9KUCSiYVWzLNLsC6q7toZ5HM23nODFG5ROLINLUR9inRg3VICGSiCAKKiQKSB60E6jQLHvapxKqzX9wPx2gVWvLasiOb5y2RZh4O9X0hUAgUAoVAIVAIFAKFQCFQCBQC9FUY6NXa4szq6urV8XjcD9yNx+NedWA8HquSYv+VfuLUfjGDu+fOnesL9hYM7KowgNrA6dOntxQqIAvs1StJJS47SNx+p6IJEWKI9jhpk9MuO/CcRBKJKBBV+Jz3fp9EFZZTPYXzOsivlmiSBBOuK1VOkvwB8QRSiQU1EwukEW2d/EzFE2JuB6lEQgrfpT1PLrMOx+R8VOGZhTv3kfsuEQHSyfXr17tr165t2fBgxUNBDUWbpClqKPbxyRnQ988JKKmAwmA2JBQKaiisp/LpTJmVg1yHJsoUEgmIqKGozkRUAYXI5CpzXhm1tW6ViV+AxvqIygmKORaUcmiTUNQhphIPbUMqHEFGgXikKopKSZDJ5jzPquEkkSSXsXFR9YQIAcUIASJzWRJX/GxWHumAV4+pp8/vkTlQInUFK7nLk7jedd2lruuI1Ckn2BHn2YUPPbM8j6giQzyhQBrzmSXyzHI/khx0WLGv6yoECoFCoBDYBwTmDUbuwynUIQqBQqAQKAR2GYHssPY5kwX276wNSCPa6TgrQ+KHu5HooVIKkU40xVkfZOMkjrCftOFhP6n+kUSH7FC1ZBRng7RkmLy8VpnFc10Agn1bpSWfzFNCkXxiBzKTPXYOVRBp94WyiQkfCCckBJTeZD8QRijsZ0j+VDwljkgacTu3TTudJBi159OSXNr3+3YT6kCFQCFQCBQChUAhUAgUAoVAIXAgEbB/a3+Tvuep1dXVDyCgjEYjSCjrm5ubKA+ghEJsJ0UMXjiDuwzgWiCifPbZZ3359NNPu4sXL/bEFD4/dQphlb15pSLBtGWIKNpoMHBMgWyghY4DziiZDBXWhYgCSQGiSWvZkxYdQ9+pmDFHMWFvANrFvbbqJkkyacknaasDiQTCiOQRCABt0U4niQHULYgkbZlm3ZPHTOJJa7nTQsL9gUwiseTGjRvd999/35NPiBBRIKRQtGWRaDQAb+YwyD1o5UuEgNIWBrb5TNKBZINdvHNLtStyVObHyH2hVgH5rS1ag2W+LCdwkYsz3zU17yUJSfISkTqGCoolySl8D8lIVSMsebBl0qLJekLkWZ/zTLeTivK9Fi9YMGnrogoKFs5OYHJCk2q65JXMNRHn5ciW6ua/wslwj50ESP6T+gLhxAIRxcJ3SVaZR0DJZ5a8oM8s2PN8+oz67PpepWTWZ7t6FQKFQCFQCBQCO0ZgkUHJHe+8NiwECoFCoBDYVwRs01vrHE5iqL1PpRSW6cykkokdIQgoKQXK/uxcS1LRW1sSSqqhtASU1lImz8P9KSvJsS2perKvwO7SwVriySxZy+xws5xqIUpnEp1R5AyFtqNup5HIuhBQJKG0BJScIaGqjHUnySmci51XEkmQT9JaZ5fgqt0UAoVAIVAIFAKFQCFQCBQChUAh8BIC9h+1byX+bnV19fLa2tqV0Wh05fnz55c2NzchoVwcj8fMHte6wL7ptD5yh7IABYIAJJMkoFy5cqW7fPlyr4xy4cKFF9Qo5hECvIpZg7uqmwwRPqYRRBw8RvGCQWZVDYgoHUBE0X4jl1sbjsNcz6bdm1Q7YTnJHi3xg/dZN7TPUdkEsomD/yxDAPB9ElMgCmjfI9llP7C/c+dOd/PmzV7x5Icffui++uqrvnz99dcdhATrA4Qk6+GU8yJv4AQYIsoJFgaz094DBVYn0DCw/aa8mJgFCcWCekVagqHcxHdEJ3MRyaNpXz1TrakFEtUd2iuJJ9jzWKh/kM1UNPrxxx/7ugApifrA535Pe5KqS9u8YeSonPBE3kkSCioo1AXUNyCdECGkaBHNZ+a0tIDh0IediMK9zpwn9SRtd1BDsUBecrJgEpUWuUWJLTk8nlOeWdWLVEQhci8gBElEWWT/tU4hUAgUAoVAITCIQBFQqmIUAoVAIbC8CCzaRrdEkiRxzFINUR1EdRI6MRJIiBBQlAFln3kct5GI0iqfZMeIdSTF5DXZmczP0vYnSS7uY9nu1iIdYq4vVUxI2EDYUKq09bsdIp9kh5GOOoUOfProMjthngKK2xHpVEpQcdtUL8mkbCqVcP6td28qpCzbParzKQQKgUKgECgECoFCoBAoBAqBw4WACp79pIm33nrrxJEjR9ZXVlYurq2trT99+nR9Y2Pj4rNnz9afP38OAcX+KYqfbNMrPY7H45dmkacSBQO3kk6IlKtXr3YffPBBT0JR/UJ7lBZiySZt7EdWx//XdUuVE4gmKlFohaMdTmuFw3uIJ36eliuQUdKOR4KBMffNPg7Dq7XT6Tu0oxfTKq2qiWQjIqom0yxw0iqH+53vWYYAkAWlE94TseFJC55WZWU/sIeQhO3K/fv3OwgI33zzTU8+IUJC4HO/z/o4QJgyn+EklNtd11mw3rkeBRKCJANIB4ftNS1nBylOZROiE7QkpmjPc35CTIGMAkGFPBy5N/JfRNunublB6qTKTZCcsAuz0I6puEP7BtlEMhoxSWu0D2nHNNR2zbiJkBbIUUkycfKT9cDPieSzIKtoE822FvJfaclz2OqN18N99X5zzyEkZd2AcflOgQAAIABJREFUfIKiF5G6khMGzZGmovQ0nLTmJkJA0SaLiPIJz+y1SeQ59T6wbr0KgUKgECgECoEdIzD3D8yO91wbFgKFQCFQCOwUgWybF2mnW9sZOrt6ydppdRZFnlN2dliPjrEe2nSA048WVn4SUHJWBmSU7FyT3FM9RW9S5UPdR0uUGFJv8RjGRbDYKeY72a4ligztI885ZwkpgZl+t60CiftvJW6zo07nMEkkrQF3erdyLJI/bEPkHLIjyvmnSssQWUgiSsqjvolevTupL7VNIVAIFAKFQCFQCBQChUAhUAjsHgJblrAnTpx4++TJk+dXVlbOra2tnXv06NFFypMnT9YpDOyORiPVBo6Px2P6sP0kifF4/EI/M8kBkAaw3Dlz5kwfIZ58/PHH3UcffdQTURjY1WYFEkK+UkXC5RzMzWXVTRj4hwzCIDAFEgmlXZZoon2O6gUSUSSlEKcVB5m12tm92/J69tRa6XAWkk1cJnp/VTxJEhH3exqRxM8llnC/IaxQIK/ke5cls7iOMUkwiyrnvCqq2i1RZ1DEgXjy7bff9gVLHhQxLNg5URepG8Tm1drzareC2sWthoCC8gUkAwgI5DEO0yvzY+11qeibeTHtU8i1pbUKyhZa9UBCSVvqVEGZmQ+zDlrn0vaptefhGbDN4V5DQLJAQlIpRWuuPlEUhLkZNzGtXsg/tSonWu4QqRPUHQrLOVmKbck5SXY6TPUmryUnBfJ7BEEJFRQL5BMLyijma4lapTvZbxZGYGnuj/whzymkMSIEFMgn306iSssoFxUB5bDWvLquQqAQKAT2CYFlG8zbp8uuwxQChUAhsLQIDJFP5rXVElD0nWVWF4QQZ3elqkheuHKPdnCdjUGnl5KSxluzxCZElFQ0oVOciid0rJ2xkdY9866jzwtNTjBZ/Isw+vf7hg6RT6aRalRASdUQOnLOKqBjZ+faZE7r14paCdsQtdFxFkn6Lw8RUCSLaMNjp3+ns0pSJaVd3u/7UMcrBAqBQqAQKAQKgUKgECgECoE3E4GtiRjr6+vHLl26dPrIkSOnV1dXT9+/f//8vXv31h88eHDx8ePHEFDOjsfjM6PRiIjKAH3YtQkRBSWULQSTyMCgLoQDB3MhnWDJ8+mnn3affPLJFjEFggoEhXwl6URFifwslxkMlhACiQSCQKoSTLPVefDgwQsqJxIH2DfHtEx73xJjDmo1asknQwSPtNtBBYJBeO4v9w2FEiL3GUJRlrTVScIRxJVUy0niUqtwkqQXlvvER6PMstfYSyYhQkK5du3aCyUJKdZF6hPrNy8tgs1daLkCweROo6bAALc2LBANDtOrzVnltbWTxNImm1zbR13XfTyJEAtQvUDhAiIKeTgnlUFk6avLFFvtF9qtrHeSo4jUW63DiLyn/kK44hmgLkhGun379gukN+7/NlRQ0maaipOEE/JeWdKeB6ISxc/IlbWTpQ5T3RmqK3zGj0hOCrwaBJRLQUyhnpCjNdc7z648LbMhCfGcQkAhYsPzzaRAQoGAoooN+cd6FQKFQCFQCBQCO0ZgkcHAHe+8NiwECoFCoBDYFgJtJ3VrVlbsZajd1g6HCAseWUYtcSCDpIRnntA0Aoo+tamkwn6z45uKJiw7m8PjeU6uty0glnhlrXRaS520qBk6fb6XKEKHjw61/rf63dopTCUU9sX6dPwkoZjgIapkwjqUloCSxBYIMO6HaCZpERuhJb4ldWqFQCFQCBQChUAhUAgUAoVAIfAmI/D555+vnTx58v2nT5++v7q6+v7t27fP3rx588KDBw8uPH78mAFe1FEY4D0/Ho9PbW5uHnv+/PkxIjY8qqC0aigQDNJuhcFbFFBUQbl48WK3vr7eERnUZQBYcgOD95QczPczVUcc4EelhPWIqA6kPQZklCyQTvieiDoKyhYqoAyQBQ5ltWjJG2CeJe1G2mUG3C0Mzks+IUI24j5mUeGGzyCoWFCayPt9kICmnt24caNXPCFev369+/LLL3tLnq+++qpX3FExBUJU82pzIqmyCsnkuyhYfDjYDcGgVVI9SLCZDzOar1OlpFVEyck6Kl0QybdJPiFemBQJKKlEvN0JXVt42g4RIVdJQME67NSpU30dl1hHPVAB5e7du33bYvtCe5QqShxgQTUUclNOojJmPioJKNYRrZyoU1Q8FYPflIlP5GDN5UKUlIBChICCWg5kJaIT/1QCm/Us5XNH3jAJP0lAgYiiao1WPAftGa3zLQQKgUKgEFgiBIqAskQ3o06lECgE3mgE7JBqN6OCiOSRJKe0HVvWsdAJoaNiQZlE+U9iq7ACscRtteBxW5VRWIfzsaPdqpTwPvejF+kiUpAH7aYrXZkSls7MkDjS98knF2ZHme+ys83MDzrVJmsgh2jRw75ze31a7YDroUzHUPKK59CSSdIeh/1KVEmyShFQDlotrPMtBAqBQqAQKAQKgUKgECgECoEtBP7rv/5r9cmTJ70q53g8fufOnTun7t69e+7x48fnnjx5gi3PhdFodGFlZeUCSiiPHz9+9+nTpycom5uba5ubm5BQBu14krBw/vz5F5QErly50lGw5mFQN1UHGLhnIB+1iSSJpL2Fy1rnEPnMbYhtcV/a70hcYZB4wC7lwNaSWQohreJJ2o8kYUh7HZQeVHxoP/M9hBLWo0BGyeV87+cQWyCgcC6qmhwUsCE+3b9/v8NuhfLDDz/0xBMIKJR79+7131MgIvQJjv9TCcrJNyyr7EpkksyNiaoCA9sooFggGSQhgRzIQXql8nDmwNIKZZpSSaoSo3CBrcqVSYSAogIK1ivsz5LKFtsaw0k1FOr26dOn+zaK0qr6ZPtD+yL5RLIbCkyQ4Hi/DdUk6ob5J+515qJY1n5HIkrWFeoRuS4nbeXEqsOcvyKfy4RCcrNEiCeSULBtsp4QIauYLzZfO+150srInGDaZvG8onxCgYAC9uQazTcepGe0zrUQKAQKgUJgyRDY1p+XJTv3Op1CoBAoBJYJgZ22p3aeJJ70UsATOUUIIHRAiCqJpKKInVs6p65H0k0FEzq22vDYgW0JKGmVw7aw7VVQ8VwklIB3S37xs5z9keooO8Vlr+7tTjqreQ1DHWc70hJHPEba6UAQSblROtJ26oja80gkyevns+yss60dcZVMPFaLWyaHstOZJJe9wrr2WwgUAoVAIVAIFAKFQCFQCBQChcB+IDD6z//8z6MnTpw48ujRoyM//fTTew8ePDizsbFx5tmzZ2eOHj16cXV1tS8bGxvnHzx4cPLhw4cnf/vtt1MbGxu9Csrm5uYqRJQ8WcgFqSRw8uTJ7uzZs305d+5c99FHH22pofAeooIF8onWOQ7eprIA6iWWlqACqWRWSWUVVE8sCyoT7Mf9eKVjDJFP8rPWYgdSCCoPFpRMLCqWpOID37luEoxyGYJJ+52fEakXfTJkNNp3O51XAhfZ1M3NLVIUdQ/1C4gn2PBQIKR8//33vToKZJQBC5acMMNEGfIVRPIUEAlQPhmKqZYCGWVZXtPyVpk/ShsdllvF4Pze/bG9ZBVzcuTpsAVDmYmI8gmKFhTseVS0UP1kRzm1fEaor0mo4lmgLbOkDRXb0S5JQrlz586WOsqPP/7Y150FSSgq5aT6Ri5DdMBWWjIEdcZ6g0KH3xOdrKWN9LLUm90+D3K/5HAtElCIEFAgK/VKXhMbdCcTboeAQu5R3IlgLgHl2uR+iP2/2Wf1KgQKgUKgECgEdojAjv7E7PBYtVkhUAgUAocZgZ22p0lASascOrN0OvpZXBMCylCHluPqEct6MOXptDJzgsj7JLK055meoeyH9TkuMWd4zLt3O73+efvdze93Qj7x+F4fiZWctcOyhY7cEOED4gffSRyRfIJHMh07Ys4MoVOdL7eXpMLMIsgsxJf0cKcA9irXvpv3oPZVCBQChUAhUAgUAoVAIVAIFAKFwF4iMPr888+Pr62tnVpdXWVyxqmVlZX18Xi8PhqN1rHk+fHHH8/dv38fIsq5p0+fvgP55Pnz5yihpOLAS+eoRQu2LAzefvbZZ93vf//7PmrDo30LpBMGbCnYWqgooeqE5BSiSilE1AiGiCSLfraXwO7HvlvySUs84RwcXFeBhPvCPbGg8MD9Mar8gApErgc5RRsdCCWzjr2VGBgdhNTH/DuVJALqp+QTImooFuxZ5hAOJBWQxyBHgdKJRVIBKgssq3pBJKexLK9ZN3XapDHzZkQmhKU1dl9NJxdnzk7bahSHUbCwSD45M5lMpjryNDWVHWGWdZs2imeC54GCPQ9KTkTIKBLjIKFARLJufPfddz0BxbJNwlubk2IilvbS1AfrCBHyEnY8WvOoGEzUSnpHOCz5RpCUzO9Sr1DKkYSCYg6kJUgoRNWuJaHMujQno5lbTFtvnsvrExIKBBQUaSjcE+5RvQqBQqAQKAQKgR0jcDj+Ne/48mvDQqAQKAReGQHaUdU/2hkRQ2ohHNCOV37PPiCKWOzMSgjJzmyrgsI2SUJJBRQ6JdrjEPNlx1b1FTs7es5mh/eg/160sy5a2dihisA1t+uhOJISsy7zOSQSZ3lofaNUqAooyIgqJaqVDrG14MnzYV8540MrHogvB0229pUfuNpBIVAIFAKFQCFQCBQChUAhUAgUArMQ+Pzzz996++23311ZWXn32bNn2O1cgoCyubl56bffflu/f//+hQcPHlz417/+dWFjY+P4eDw+urm52ZfY70t9YOxaVAuAvMCALeXSpUvdmTNnttRPHMTVugIyyq+//tqrCgypoKQVD1Y6b+ILIghKDZZZ6iN8l3ZHqM6AeSqfpAKK6ifEVD9hu7TRmWX7c9juSZIHqJ+onUA2oaCG8uWXX/YRAkLaPqG207xycJtcRQ5uQyJolS1Qt6CYB3GizX5Nmkl1YXN45vRaxeC8VNWDza+pHEwkH9cql7gt+8xJYazPhDEIJ0QUUSgQU/jOPNye5eCo9z4TELKwFrtw4UIfaddUOSHShqGCIpEOkpwEFchyqcC0zWcEApLKvhAdJJ0YqTuSUMh9UbdU20lr7EVye9s8tde2uurW5nfTqgkFFBRzVM8hZ8z61C1IKLNemackt6gdOBGSDwQUi5jzOc9yPt/79Yy+thtQBy4ECoFCoBDYXQT27M/M7p5m7a0QKAQKgaVFQJua9N70M2dPtW1tzqCwc8n2kEXsaGRnluX0jE0CCsBIWpE4QscVKx0in6XKSQKZCifss+1QTyPQLO3NmHFiaWHjrIm0yJm2aSsbCuEkvWjTVodjtJ0zj0EHWbKK2yQZJT1t2SZfeQ6tGsphnv1xEOtZnXMhUAgUAoVAIVAIFAKFQCFQCLxmBP785z8fuXTp0lsbGxuUt3/99ddLGxsbl54/f37pyZMnl3799deLjx49Qg1lHYLKeDx+azwevz0ej+lbTx0Ahvhw7NixvkBGQUUApQ0ixAa/gxzB4OyjR4+2CiSTtNrhez4jpt0O9jpv4gsFEmxCwJXCIDnvtTTSQiStRPI7tzN6j3jvfo15n1o7nzcJe0ko1FOUeVDpIaJ4AfmEcv369f5zrHiIAwQp8xVEci3mOch7QDSBUNCSChjkZnA71V3bPMhe3AonkDnBKy2pycm1k7DyfVpfk2cj32Zp1ShaIov2O0SIA04aI6byMfvltavqJy2QtE8+CzxDtmG0YxBTfO6ItEcS5KgnkFEskOqoD7RfxG0qouTEKuuK5KRUP2GZ750M5uSvJKOYd9uPOrQX9dJ9UgdVyiE3DOkky6Wu6yyqXfOb1U42bM8xSTrkEFVUJqJ28l0UbZB4ZvlOghjxoOO7l/eu9l0IFAKFQCEwgEARUKpaFAKFQCHwagjQYfUPv8xzO5d0atvklX/8OarKI0S9PulEUCSQMBOC5ewYt7LA2ZmlswJhhWKHZNYMiuzYtrM/7Pi+GkLLsTWdVAuzJ3LGxFAnyt9HkyhkASkkU5idQWG2QJJR6ACrtJLkFvbB51r3eB6ppKJiCmgNzSporX0kutQMhOWoX3UWhUAhUAgUAoVAIVAIFAKFQCGwJAj893//98rNmzdX/9//+39rx44dW/32228vTwgofXzy5EkfKePxmD73O+Px2IHg7D+/kDdNuxaUOpKMAjkFEoUFZQAGZhnAzcLnvE/lgLS1YPlNe0ECAU9IPCgwULQy0jLHz9rvWI/7wPbcA2LeB9+rrJLfqX7SJz4OibXOTuoO5AHJUcRvv/22J59ARLl27VqvgvLDDz9sqaE0xzAnIRFFYgATdLDx0EZFNRQGthnkhmyAHTG5FeJ+TK7heU7raxUknNTlZK9sA/yMdbTIJtJuSCQh95Z5ucwneUytUiAWkOMz5+fnKqjseR5OtSGeBZ87FYN43s6ePbtVIHCpRsSJUTeoF0RUUZJYt00CSqoUU2e0Z7rf1BnqjUopxiSjOMHM/e3kEViWbagL1kXqCWonSTpJMgo5X8kqbDPv5XPKD4xqMuQowfuHCQGFmIVnV/UZ86jzjlPfFwKFQCFQCBQCWwgUAaUqQyFQCBQC20dA6xqitjWql6S0Zs6goNOaHXOW01aH7ZI4ogSnUQIK+2Rf+crvnFFh8kwpxu0QFZb1t2GWtOY00gY48V3OwoH4IYsfUokZviFrpFZxhA4vyRETJdkRpkMmMYTO71AiJjt62ZFrjz2vVm7nfs7bV31fCBQChUAhUAgUAoVAIVAIFAKFwEFDoJ1oMfr888/7a3jw4MHoz3/+M2oOfd/2f/7nfy4/fPgQssnl8Xh8aWVl5TKF2eUQUMbj8QkIKJPSDziPx+OpKgRJVnC5/awdjPX9tEHabQ7eLu29AgeJHS6373Mdv0OVoSWdoMxA+d3vftcxMG50mfcUBsjZTxJKEqCWXPImk02GKg6kJwlRkKO+++67nniC+omEAwkpWEixrts0+2vVW8mboKIA2YR4IwrEAkgHfK7SwiIqtUOX0Kr3Tnvv5C/JIgzgpxJxa8+TuT/WJc+mXXaqmJDLm0VAUSWZ3F27n9Zie9+fbYl0RJ4tLMXW19f7wvPncwkZBfKJBSUU7Xiw5kli3TaJdOTlkowkcQkCBMUJYFrHmIcjz6c1dWvldBBzZu0Ex4td11EuTIgoV7qus0BgyrprvZmXz81JdmAG7pJOeD5TDQWyWNqOv5nyXPv+RNYBC4FCoBA4PAjM+1E6PFdaV1IIFAKFwO4g0M5e4A+/xBG9X+0E0AG1wzqNgKIKCusya8IOrTMiiHyeEqFt252WP3ZoZcKnWsoiHbBl/F1Ipr5KJMRZhJS0woEMkh6nyEymJY8zbaYRUPKYKqC4v5SMhVxiwqVVNLGTRwePY9s59jwW7Syy3iL3cXdqe+2lECgECoFCoBAoBAqBQqAQKAQKgeVEIAd1Vz/++OPR8ePHV9bX10dHjx5dWVtbWxmNRqurq6sr//u//7v+448/XsRyZzQarR87duzSsWPH1tfW1i5tbm6+9/Tp03eePXv2NnY9m5ubo0nBUmJq/3iIhLLVqRuNBu0oDjP5RDxUS4BQYmFgO9+zzHoZWef48eO95Q6RoioD0c/yO5dRcUhSy6zqWuSTl9GhXkoqgThw+/btvty6datXPtGSh4gND2QDCpYszcscjUQSci8qyDLQrb2HEWKKJANULZywQ55k0Vfm3GgTVPYdinyv7TWR3J05OGKrCpwkt1YBBfsdJoz1CkoT1WJVTIZydpn7M19HdILZa8vF+cwSeaZOnz69VSB4SUDhOwgnkJCMv/zyS4cVD0UyChElnW28tIXRrpo6AwkFdQ5iEk9YTkIKObokSWhvnZPCtnEqr3XVtHhnMuG5KBBRJJ98MFHfUfmanHGSpWbVJZ7RzHGCJc+j5XrXdZRrk8/SrqcIKK+1etTBC4FCoBA4eAi8tj83Bw+qOuNCoBAoBHoE6BzSUaWjqHRm69+q+oidyZzRwD7slGfnls5FynlqxSMpJTvV7a3IjjUdlpQUbdVSDtptTBUROjsmJIg5O6bVKaazCcmDbWT1q1zCbAnVR7TNyePkbBk7Z1r20PlqVU/oWTvrolW5EW8+VxKUc0q50erEHbRaWedbCBQChUAhUAgUAoVAIVAIFAKvGwHtM46+8847R0+dOrVy8eLFlbNnz64cPXp0bXNzc+3IkSNrvP7yl79cvHXr1oUHDx5cGI1GF9577731EydOXHzrrbcubmxsnHj8+PExy/Pnz0eTmfwQUWZe407IDIdF6SSBSRUYVBIgkVgkkkgWye/efvvtfj0iJZUYWGZf7WeSWfLzVFiZdsN2cq9edwXfr+NTJy3UeUgFP/30U1+wWUkCCqSUe/fu9QUyysArJwppQ+zEHRQVUD4huux7iAXmWl5itszAgvxNWlZLAsmJWk7oSsVglUxSiTi3aZVJVD82H5iTxvgs83LTcnaea6oYt2ot+3Xbt46TtlSQwpL4BflEGyyWeSYttJPUEeoB8e7du32hzvz8M+m3hV80tDlJzIlfqTxM3aBQT/j8p0adWGKK5ArygAfNzyxzxNTF01FQQYF4AgmFyHfkorVtl3ylFfw08M1NmpcEt3wWIZ58OykoonAvJAaBab0KgUKgECgECoGFESgCysJQ1YqFQCFQCPQI0FFMcsipruvORuE7Weh2Qu0IsL2dcZaTVAJpRFKLMzEkpPB+3itnZizKfJ+3z2X4PvGiQ+rMBqIkDokoeb50jJKsQmbEQgcL0ojFmRGpLOLvY0rIsh7bZAeMc9LjeJ5nsftqlVtK0WQZalqdQyFQCBQChUAhUAgUAoVAIVAIHCQEVDJ459ixY2+tr6+vnjt3bvXdd99dfeutt44cZSS1646ura0d/eKLL87fvHnz3M8//3x+NBqdP3PmzPn333//wokTJy5sbGy88+jRoyMPHz7sy8bGRmdBFaJe8xGA3GFh8FrFBCIKClrpMJDtgLbrvPvuu/1nEFEYCEfNJAfEIZfwfij6mWdYJJP592raGkmMQr0CdRMixIK0XcGe5/vvv++VUW7cYHx68GWOw4k8DHaTO4FsYmHQO5UXVLyAWIAqw6Ivcjeok6QFDvm1tmhvInGEvB3LKJn4meQVYqoJq4ScltuZF+RzXrPGWZY2Z5cEMp4pFVF4Fnk+tbziOb5y5UpfLl++3K8HEQnCCZF6gW0TBQWdbb5UESZCXEob7bTcoW5kfk8LJyJ1KIksB3GyV9YTFXYgmqCGAvHEwntIKGe6riMv3ZKnZj2baR0OtqoQoUgE+eSbSfl+ch/Evwgo26zUtXohUAgUAm86AkVAedNrQF1/IVAILIKAUplEOrV0AuikUvizDxOdP//ng5zCbIpUQEklklRAsXNhZ5iOa3Zq2Yed2UWJCq99BsUAqEkkyY5lXlN7fTLz7RxlJ5TOKJ0fExrtzIYhAgqJDDqqEFDYlyUteDhmq4AiwcWOsMSV1mvWc5gndyk8i97PReporVMIFAKFQCFQCBQChUAhUAgUAoXAQUEg+1w5MSP7Um2/yr6zygSqhZ5YW1t758SJE0fee++9tbfffnvt2LFjR1dXV4+urKwcPXLkyNHbt2+f/fnnn888fPjwzGg0Onvq1KnT77777pnjx4+fef78+VuPHj1affjw4dpvv/22yqx+CCgTFZSDgueunGcORCfpIwkhLk8jikBAYdBaYonqCZJP/Nx1VFtAAYXBb9VMjFxYElxczs935eJrJ1sIUP+fPn3aF+xWIJ1AKjBeu3ato/AZz4llgLDVTuiBIGBhsFsCCkwW3vMdRALyNu0EHs4vbZNtDxh4z8lc5tSMSUThs5aAwnvJKGl93aoJux+JLlpvE/kuz29WbZrVxvXb+RxKsGqfuXz2XEcbJe4BxTbMiLINRaWbaSeYVlbsG2KYzyrP8NWrV/vywQcf9N+l7c6dO3d626abN2/2pJQnT550jx8/7iN1xOPPU5aakEhUzyH/lhY7kCGSgCJ5wsi6bgMZJevRQXrKqSepssPExySgkIfmM4koqQI0Twk7J/ORW+XZ47kjooACAeXrrusgoKSdeRFQDlINqnMtBAqBQmAJECgCyhLchDqFQqAQWHoEciYFs6xgmcMwJ/KHnz/+kE8oesgS6dwme73tkGbSTeucdpYGx6Yjka8h4sJQcm5ZgM0OHyQNJTHt9CQuLVGFDo6FjqSdH2Y9+Ln7SwycYaM6SUp00sHKWRESR1pc2Z/nI2lGYovbS4Bp/WWHfl9nkW2W5V7VeRQChUAhUAgUAoVAIVAIFAKFQCGwlwhkP5iBMi1k6fdKLrEfnefBd6lQsKVgsLq6ehyiCeXo0aP47hwdjUZHIKEQf/vtt1OPHz8+9eTJE/rxJ48fP/7+8ePH33v77bfff/78+ZEnT56sPnnyZOXp06crEk8YxF1goHQvcdrXfSexgwFuBGQoWt1ou6E1Tr53XRQR0mInbXiw4NFuJ2132A/kE/bhOTDwzaslm7Sf+X5fgXoDDpaEEpRQULOAWECEhPL111933377ba+MwvcWCCsDuSvzQeRUtFAhrwOJQCseIgQCBsApfGeeh2g+xtxRThKj/dBOJ+2wtcppCSipWpwqJiynjU47sUuFCdsgLcDI+6VayiL5ur7qDlWlJIHxPOXzplUVkefG55NIWwXRwwIxBPIQkfvjPYWQMs8GLC2tOL7H5bk9f/58d+HChT5CTEnCCsfxuL/++mtvzaNdE9/Rpnoecx4j83mZtzO3R16QyWUW6o02TsQkTEBESfvrgzQJjPqR9ZPJj0lAuRh5aPLSaeu0CAHFiX7Y60j8IkpAgYQCAUUbJOJLD/gb0BzWJRYChUAhUAi8AgJFQHkF8GrTQqAQeGMQ0BKHCANdljkR0gkEFEkoygAzA4MOqa+0dEng/Dw70M66yGhHexHQl61tV0HEjl92ItP+prWm4Ts6mcx8IJKsoNNjmSatyfXTYYUswjpECCsWOlixTPSgAAAgAElEQVQpBWsndJoFj9iryKJXKjGTKTkbZ9p9Okgd3kXqWq1TCBQChUAhUAgUAoVAIVAIFAKFwHYQyEkarRKoBJQkorhv1s3JIWlP8B6kk5WVlWOj0ejYysrKEYgnxmfPnv3OMhqN3j127NjbR48e7cvz58/Xnj9/Pnr27FlfVApwtv52Luwgr5sDyS2RRFWToQixJAfGk7SSA+SSVJKsotUHEZWHHHwHy9ZSZ977g4z/Mp17PgOQSiASYMVDgYDy1Vdf9QUiys8//7xVIBkMvDLPk0q05GfSjieVLFBjMN9DLqjNGyURjTYhlSIYtNfOmuikLogokEUgqVhyPZazbWrzaklOaclwDvgvku+Zma9LtR9IJioEqRyU9lZJ9oLc8fDhw54AQoT4cffu3b788ssvL5BT5hHr8jmEjEbhGeXZxVLLoroR71l2OwguEGFUzEEph3qiqs4AUamtNpIjzL0liYT6YE7QOqSdE1ErJ0hM5BBzUtsi92eZHkUJVUTIk0lAWZ/koSGioIKSRKskRA1dD3iapyU/qqIM2F0PGx4IKHwn2Qfs61UIFAKFQCFQCCyMwLINUi584rViIVAIFAL7iAAzqyx4b/IHnyLxxGXIKGmfQ6d4iNww7dRbtZShWV/7eNm7dig7i85gMenAbAQ6g63KiLNb2E6pTaJer1rpSEyhE9R6u0owYf98xywIOp8U9pXEkUUutL2PqdRy0Dqxi1xvrVMIFAKFQCFQCBQChUAhUAgUAoXAbiOQfV7VT9LKgoGzHOjl+OYuGWDTaoOoKikRMspbKysrb43HY77rB+NWVlb6gerNzc3eZmM8Hr87Go3e4fPRaLQ2+X7EgGlrTzFPJWC3gdmP/bUEDo+ZyiOoH6B6wEC3g94MMJ88efKFcurUqf496zFIDhGF6IC1NiFpqaPFTlrt5ID7fmBQx9geAhAbJDUQf/jhh+6f//xn9+WXX/YF2xWUUYioXsx5tdYfSTqRjEJEBSUtWDJvRP4l7XB43nn+ydVReNZVRIGM4roS2JJ0ku0Jy7xm5XcyR9fm7+Zd+9b3855DyWAQTHjGfP5Onz7dUc6cObP17ElIQdkEogkFsseNGzf6e0WBhKJKzW+//dYrkWznlc+oZDPIMbQBly9f7q5cudJH2gvaAQrb/P3vf98q1A/seCicQw/0eGYqrc3B+TtAXaCikR8kUl+wcsLGiZj1CKKKyinE1rp7OzC8jnWd4EikbkNAuTKJl7qug4RCIRctOZP6vh0CSqsoAwFFFRQIKGmbxTNZr0KgECgECoFCYGEEioCyMFS1YiFQCLxBCNA2ZtKLzmwv1Tux3eEPPqQTIiooSCFSsOThzz5//P3Tv6jtSivv2b5/HfDLiG8tdGaRatK2xvVa2xoY9hJLmNXi7AaJJ5I76BXr3UqEPAL5xNkOdCCdzdD2oNsZEx6PY3vMJJHMwnfoHm6HWPQ67l0dsxAoBAqBQqAQKAQKgUKgECgECoG9QqBVChiyrvDY2bdlWfUCFQkYJHbAmO9aJVD34/oMFFMccHbQmckgWO6oeKBlBrEfdB6Px0SIKquj0WiFOB6PewKKxYMdVALKkHpBqhioZjAUXQ8CigPJRAaWsyQ5Je10GJxGyYSSZJNUV2mXW9WTvaqwtd+dIQAxC8KA5AHIJteuXetQtaBIciCiujHH6sUcE5Ecj1bJ5HlQPYF4QmTQO9VSVJ81h5N2Izz35Ozen0QmjyXJJNuUbEPYrm8zoiRILTsix1DaNm0quNTv9vlrnz2VgPg8badQHNFuh9jaW6U9Fqoiabvz448/dhTIJxBSuH+okhDnKaC0F5PPKMdUxYh24Ny5c1tFMhpENK5JBRbPAUsgSErEPB/IMwOvaewUcn/mFLWP0YYnySeooVCvzAVS31JRpc0/LuPEsiRIUcchn1AuTwo5aYgo5Ketx60l1BC2XjuR5yxtiyCdQEChsMwzKVEMLDN/u7NGpbYqBAqBQqAQeGMQKALKG3Or60ILgUJgGwi0cpqQSyCaaLkjy5wI6cTOLh3eTHKxn+12YoY6tds49V1dNW1qlGhMqcat3FzMSpOAkuSVnLlCp+9fUfiu9WRNRRS3JUJASSudtMJpZzJol+N5QFaxtMmL7YC2KKFoO/usdQuBQqAQKAQKgUKgECgECoFCoBA4SAgM2VHYF9Y+h+sZIqowUObgLwPFvTrJJDJA7OByO4u7tetxwJn+ONtvEVtGo1EqqbB8dDwee0zseVYmpT+/w0Q+cbAYAggqBQwYEykOYqeKgctpl8M2OfCdFjs5EO46aa+TiiepnJAD663qyTRFiIP0QBzWc4WsAEHAgh3PrVu3+nLz5s3u22+/7QukFD5T4QLSygDRISc3MTEIAgH5ISJkAe1TWB7K4QAz++CZtq3guaYNoT0gQmiTpIZyRLZVfVvQqKKknc+it3HhvB11O58ln8N8piRx8V3faI7+vfuh52TomeIzCCiqnBBRQoHsQcSSh++9h9sloOQ5pcIR552WPElS47t8cU4QlKg/RM+NyPlNeQ3lU8nxUXdUNoHERL2BuESBeEKBjMJ76he5RGJOYoP10k6GW/T+79d6VAhVtvmdg2wC+cToMrlpf9+I1OlZr7TF8jnkJlB+6Lruu4kVDwQU8SSCo3bng6yh/QKmjlMIFAKFQCFwMBAoAsrBuE91loVAIbC/CNgplUGO1Y62O0T+7FuYbZW+nKqnvEr7+irb7iZSdCjojKTKiDY6Ej7suLR2QUkqaUknya53FoJkklQlkY2v1Q6dIbel4yMZZkjJpLX1kUyT2+wUq+2SinZ6nNquECgECoFCoBAoBAqBQqAQKAQKgWVEwEkbqpW0g7qtQkAOAqtOwOAwxBGJJEQGz9IyI689++lDg84cI4knSX5xkNnzHU0GeV/oex9U1RNBaq10tMVRxSSVS1x20DgHxlPlAHIJagZGlyWdaLWj6smQpU4STKYtL2Mlr3P6t02K9lRE1CskERCx47GggqLKBWocqKE0r8ylkJuRREDeiVyPardMPOIzizsyzyPZTVsdCWyqn6hsQmxJcKmwZLtkHm/RW75wzg5CFs8YqiDTVIS00eE5zRf4oVpikdyjGg2EEogllHa9tLvhe/aF9Q5lp+1cPttcF21AqrJwjV4L8ezZs71dEIXjo54jeQlLHhRaiCi0bOMlicncHrnBVNKBKIEVDxH1DuoS3xNR8KDOmWNs84TbOI19WTVJJfw+qnhChHyiGgr5aUlXxHkEFE7eZ5FnS7UhsMHKCOIJJBTIKFl4RhO/fQGhDlIIFAKFQCFwcBFY+A/Twb3EOvNCoBAoBLaNgN7S/oFPlnmST/jTzwwL16NzsIyvZLd7ftNIFGktkx2LnCnQWtiwTXbqVR+xMwdxhE6hRa9WYhJQVCbxHNuZDXQWnR1DTOLJ0PXktSQGRSBZxlpa51QIFAKFQCFQCBQChUAhUAgUAvuNwHatYF0/LTC0tXCmNt9l/7BVIGCU1UJ/mpndFgko2uiAh/03VQ+0vUXpgOKgczvQPESCaSdO7Dfe2zpeO+A7ZGWTiiMsSwQhtgPe77//fq9YQKQwSGxMdRQGllPpIPfJMRYhnWzrQmvlA4MAyiaQTCyQT7744ouehIIKSpJTID4M2VtNLjbzRuR+nHCkWoUToYjkljK/kyQS2gMtvFQ/kcRGbMc+ctJY2/5NvQ+t8ogWUz6T+Ryyk1Qiai2s2ueyJaBIEIFUgjoIRXsdcec990J7JNZNpRqWtUOCdAJ5SCLRTgkoLTi0C0lIS7su2pmrV692H3zwQR/BB7JJFggplJ9++mnrXDnnrDMLnCs5RYgR1Bti2vBAQEFNx0IeMW2+k+RkHRua4Pa6ns+0h+J3LidGSkCBhEKeOomdbNdXwwVOnOvOyYcQd5J0AhHFAo7gZ1lg97VKIVAIFAKFwJuMwCI/RG8yPnXthUAh8GYiwJ91Oq78gacj2/6xVxGFSCfABJh/8pcJNS1oVCSZRcRwJoHbQPjQW5UORkqgDnXOTOZlIoH1JI6YSLBjSNSCR+nL1uImkw4cn/PQlmcRO5yWhJIJzGW6T3UuhUAhUAgUAoVAIVAIFAKFQCFQCOwnAg7EJkFkmqJnSyih75szrlEzsfCdNjytwgADx/aziSqgMLuboq0GJJa04NF2w8+JHI99EFulg3bwrSWn7CfO2z5WWnBA9mCQt1UhaZVIUqHEbRgQRqGAqBoKKgWWVEjRggf1E/YtmSWVTRx0N/Jda62z7YutDQ4UApBKJD4Qtd+BfHL9+vXuxo0bWwXbFcgPqm80F5r5J5Yd1CZ/1E5USgVedpNtlm1Btj9pjT1EQJlGvJt6L6jrFIlZqgQZ8/n0ufA5addNVaG0r2IfSb6ARAKG4i0ZRaudVD2RcJJ4q3iSxJOd2O9MA0UympikzRdtzPr6enfx4sU+goFkGUlM2O9YVM4hcl2eO3HOyzwh9YaCHY+WPPdDVQfyhHbgWj+5jcoorT34vGPv9fdpD0WO+tyknG/y1OSs+S2lSMJaVJ2bZ4u8q2rXEHhQkKGghnK967prkwiuYjbVN2mvQan9FwKFQCFQCBwcBIqAcnDuVZ1pIVAI7B8CJNKYiaUXNYzyDyaFP/b+6SdCUNmJZ+x+XY1sdn06JZcQWyUQSSAqlyRRhM6FCQEIIKqVuJ+2Az/NgseOnh0/1VTcT0sqcT92htISaBECijgnEWW/sK/jFAKFQCFQCBQChUAhUAgUAoVAIbCsCNCHa61ptLBJ8gfnn2QVvqPPnEomuQwZJO1wciCMbSWOQB5hsMy+N5HzycHlxI795Pnl7HCIK56n28waeF7We/LvixiN+qLNBeokKpSkVQ6fJcmE7xjotfjebXLb/IxlSSuqm7RqK0NqLEU+WepqtCcnByFApQ3IKDdv3twq33//fff11193X331VffNN9/05AItYthm4JV5IFUYVKXQYiUnP+WznW2Slju0CWnDJRGuPXS2DQuNjUgwkUwCwUICFySvfEZ9hiRx+UwTW0sjlUlahRLWA7O030lbHZZT8QSST+7L40g+8dgLKIosXG9S/aVVQwEPrHe04QEvMLSd4Xy1EIJQgxIK6ihE1F2oN17fnBMiV2iekJg2TlrvGNPS23ynCs0QK6x71MVlUE7O31F+N89EQfWEPLU2PNjDqyTGuv6Otr/lLZxtHvjuREVGK6Nvu66z8F3mdBeuK7ViIVAIFAKFwJuJwEJ/st5MaOqqC4FC4A1GgEQYf9z9A3+16zoLf/L50392Ekm8Zadg2WCjM9YqlwypjXDeEk9UHdFHlUhHLRVR2G+SWVoLHo9BhLhCJ8WSjPns2A118PIY7XJivQydw2W793U+hUAhUAgUAoVAIVAIFAKFQCFQCExDgH6sVhVa3qgcABEkX5I//J4+cxJHnH1NpI+cFhlJQOGYqVyidYbbO2A8zSonv08yCp8PvQ5k3jPtPBjI1bIDqw4GcnlP1LpDSx0GxHMgXOWUVGdI9YX8Po+ZCiwvVILRi3C6Xj1ibw4CrT3KvXv3OssPP/zQ/e1vf+v++te/9hFrFVUvIExMeZnLyYFwiSk5carN+WQOyvYm7b883K60ARBP8tnCYoZy8uTJ3sbK55FnMy2seK4k4RAhlKhqktHlJKhI0pCokftpFU+8L150Ek12k3TS3sNsK1IZibbFdkmcTp061VFOnz69pSQDcYXrQkkH0hIRG6ck3sx5ulol51Q5gWQCwSRtwCWj8JlqKSilkPOkklqWJcdo/eV3lRw15dTEdsfJksTTUSB2tr/Bs56/zN+CCdZFd7qug4TyTdd1X08Kn2utri36m9P41ZUWAoVAIVAIbBuBXfkTtu2j1gaFQCFQCCwfApnI4s86JBP/wMMql4CyHn/4+ePfygvvy5VloqdJFI03NzefW8bjMeQTJUyJKolIIMnzVS2lJaAgVUlnTK9U9uNslCEFlLYDqCRmKqjYqVNJZVZnyP3Nsg/aF9zrIIVAIVAIFAKFQCFQCBQChUAhUAgsGQIOxOZs/2n5vhy0ZbCWQS3UA4wSUlQU8VKddKEFDsQRLHMkodCHTvn/JIe09j0ej2OmGgqkFokk886f80qbnwOZ37Rfr72HKgIOdKtwMmSbIxGFAW+JKCgxoGZi0RojrUOGltNKp0glS/Z0L/nppI0K6hX/+Mc/ur///e99RNHi559/7ssvv/zygr3MwGVl3ictd4aUb1sFk9ZGbCpqmT/TQiafP1VLJFOo8gOhItWFkgimCpEqRSqg+FylVQ6EHMgm2OkYXea7tMtJOx3IKBJSXGZd1kmVkznVpbWobpWRh0g+7DIJgdmev9DupnIT1671FxESCsQTVFGIYKUKEwSZW7dubRXqCyoo4ELM655iyZO5Qi27zV9KSCGS10wyCoQKC8SUnDRnznMoH/k6nkpyz1rVEclNq4ACAQWFbiZKUvhdTjLprN/HNn9L/helE3DBjkfyCUQUSCniB5bLQtJ5HfejjlkIFAKFQCGwAAIHsoO2wHXVKoVAIVAIbAeBnM3Fn3T+rPPnHV9NIn/mIaAQLzYzvUjMZQdsO8fd8bopfxsJpPHKysrmxsbG02fPnj3Z2Nh4srm5SQcKhjqdLWJa2ED+sDNJHCKgODuAbenASRxRBnUaASU7acpYqsSitCpRQ9dpHZe2g1xWOjuuNbVhIVAIFAKFQCFQCBQChUAhUAgcQgRypjPLs/qnqd5JXzatcyShaGdhztD9ST7hGGynZS2x3U9LDnFfqq6kfU4SYPKY025Ve17T1FKW+lanckAObDNYywCtBYJJa7sD0cSiDQhRexAVT3IwnbxBO7juZw7K98mBRuVkqUGsk3vtCEioIKJcgYqFBUseLHpu3LjRkwtai5jm5IcmHLV5onw/rR2YOtZB3TZ/RkSpJG2qeJ/PUBJT8vmRKJYKQrlfnyefJQgoqp+gBANWbYGMwnqpZJIEE4kmREuqpSygcpL4ptqMuT1uxxC+2ZYn0cffmq3bmJZc4JFWYBB2VI0hSqqj3QL3xANSk8QlVHSSsANGA6/ME6aNTjsZzryo9jsQKiBZEFVB0aaHfCU507QXV5X5dRAv+L2W5EkkN50EFPLXFggqrM9vtjnraW1FElBYhoCiMgy4QEBRBQWsIKBoc/Q6cHjtbV6dQCFQCBQChcDiCBQBZXGsas1CoBA4vAjQFjrTiz/oKJvwZ96Ssob8oSe5xuwsotLE+9aeJvmEZTprR48eHRNXV1efP3369OGTJ08ePn78+OGzZ8/oPNk5INIBo0NGlIDinZWAwud0tpSqJNJRSyuf9Oqd1gG0M+L+Un3FTtyshELud2jWy+GtkXVlhUAhUAgUAoVAIVAIFAKFQCFQCCyGgINMDjg5SJjEDPtTrGuB+JE2OvRxVSUh5vYSV9KCJ2132NYCuWRolrx95jyHdnlWv7r9bhGyymIIvoa1sl8PmcQBWQZnr1y50pcPPvigVzdJC50cME9bEBQFVF4wtrkD3ufgeH4PBEU+eQ0V4YAfEisY7WAePHjQYcNjgYjy1Vdf9QVrFZQsJE9Arhh4TZtwNDTQ3aqg9FV4FpzUfUkj5M94ZlJdKIldPGc8R67PfpPwkWQaiSKSRLw2128teCChWNJqhvV8tVZHLdmk/X6BapQ5vMzRaYstQcVd2Yb7e5I2R/4OvGR9lsS6bI/AM63EaNew6CFqWzTJbfbKJ6jn/Pjjj32BhCIhhe+mvKwjSRjhOp2ER0TNmdymE/WwmKFArED1A/IFRBSiuVMVorUsVxllAch3dRV+K81DE8lXk6umXG5y2FjK8zvMfwJ/j2fhlpZX5I3BgIIKCuQTC1glRkVA2dVbXDsrBAqBQuDwIbBvA6aHD7q6okKgEDhECNBp4k+5M72w3uEPfBb/1KOIwnrO0prmNb1n8KSsJR3oY8eOjScSu+MjR448e/z48S+PHj365eHDh79sbGwke50OlQomdKboSOXLDpVM/5SnpIOWyiWD2YLYWXZE0k80O73VWdmzWlI7LgQKgUKgECgECoFCoBAoBAqBA4rAdnN19mXtz6bKifuy75UWO9jfMPmCwSoiNjqSSPgubWpb1VDWa2132Iaifc/QdfBZzqLPY+x733pG/XiVvurc+9cSQxyMZUD23Llz3e9///u+/OEPf+hVA1qLHgZqJaU4aDuZkNJfUioRHNBnoE77gCCg8gYRUsXdu3d78gDxn//8Z/fXv/61+8tf/tLb8khWgWgxxUplR1edpAd3kGQqlyf5sy2VE4gPPHMUVTkkSUBGyWcLUkmev0omGSWVQLRJUkpuJxlF4gnf+Rnb7eC1SFuVCsXk5FKlmOXWZiYJhJJNjBIbaOf5LF9T2z7aqyT4nDx5srOcOnVqy5oHix5wRDEH9RyKRBSiVk4cNOveQC5SQk3mI8mHktuEiEK8OSGgEFH7IGdqQQGavCnbmD+VjJIWUTu4ZTvaBKyTIMrkyCSgXOq6joI1z6lJjtv/BrN+kxInros8MHlkiCgQUL6dEFCI4KQ6CrElLe3owmqjQqAQKAQKgcOLwNxO0eG99LqyQqAQKAS2ECDRlYk2PDP9I6/tDn/kYZifaZjk+54kSwLKaDRC+WTz2LFjz996663nR44cefrkyZP7v/322/1Hjx7d39jYoPNER8oii59OZtu7pbOREpN0yJwdQOdLggrrLNrRyM5Mdmr7/mLVwUKgECgECoFCoBAoBAqBQqAQKAQKgX7mfhIzgGRohr+f57qQPujPSgBxoJAZ09MIKAxMMZglAQUSCgqf7iMVUHImPPvm2HzvMYk5oUOV0PYavM1D9jyv00YnrSmGlmf1Xdt7lFjlNb2Uf00SSioDnD179gUCClY8WvCoyhA2vD0RRaWGJJ6Umkm1KvuFgEQAiBQQBFCrIKJ68sUXX3T/+Mc/ui+//HJLxYLvIRksYBszeAn57EAqof5bVCzxmeD7LLmuzxXECNRQWjseFTx43iSgcI2QRrCMacknfqYSiqolEEuySEhROcbvFiDlDLVPTvJqsUo1GdaRPEE+D1KFFttErWXSYtv2S9KitmlJguC7IUKhbfzWOYFlWo3Z5kkCgnhiATdseFDU0Y5HFRQ+A/ck8KQ90eSA7bV7XeRBJZRw3RAsyJkak1xBPpR1hop24qqt7MejJgHFyZAQUMhTO3HSZSIElCFru6HzbOsU9kRaFKGCcm1CQiHemGBFfhnMVIOx/uwHDnWMQqAQKAQKgQOEQBFQDtDNqlMtBAqBPUOAP/LKBzOLiz/yeGnqp3mh6zoKn5OgU+I4E3p7dnLtjqOzPZ5Y8Dw7duzYxtGjRzeOHDny25MnT358/PhxXzY2NpSUhKlOkXgi0SR3T8cjOxB2SOmgsV1+N4s8MmSrk50aj1kElH2rNXWgQqAQKAQKgUKgECgECoFCoBBYYgQYsKN/KXkkZ6B72ubwXFf7Gogj9me1iXXQ0AkTqYDiDHbIJu9PFFAkoKTaJ8dtrXQcWJTA4vpppdPOik/YW1LGTJLGPt2vth+cg7Gp/DnLBsTrkKBjlFg0lYDCNaYNCIOwqYBy/vz5LesKBmsZDHdAXWUU3rM8pASxTxjWYd5wBCANQAR49OjRVsGKBxuer7/+uiej3Lhxo7fnIUJQ4bUTEkoSSqj3E0XgLaIWZBJL2sC4nTk1n58kmvgstVZVkESSOALZxJKWOiyDQ1rkpDWPFkRpRdRa98yoSm3b5HtydbPycOT/Us1DBRBIFpS0rWE/SRJMhS3IJ/zGkDel8D4Jj9r02P5tXYr2RxKAvD/ajyUBBeWZxAnbHYukFIgpFPCWFMT9iVeSUMxHaj2kujNKH6p9aDtjdDKeE/N4LznDHKmknv3IbYKpv7dE1LlVPCGq2g0hBVVv7o1l3vhf5muzbqCCcj3KDxO7IvPMqmeD6zQi1BveMtblFwKFQCHwZiMw7wfozUanrr4QKATeFARIlpFwM/mG0snVCQGFiCKKhfWGJI33FSuUTyadZmx3nh49epTyZHV19eHGxsbNp0+f3nry5MnNjY0NGOrfd11HR4FCByElKNsOWiqW2JmyUzFEIln0urPzt+g2tV4hUAgUAoVAIVAIFAKFQCFQCBQChx0BSQppbdDa34CBOTwGolyX+F6QSCCiOFOdQapU7KRPBjFliIBCX1glE7cfIot4Hk7KYH8s5yz4RXKN09RdXse9tn+cg7BO2GgH1XKg0WtI1ZMkEWXe4CXl1FQoYRD2+PHjfUHxJAko6+vrHRYVFL5rVU5aO5/XAWAdsxAAAVRCUukDK57vvvtuq6CCgi0PBTsVX9slobSWVDw3kLiIkLSwtKKwrF0VyigqmahMok1OxlzO9WYRUFQ+kYjCPnilRUwSUtpl110Ah2yj2vaqJUFITuFzcnpaz0AwgEyB1YqEilbtOAko/I6ojMVvBL8VFn8z/F2RiPiSPU9rJQ4RxXsDGUUCCgpQ3LckFaVtEUSUtOT517/+taWIAv4Dr5aIIi608V4/EUaUhBSiKiBiBRnD78FSe3PifhFQ8redHDV2O5ZU8YaAkmpm85S7EyOJSkxIBIPvopBTJsds1JooFbb3A4tqcAuBQqAQKAQOCAKLdAoPyKXUaRYChUAhsC0EMplG54g/6BYIKB8GCYXPkTCkkNAbSgZu6+CvunISUFZXV58cOXLkydra2uO1tbV/PXv27MbTp09/gHzy7NkzyCfZYchEWs7m2ur7h71OdmiH1n3Vy6jtC4FCoBAoBAqBQqAQKAQKgUKgEDiMCAwRLIbsWuxbMnCXkvmQTFI9I8kOrJuz0pkkgVInhYHBaQQUcE7iCLOjIa9YeC+hhJjH9B6lCkvOdh9ad7/vazvpYd5AmN/nrPi0qdBmYdZkilSISWKQCjTiqS1R5iG2FEu0AmEg9ne/+133ySefbJXLly93qKBcuOnD0lgAACAASURBVHChL61Cw36DXMcrBGYhkOQKbFMgody+fbu7detW97e//W2r3Lx5c0tRBIJBkjXmIZzKJZAYJJwQ33///f4ZIlKSgMKzg7IGZBIix8XKJSMqGrx3HZU4JNZom9OqnmgJQ1yASLKdtirbsZwk1rZVbc4uFYwhCKjoIaECAorFPKFKFkko5HdJuzXUT/L3RhWUVOZguSUxvtDucX9tx7iX3CNJdkTvnfeV9cUU3JOAggoKqjsQU4hpxzPlPogneEGygJAjKQcSikUCihGrHi16WEf1GGISFZ2415/2vLq8je+5J0lSxR6e3DVq3UQVvCGiQE7hnnG/iBJQZo0Deq6qw0Au4dogmzipkZglVbOVn9nNa94GPLVqIVAIFAKFwDIiUASUZbwrdU6FQCGwHwgoCckfceUL+ZOOjCEMchVQ+BPfMvynyujux4lzDAgoxpWVlaeQUFZXVx+vrq7+6/nz5zchoVA2NzeTfMLyPAue7CTNkvPcr0ut4xQChUAhUAgUAoVAIVAIFAKFQCFwUBAYUsWYRSRxpriDfA70qaThQGDul74sZBEH/eivSkCBTJLqKK0CijPUJUswQGVhO48rASZxbwk02ad2vdeVZ0wlTwcDU8Ezzys/Z136yDmbnYE3PqMwqDakBMpnqXzCMvfS+6L1AbPQ/WxQJQZlANQZGISloOQA6STLlStXug8++KAjHjt2bKugIlCvQmCZEJCAwjmhToHVzs8//9xBRkH55Isvvujj999/33/n9xA8krwy65q0oZK8IOHEiIKGJe11eNYkkBAhiySRRCIKn/P9LOuctH2RsKJFzxwCCm2HbdSibZXrqU5he2VbRYRwkvm8IQIK5BOtZFoFFCegcaxWAYU2TEUNf2sgojBBz98svpfwkL9j+Vu2dVu1ONKaJ23IJBIZs30EW2x4qFva8WT0fnoPB+pRq/ZBOw9+kCmSpJPLkFCQ7LFg0wN+EFGIEndSbTrv8248oq31HhMkyV9TtJGHfEIOm8+05SMOEiCnYMO1WCDmYOWO6gkR8kla8kjeIYJh1r/duObaRyFQCBQChcABR+B1dQwPOGx1+oVAIXDAEaDtS59SOkqyxon4ZyZ7nD/sJuVYl9dLDP59xqS34OlPZDR6urKy8mQ0Gj1ZWVn51+bmJsSTm+PxmKgCCp0ECCh6laZE4tCpZ5ItGfz7fJl1uEKgECgECoFCoBAoBAqBQqAQKAQODAKpiKEFSxI1kowigQTiB/1MZpPT9yRKTFFlJPN3DCYl0UErWQYGIaCkykmb9/Nc7A9LlCCyneeXxJWh3GFe5+vuG1M56LO2Cp45uNtWoBwoZOAxZ7O3s7pzsNhjub+02eE+MvDq4GveT/IJ3ktx3jonBtIdKEcNBTsKrCiIEE8+/vjjXhHl008/3bLqYcAWMkq9CoFlQ0ACBsQM7WlQqPj666+3yvXr1ztUUCg3btzoVUewrrHMuqZUAYK0dfLkya0CaUE7K54RiQ7kzzgviSNEyAqoZnCOnqcRMonnklY8LquMYmyte2ac/1BbNY2s4OdODst2ikF/2yoi7V/m8SSgEFVAkYAiCQViBcu5LvtI1WfaNX9v+J3id0YVFH5vksSYilq0f6mGQvu39UrrMO6RxDpJeKigSEBJcgrfpx0S5BMJTkTeW6ZY8qg8NR6Px6n8IhFRTJNcAUa3J+VO13WooUBCsWhbrmqW+/We7MYjah7b33DuASooFCZTmsMmQkjxPrFe/rbPGwtMIhL541uT6yaSX77Wdd23k2j9AR/9j0oBZTfudu2jECgECoFDgsC8H51Dcpl1GYVAIVAI/F8/Z7KU3td0mCCdWC53XQdz3OisJTpddL54LUP76R/7p5BQJoxzOqQ3xuOxLPWWgCIznc6BEomzqkd1HurhKQQKgUKgECgECoFCoBAoBAqBQmAxBHLmeDtjORUwWHZGuVL5EEkYwNNGRyJJq0YiAUXyiAQUZ6SnykkSSezHJskkrWIWkelPFJahT+z50G/NQUAHbI2tAkqSVehDO5Od2ey8d/CRfnbui+NlHzkJPQy2SiBi8FVlGu4L9zXtjV64LzG5pCeioN7AoCsDsBBQ/vjHP3Z/+tOf+oLKg+Wdd6g69SoElhMByRpESAOQTijXrl3rvvnmm+6rr77qy5dfftkTQJLMMeuKICxYWvsWnhmsrHg2iP0DO/73I8v+0yqHY2rdQuS9hBRtgYZUWVq7oFQ8WcB+h/ZEhQnarFltlUQ52yvtYGivWLados1ShUMSShIJWgJKEgcgDyTRJdWdVHaSLMlvjuQTIm1cKm1AetC+nO9TOWWqXFOSUVjm3iUBBVue06dP9zY9tI2S9YiQTe7du9eXu3fvdvfv3++XidzToZft7b+rRl83JAVpa5SqKORO2REEDPKsREgoFlRRWtUsbd28J7vxgLbkVnAXa2zjIZ5IQsGSJ23m+e3J/x+zzidJTOCQ10l++Zso+btJXWx/H3fjumsfhUAhUAgUAgcYgWXqLB5gGOvUC4FC4AAhYLuX/tr8cYdwIukE4kkSUpK1n9KFi172NBLHq7bB7tfODZ0D2Pp2EGDoI5UoCYVIR9NZE6ybMy1a1ZNFr6/WKwQKgUKgECgECoFCoBAoBAqBQuAwIZCqHml/015ja0sj+cPIBAaLChhG1TKIEhYkodAHTSKJx3UWtH1UIttCcFC5M0kRbZ9zmkLLS6ocr+lmTuuTDvWpWysdBgoZCKQ4E91B2MTPQV0HgRmAZSDNkjPfk4AypAzqoB6YJwHFwUEHARmMdWILUbxfUo9hYJ2Bc8v6+nqvfGI5f/58d+7cuY7IIC3qKVqSxMDqa7p9ddiDiEAqfKQKSSqAJBGjXWa9tN4ZwoB1bt++3d26dauP3333XU88oWDJA/FDFRGIIrNe1HOVTbBnSQseyAvaWaGqkefKflE2UQVFuxZVT3ivLQ/rtUSTOfd2qO1Kuxe/p92xnSKmWkZeOG1DklVYL21fWKatkjDXElBS5Yn2MMkqqqcYWyugbJckQvo7lionSbjjdwhChKocLPOZSlBsn8oqrYrWFrzcNwh4KNkQub+o3BAlGNk+cr9S9QSrJ8gnRGx6tEVS0SZJURwwCEPt7wKYSSwhdwrRhFzrUOT7tEfK5bTn4Riv8krMmEgpCYiYCigQULDhQRmF0trrzTqHrMdgwPWi+EIhp/x1lPZ3s4f0VS6wti0ECoFCoBA4XAi86uDn4UKjrqYQKATeBARs90j6mPCjA3V18oedCPmEP+yWnKn0gmzkAoBNs69pE5UL7GrqKtlhpaNzbyIFSYSd/8OEiEL8aZJY+zmkNnNmRPrEvso51baFQCFQCBQChUAhUAgUAoVAIVAIHEQEHOTJwTKX2+tpB9GSGOKkB5VK7FdKLJlFQGHASJuctg/K+1QusW/LgBTHShWWefY5OSt6GXKEqgHYL501oJUDrPSJHYglOrCrKkreN/roOUNdAgp9ZAbUGEykMDgLAaWdtJH7SvxaBRQGYh0EhIiSSgGsOzgjnYF1BtUdRMeG58qVK31BDSWXsenJddm2XoXAdhGA+MEAPSolFgfueZ/2MpA4kqSiagnrteofSYjiO0gB2KRQIKKgfoItjwoo2yGgqJoB+SotWiAvaNHDdxJQPGfOl3NtySiSUhIHcVxA1aS1ypFoYD4wVU5om5IMouqGhLi8fa1aigQUlSdsp9gf27ekPM+L7yDoZZFcQcy8pQoonkdah/HblZY7qncZaeckPdD+pVoKv1NJwmwVwbaumzaN+4gdGRHVk6ECGYV64D0j/vLLL1sFYgrEJpRQKK5nHWieE7Hyt8f7IWGIXGrmWiVlEP3t8X7wnt8Vf4tSnWu7j2eun2RY8JQARE7bSZXE9YnNPFY8FP4X+J9hqhLN5ECtAgrXbMHWXQLKV0Ha5LezFFBe5c7WtoVAIVAIHFIElqFzeUihrcsqBAqBJUXAdo9Ok2x8ZCI/jAIBxT/qRDtJdpC2c2mZrGK7dvbcSzOetrPzybrpSU3Hxs4oEbY6Kiha8thJogPB93Z27RDR2ZLQsoNTqU0KgUKgECgECoFCoBAoBAqBQqAQONAIqDLSDpBpXdMOCPk5kYE4CSFE+p0STSCVJHEkB+9UMVEBhfUkoAzZ6DCI5PfsV4uEtIydRj7x/KfOQH+Ndy/7oyznYFh7WrkuRBEGZy0MtPKZJbd1UNe+MAOFkk+SgMJgohYZ7QCtffu896rROCgI+eTCJLfAsvYURAdjvY9b56e6g8omqJxANFH1JNVQLl269IJaCtvUqxDYLgIQMiBgULSoUQ2Ez5KYkgQOSRySVXifdlLteaA0YsEmBRseCiQUPk+iC9vOIn54HOo8RAWLz0Aqn6jQ0kbJNEmqcXmeoktzbZLabJNa0lpOGqNtsp1Cobi1b8lduz/bKrazrWJbyXLEloCSbSf7yfbQ/J/nlUot+ftgO5ekRgmVRq3kiJLuyKPS5qmGQuS3MEkQtn3mW7euGwKRNjvcT+2UUD2BiIIaCnY8RD5jXddH9cTy66+/vkB6oo5Zz6mzA/ewVbGROAROmWeVjCIxg98QCSdpk8Q2aYPOvX7VV6p6+98CbFtFb0goTKokcm8kx3IPZr2SNAVI92OCowooX06IKE5w5Dr1OyoFlFe9w7V9IVAIFAKHCIEioByim1mXUggUAgshYLunxDFMcaQhP56UjyZ/0FOuMGe7bafdzFkQ+Sc8SSg5q26hC5ixksfTYoeoCgpKKFjy6FfKMh0JpT/tjObsi6FO6KueY21fCBQChUAhUAgUAoVAIVAIFAKFwH4jsJ1+HH20JHjwXlubITJI2rDkRAcnPBhzFjJEkSECCuQF+qg5OOcx7Z9JevC4afuzTAyE7QxEuW7ay+aA6pB1QaqYMKjLYBiDs0QH/ezvWt8cXMuJGAwYppVAqgSw3iwSTJJ4JKBYBxiEdRAQIorKAETqRJKRptZPBl8hoWgz8qc//amj/Md//Ed39erVF5QBGITlVVY8+928LOfxksDR2snkewbjIZxoRYNqBMX3aWOSyigQUyCsOKjPe5VJRCTrYhJMUKq4du1ad/369T5y/CSCsP0CyiP98VDMsLCdCieqsixiEdTcwe22XbRPmUtLZeHWRoc8ne0UUfsWrcOyrcr9SrKzraLdyraK9rCHbUDRRIKMqh6pyLKda6WdynYryY+0fxBNaPck3uXEPn7XXL8lY6Yqx0ttoWpQRGx5UIWClEekbdSqhyjBifoEAeXu3bvdjz/+2BdUULRdIlrHFqhn4JV5Vu4BvzOSM7gXFkhCfk7k87R12608a2LPfwms5LWTz2UmWPKbpCKbJNVpjVaSp6jTXicRAgrKJxBQiKmwXQSU5fwZqLMqBAqBQuC1IrCdDvhrPdE6eCFQCBQCu4gAbR+JPf0y6SS1BBSkI2Xrm/BbRK0kOxPtzKqUsmRfQ4nCRY4xq6PAMbITSscopSHxLLXQWXDGBNuw7LYsa82T8se7eBtqV4VAIVAIFAKFQCFQCBQChUAhUAjsGQKtwse0HFhOELCflooiaZ0jwcNtknzCdxALVMAw8pkDQGnvyqxkSCnOIE9CCn3FnHUuSPYp8zsJMpJk9gzQOTvOgUxVOocGN/MzB7vsczIIa5+U5XagNLdNEgn912kEFAZuE792MJbBQQYJncXO+uyb2A7qthBk/51726oBMBDL5BYHYl1G6SZtgXNiygv1FAsKBlYtn3zySYcKymeffdZb8jgQS0QFQvuRsuN5XY/Bchw37Wy0yWnVSyRqQCKRdGJksF4SiqST1qamJaawf19DJCgG+rXCYd937tzZKuzL71qyzCxEOQ4qGSpgsG4SXVIJZQrRoG2PphHO2rYs26bW4iYVTwAl2yoG6mmrLKo1JQHFY7XkFdso1TayrRL8IYJD2pXZ1s4i1s2C3DymClxJSGFyX+ZSae8sEFD8zfN3z8jvbdrzvNAGqnACyYg2DusdiCfELKij5It6jd2T1k9Y8lCvUUih/mX9pc7MeLV5Vu6hdkhEySncF35LyMEyGZAIyUjFG/Kzu5VnBXf/p4Brkk8gnUhCIfIfZDsEFH+XJaBIQsHWHeKJJX9zwWA7ZKblaCjrLAqBQqAQKAT2FIEioOwpvLXzQqAQWGIESPggfUuBaPJJ13Won0BEQaaQjpNlajJo4PqyE6dXqEm0/DNO+9smNU1evYpxM8fImRd0gLJTQAcIWx4ibPz0ydanNDuzdmhNvC3xLa1TKwQKgUKgECgECoFCoBAoBAqBQmALgdZChy+mEf6zz0c/TWl7IjOGLQy+tYqWOXCmgglRAoqKGOwjJyG0s8ftHzIoN68P2pJrvNbXlefLQU8HrxygnUVCyQFW+rEQSRzM01bCAbt2hDAtJSSgOKgLqcTvW9sDzicHARkAdoZ6e8x2UHfo8RJz6gH3kIFB7i0DsaidkG8gQkax8B0DshYJRy/Z/jL4CgmF2f9ESCcon1BYvnz58lY5ceJEPxDPQK1qKNUevJkIQAaRMKJCScZULmEwnoH5HJz3vQP1ua8cuG/tefpGdjTcDCUZhP1BCLCwH15pfbOAMkW/DQQUCFeSrtJqp93njBweXyWpZIiRkO2cbQgnTluTChmS11QcybZqEQKKpylxxGPRPtlW0W6lDVmeb9vmpqpFSw7cLmmgVQTL3z/aM3KsTPYjZvtHDrZV/VIdzN9Z284XcqLeX4lG2O5QJKOgDmXRionvebWWPCjvUFBHSbWUAUuerCrmWVXdAnvvd/52SGY058rkP4go5F6NqT79KnlWsZJYIgElySfY8lD4D6Jl0iIKKOa1OdckS0FA+XpCQCFyXZJTyCPXqxAoBAqBQqAQeAGB19UxrdtQCBQChcDrRoAOkQQTGPkqoBBJCklOYb15yb+8FjtzSmWm1GJ2CGl/c8YTnYBMkL4KPpnoo2OUcpCy8O38yNAnpp8szPxUQ3nJIPVVTrC2LQQKgUKgECgECoFCoBAoBAqBQmCPEciBsezTDRH+sy9GP00CCdGBGy10ksTiMSSWJKmAbdOShwGjPKecOe72KqQkyWUaTJnTexUlzd24Da0SaBI8hmbk+xnr5eAsfVf6pSqSOIBLf7QdENZeh0i/W1sLLXhyv1xje44OyrKek0aIOalkO4OzqUTDfSaXANGEvAMkFCa6aMlDDkK1ANaxbkhE2bonDOanqsnFixe79fX1vly5cqVDEUVVFFQBIKlIWNmNG1v7OJgIQOjQQkd7HQfc28ggPUSQjJJRWLclsDBY72eQPTiW6iXz0JJU4nbsS6ucdttFCSit7U//sI///ejO2UerAjJNnaJtw3Lil8Q5rbyItCNO5uL7bKsgLjhwT1ulAooTyYbaKnN8uR/2v522auga5t2uoe9bxbAkQ/J7528nv4WphgIBRcIJ6/CeQjvJuvk7+4KVXN5f20LIKBRUT06dOrVVTp482VloB9NyB+LJvXv3ekWU+/fvb9V36j6ErDmvNtfrvUgFaokpEE+wPW8jn+X6qc417/jt9/5/IJcMdhBQ+H2RgALx5IMJAQXcWUeS66xjZZ1KBRTqqgQUyCcSUCTXFAFlu3ew1i8ECoFC4A1AoAgob8BNrkssBAqB/8vdTJZo+1IaEjlciCcqoPDezhAdoe0QULLDSmciyR8kz+w4cirpCU6SMxOQr6KCkrecc8hZEpmUY9nEHtHv7Awr70kHmU5SdriqWhUChUAhUAgUAoVAIVAIFAKFQCGwHwgsQsbwPNIaJ/tX2tO8pDAxUTTxeyKzsR0Y0ypFqwAGe/J8koDCciqg0N9LJRXIBXmc3DZnlb8w+LYfADfHGJo9P+80tHVwxn6qckoccWCLfbmsaij9TQb0tDWwr+qMc/vSeW4SR9iOPi+TKNiOyPu0vfD8h0goHiMHgOdd79D3qWjKcg6yMsEFAoqFnIPWFKgEUL9U2aHeTq3zZ86c6SyQUH7/+9/3djx/+MMfutOnT79g1+PA7TRFip1cZG2zPAhoaZPWNhJBGFBXxWRaTLsdyCepgOJ3EFBaq53WugS1FVVHXhWdrKuLElBe4ZhpTeMkMtsB2rShNsv2S5KJ6ifZ/iSpxHZKQhz5NdopSxJVUhHDtioVS7JNexX1jFeAbOamtGP+5kFGcWIfkdxq2tKl6jQkFK3qiLaB5mKnHhTVJ9VPIJ7QBlqwLbNeUpeo41jyQERpI/Xcekyco8TT2iol2REyJAookE+IkE5uRlF52jzrEIloEeIj/yf8zQB3ySdEyCiST4gSUCShzLqJLQGFeg35hHij67pvomj3zgRHfruHyKZ7Vddqv4VAIVAIFAIHAIEioByAm1SnWAgUAruCAO1d+mQzA8mED4onkE8+nBQSQDnjLTs989rN1ofaTqWKItmZzdlx2dmio9Z6i+8UBOVA7RznjDKWUyaUc015yOwUQ0bJ5N8iHaKdnnNtVwgUAoVAIVAIFAKFQCFQCBQChQAItIP6ojLUL8s+H/0pSSMO7qf6iNvTr2E5rXHojzEgJgmFyQIU95MzvlviCNtSHIRTHp+YJBjPdeiz3ZqMsN0alINH7cAr+5rWB2zVANoZ/zmQ2w62qR7AgC2kkVTlpL/K9/ZDWwWU7Huzfap70v9Ni4zEor3OXE/Lne1il/XS+pEDseQXyD9IPCFSyEUQzQdQd6hrWZdfqOvM+H/vvff6cvbs2S31k08//bS7cOHCC2oA2pKgFFAklJ3e0uXdDuUQFURSlQR1Eggk2IxQUHgwannTqqCgFAFpxciyNj0MyHOsjC4nCWa3CCPU1d3a15S7ZxvQks9adQpVklqlFNqiVE1qSSXsh/YpySW2V7RztlW0cao82Q61bVW2V2m586pt1V5UbIgjaSWXaii2cdrwoI5igYzCb66FNjB/k6eeK5Y7EE0skFFQgqJATtGSBzUU6rCKKNR/SCiooVAgp1jnWUcyyhRlH4lL3DvvifeRe8+kPgsElFtBQEmiEvVA8qYx69ysezREQIF8IhEF4okkFJXcwJX7M+uVdZ1rMofMbzPX8e2kXJuQayTbkD9ONe7KGe/FE1b7LAQKgULggCEwbyD1gF1OnW4hUAgUAlMRoL3LhCPJH/2X+YN+NQqdIKWSiSlnPK/dbKU1IXRYYMLboaUjakLTTpazA+h8td7iO721bceo9SdVHYVIh0GvUpnsRr7Laxvyw93pOdZ2hUAhUAgUAoVAIVAIFAKFQCFQCAwhkNY47Wzotm/muvT76E+pOEmfDvIIn6XFjQMk7CfVUtiOvlkOhs0ioOREB9dzoMf9aq2S5JVZy6+jNjjwlDPu24FXzisHlvw+B2Pp89LvpI9JSXWU3Hfa1tovZXDOAToGvNKCpx3Q8jsHkT0mMdVHp83KbhUGUq10p/incomDscxSpz4wCYbJLuQbJJ+oiJKDr9S/VMp5oZ5rscPAKoOtH330Uffxxx/35fLlyx0WPRTIKGtra1sFMkq9DhcCEE3SYkTVEsknDLBnUfkBEkra87AfBufb0pJMHIxXVSLVJfaYMLKbNy7bA0ghSTrJCVqS2MypJSmPzyTNSX5DJcJJXBJQUglKsoKKTebmbHdsG9s2Nt8Prbub2LzqvlLVi/YvbcchnkjmtD20TSRmoQ2UyDKTMEEbd/To0a0C6UQyCiQ92kgteSDi9WCOx70yCjY8FAgoPBtpQQWhKwlXDTCSRFIl2t857rm/Y0RyrCigSEIhx6o1Ot/nRD9JSIv8Fg0RULR5w4anJaCI/SIEFOsc56MyNhFVF4gnlOuTa+K6KBBuhqz3XrVO1faFQCFQCBQCBxiBeQOpB/jS6tQLgUKgEHgBAbItyaCHfCIz3D/nemSSbMzOUSYG58Fqko0IU5w/6BYSaHZo+R6iCcfSEzpnQSk5meSXecee9n0m6lr5TzvbdILpMKdUZHaS6CBlQm8ZZ1vsFJ/arhAoBAqBQqAQKAQKgUKgECgElhMB+3EObHGW0+xJcvCLQX8UJ7VWpX/XWpwkAYVBGb9ntjCEACcItAoorUVr9hfdB/uTdCIxZloObllyczmolgNrOTBqLWlVRBxMJabFgEqardWFx9K+wu0knzCQmwQUCSUeH8xy5nir/Dl0zrNq+F7M1k7yFPXCvj/9fybEOFudQUOIKRbqbOYuXqgf2upwMQy2Xr16tfvwww9fKnx+5MiRfmCW6ODrcj7mdVY7QQASCbY5EE4YPFfxhMigOoPr9+7d64sD7UQG21PtRMsRziGJJNOWtxqB8V48NjtBYlvbJKmOPJhtD+0WOTzaIKJENgfVczval7S6pp0jn2Zhv6nQJKFAtYzMyyWxZZELWXbQba9o//w9JKoGpg2M7Z3KUORoaQuJtIHmZIkzX2k1BkFP1RMIKNiUUSDlQUyRwAdxZej5UBGF50OrKYhZU15D94KV/Q2kXpBL1YJHsgYRZRRIG2nlRJ1JEses624JKGnx1lrw8J8m/8cs8lvob3ROYiS3/V2UHya2PESucxZhdN5trO8LgUKgECgEDiECy9LJPYTQ1iUVAoXAkiHAn/Nk0OuLyR9zCiQUI52dXHdagnPoEulgSDIhaZYdDDqjJNEkomRSk85XnoeSk87Qy0Tb0PKicGeHwA6xfqWcVyq2ZCcJYornTmecbTKJuOjxa71CoBAoBAqBQqAQKAQKgUKgEHhzEMi8U5uDmpaTSsKGCiIMYLHckj8SSRVOVJ5IVQlUUFoCSvarUgGFdSWu2Dd0AI31eLWTFHyf5wAhxs/3U35inuLHtNqXfcXWFqIldKRNAN9lPzhnTGsxkWSRVFrRgseJHKyv5D/9alUDtPHJe5ZqAA7satmzDIqdee+pCxCiGAgkooKiIisDh9oDMymF7xik1UJqqj0vA60onVggnaCE8sknn/TKKAy4vvPOO1sDrzlQ++Y0QQf7SlN1pLXAQckEwycyBwAAIABJREFUhRMIJaqbZGQZMopRKx5IK6ieaNvDMd6QV7Y9kkgyz5UkEtsu82ZJFGE5FVBoq9wPkXxZtqFpTdK2s8tOKNlp1aD9S9Uxfjv9HSdCxKOtUwVFAgrtId+lfU+S+WYqVEu4I9L+nTlzprcqI2JfpjrK22+//YIdDwSuVESB1KVKEGQULXmSrDUFGOuV9YO8MMQNJ/tBPNGWBwIKv305MdD8bJtzbetJ/tcAzwtra2sXxuMxhXz3B6PR6IPxeHxlPB7zP+bEeDzWHnDePU11sFQ3I18M2eT7iCxDSuH6JNMQt0sCnXdO9X0hUAgUAoXAAUSgCCgH8KbVKRcChcC2ELCd4w95ejBDOEHxxCJbnD/qdHSccZQJxkUOTGeTGRNEOhM3Jmx3In/W6dDyOd9rwUMk0YQN0IeT0np0JglmaHmRc2OdTPylf6wsfSVDiUlAocOUPqZ0knJGx6LHr/UKgUKgECgECoFCoBAoBAqBQuDNQKDtt7TqjkM5KQettNFx1rSWNgxEaU/Sklsc4HIbbXSISUChb+i2DLR4TPuAHIv+mBY+Tgrge0kl3MGhiQpp+zqLLLOXNSDJIRxnGiHFc3Bglf6dg02thYQEkByYyln9DNZCPBmK7DcnL6SSAP1QjqXdq2oEqm8myaTFrFUkWDb5/6wf1Iu0n4AcJekkFQAYhGVySpJVpqqjomzy/vvv9wWriStXrnSffvppXyChYD2hBQUDr9jwWCCj1Gv5EYAkggKDZJFULkGt4e7du1sFMooKDtrsMIieg+m8Zx/sMy12lh+JVz/D0WhEm7HVTozHY4gjkk7IgWGPoi01eb1UKpGlw4PDfvwuLXVoA2m7bPNa+x7b5kVVLl79ol/fHsDJ3+tUJ/O3PS3JJeSZl4WUomI0v99Dv8EtCbSjTUPpiYLCCWonkE4oqEXZVqKMQkmLMghZqgZBROH5gZRC2SZhy7pBHaCO8JuYudRUyeZz6mAqiLVWclr0tCrU4tgroRw7duzc8+fPz62srJwbjUYXx+Mx5JPehmc8Hp/c3Nx8bzweU/hfM++V/xkkdRJ5VsgTm+fGhscCqSYt3pWNOawEq3kY1veFQCFQCBQC0VkuMAqBQqAQOIwIZEaF2UOZxIF4AuGDP+Qsa39DJDmZs+62k5nJGRN0XJMdTkeDDi2F9TgfC4mmT7qu+7Trus8m8rwmPCHO5Oyp7Ght59xMPmZC0mU9bJ1xRtSjVBWX7CjRsU6W/mGsP3VNhUAhUAgUAoVAIVAIFAKFQCGwMwSGyCdJyHCvbX+GdXKmNH0h+mfO3G0JHuwnJx2kcoSWJ0T6VmkH0B439wuBxckLxOwbtkom7X4cdJs5S3tnkC68VZI2ciBpaCCotaNwMIwoKYTIYNI0wgffMcFC5ZLsU7KsrYCDsdkvZVDNgToJMJJgGLybdv4OAue+Ut1gYbD2eMV8DhxEJUJwcvY/g605IYbcgOoAROp01qutU4ZMwiArs/2Jly9f7j777LOtcv78+c7C4KuDs8QioOzxnd+F3WOBA1nE8vjx460BcQbF79y50928ebO7detWd/v27S0FBwbQ+R6SyVBRxQHlE46RVju7cNpLuYtJfaeNUIGkb7fG47E5OiaMqUyhPYo5LyLtV7brOSHLttL1k7DXEgCznTrsg/Pt76H/AYj8JqtyAiFP+x0ieVmIeJDziGmR11rb9f8BbM9UeaJtpJ3Thow2kjbw1KlT3enTp/v4/9k70x05ruzqZnHWQIkiKVKcqYkaerABG/AvA/0Afg6/k5/IBgz/Mb7u1sRBEkk1Rao5j+LwYYVqlTcvIzMjq7KqsoongYuTQ0RkxI6IG/ecs+8+kvOwvJKAApnLhoIQ955tQkken0dJzoSU4SRFnpPEiW1ccy1xM0mcqSjiM9j7K8sT7t67d+/hHTt2HF5aWuJ5wjPkzPPnzzsSyvPnzw89f/4cEsoBSCgz3KAZL+aYOA7vEeLE3y+3S8vEFNXPVA+aRn6dYVdq0UKgECgECoGtiMCsicuteIy1z4VAIfD6IpDOIYFDa3hjIZ6oOELpG+uPMlhnZtIsrxxU47ziRGAZmCtHiCQhn5VdhOmuw4XFQTgXjf1Q9hkHISUn2/fz6ssJ8CXzPp1vySiqouB4WGoIq6OVdhYMa9lCoBAoBAqBQqAQKAQKgUKgENg+CGSiCX9F1ZJUEOFo+4gglkMl8Q7xxIkEJKuc9SthJLfBevhyrJf+H0n8VgElkU6yvwQYtqGSyqKelXGEklYJRCn8vuXzN3zBLIGTJSZaMkiqaZKIzTIWklFMrLUKKOkz8v+ZEHa2t98tKvar2a+cSOL16Sx/kq6otKLISssJMpKgvIfG/vexY8dWFFBQQYGQgioKlqSryVgsCdp6LRYCEkEkhUAQQb2EBqEENQZL6pAUh3hy9erVrkFEyRIiKJ2s5dUSlCYRluZBZuojwbTfrYUoEwSUJI505VFevHhhnA5lBxsxPRUd6BuTgMK9nCV2eE8fmeV61gL/67Auz2qJnjzj6fOIi2KTjMJ3Ptd5LkMkfYWIusxA6cYT464TCCiU4rFRuow+kwZBJUtWQT7hfoKUwvtWDSWJW1OuS0gkKnsROzVejCUunMRNrkdirdpUQ/EZ7HNcck9HRDl48ODBFy9eHNy5c+fB58+fH3327NkZyCfPnj2DgPL+06dPDz179gwiCmybJEbOcq2xrzkxEeLJxeXG5MtUBGd/fdZvd6LVLBjWsoVAIVAIvFYIzCtp+VqBVgdbCBQCWwaBJGoQcITUQWOmkQQUSCgQUCSnEAAi0Dj05Swug3wOxnFgIWtAQJGEovIJ6icMzJ3Nh2W/LL+D5bM1yyGitLXPc1bgvGbX4TTnLLecCcJxJQkFRwnHSCa/x58z4zKwOBTPWq4QKAQKgUKgECgECoFCoBAoBBYHgb5ExZBYkuVs0urTmPnOhDxHzGeWN9lkKRxVI7NUquVwEikSU0lewY9yXbbFOqpQ5HqtwqTL6XMtwtnom0XvfuVv+KdZNgL/LMvf5LFYjsLfSY5lAonkqy2TX1nGQgKJM5+dpJATGywD66zw3IecKZ7EGd8vAvbz2of020mk5oQUEq6ST7CpiKJ6z9TrkVn9JFOPHz/etQ8//HB09uzZzpJsffPNN0eU4qGpgqJiwLwOsrYzOwIms7EqllhyxwS4pXXyMwnyX375ZYV4YpKc8iGUFJn1lSoSEJT4rPU6aZUmuo57aWlFUWcWMkqbxOdzqrIkLn6PXc2rIaBIHrn94sULYl0qUrQKxvRn9m30SXkPZ78qIY/tqn6ymt18ndbxeS1h1Hgt1rJkklJSkcxyfCqa0S92hJSlpaWdk8gg9HuW38FCyrPRN+b1htqJpasgf0lG4f7je0tjcb/mej3/35a2M44KyYTnbaqG8Fuqaiexk2dqEj8dM3VElI8//vjdPXv2vLtr1653njx58v7Dhw9P//rrrxBQTj1+/PjokydPjtCePXtGzHscIXjS9cdzn301ToyVgHJhOe4teYZjKwLK63Q317EWAoVAITAGgSFBgwKvECgECoGtikCy4glW4rzoyGQJHmYaZTkcaywPOW4cgJzpkGVrJKCgfoIjiyOhnCKObMpDQzYx4MT+QJJJxZZclvcZlJ1XbfF0mnGccRpssPPz2HDQ+U7Wvhhg2/rgxXYfciXVMoVAIVAIFAKFQCFQCBQChcDiIdCSM0x6TNtTk0tJClFGXxWU1o9RUt5yOySd8NNSGVJCCz5bK+GQpH3+l8Q92zKBn0mXdv8zsZh+JO8X4ZVlVNmf9LFSxQRfTPIH5BH8M5Oi2HxlOQqSZCSXJs2+zv/JMj/+p2oB2JzYkOu1vmEeV27TdRYB+3ntQ8ZguVb18bHM8k8SCjEBJsrQuP7T/x+7PyRYmeVPe++997pSPCihYFFB4TvKTdBUQZFgMK+DrO3MhkCqnVhyh+Q3CiYkuimtY7t+/XpHOJF0AtFEdRSS5FmuZ0qZkFd2siWfWK6J6yNbljhJUkp7HU0jorRJe4gl4xolg/gNS1vDK/s8NkR/R2yLZDq2VTBOAoD9p/fxuL5rTTu4hmPbaqsmOZU+0Al4WMvvEL+lWZ5cm+opjCt89k+M5aJysm/fvtEbb7zRWUgo+/fvX7Fvv/129xnL9ev1CJnLe5CyV5bk4X7jXs3rtoeAYpyVZyzXkKSmtCqkEH9lsh/NWKufiSXzPLfls3TpT3/601tvv/32W7t3737r9u3bh2/dunXqwYMHp3799ddT9+/fP3b//v0PHj9+/AHklCDj9o2j+q4j/4t9zn1T/eT88r2T5JkioGy1O7L2txAoBAqBdUCgCCjrAGptshAoBBYCAWWedWoI2hjQwaKAAgkFC/Eja4uzDq8hfSROBNLE1qlGrhOyiVYFFOUIrQnL8jL2cZhwpHAEYPtjs+azNcsNnmoNqBpINYC72hOQNb15L1mGQCSOBASUbJTooTFjJGvjgklui/0pEspqz0qtVwgUAoVAIVAIFAKFQCFQCGwOAi35pFUsmbRXJIjGNfwt5eNTRh5/RuKIvg5+nIkpyCgqmPQlTizP4zL+P8ktvtPHm+TnpeJLklI25wz8379Kzujzs0yEqkbSltEx8YXNF+uZzOI31ssEUsr/479KCmmJKGwn/UFJL6oMuM/jMOxTd9nu/qNkK69Zy04YszBegWKrJaRMvo69Fnft2tURS2h79+4dffHFF6PPP/+8s6igHDlyZPT+++93lt8hDUA0qHI8m3d7q/phEhtCCcQSy+388MMPox9//HGEpczOjRs3RhBRaCTGIWRANpGk4XZmLVeTZBKuCa4lm9eJ14rKKOPIKV1HuzQ5nJZqJ0kukWSSpBNVYTzOWY8tzm6qN9E/QTBJRYcfRqORjQllTsiCqEIfmQeVfVT2cdu975rXzeLz1b6QSYOqQtHnWSYdmxMGsyQf6xDLtVyeata9F5/Xq+QqSCg2SHkqR6EiBUkFwgqN6+3y5ctd415EDYX7E9IXzWvWe6/nOev1wbPT2DE2VcZ43nK9ZVl3FbaJu/Js9jnLei9N/PuP//iPfTt37ty3tLS07//9v//33vnz50/dvHnzJCSUW7duHb958+aJ+/fvH0cNJZTiwGsayTafz+4j+8n+QEBB/QQCChMvJctgOT5e057/87qeajuFQCFQCBQCC4jAkOTqAu527VIhUAgUAhMR0JFJSUYcGGYR5UwiCCjMKGIAnrOP2rrkk/7Mep7OMpNwgk0iCs4rRI4M8MnSJwCL0+TMPgKsWRKIzzhWNmcBajnO3Na8Lo90hnDMs9YnDhDHBCGF9ymxDCZtSZ4MmM5r/2o7hUAhUAgUAoVAIVAIFAKFQCGwegSmxYRIDKUaSJY4bddtiRuQ5m1ZepTv8H9yW/kevyaJ9yae8JXaEjypgEKSo1UuUXEFf2lakmX1KM6+5tAEZZJNUq2yJYJkWVj8zZT4VwWF5Glbk6OPgJIqmKxLwsttZBItk1K5HZUxs7TO7Aht/zUy+cp1zEQU4hISUSCeWDbYBKzxAtAZe+9KJCDJivqJDQLKiRMnVhpqKSRXIatg67VxCGTpGZLXltvBoq5gaR2UTq5cubKS/EaFgd9ss6qB9JXKSTKJiXmuBwhKNK8RrhMJKS6Xlt8kMk0jn4B0S7zh2G0Qa9rPKE2o8JIkG0vyJKYTzqRkPcuCQbojWU4yHQv55Ptly6SyTKjTtyX5buMumO3/TzyfJYwaGyWGa/P5n4poklMlq6qc1o4tetHjGk3CHqpREFDoI7Goo9BHUpqHax/il+Qvy2DdunWru1+5Lr1e25I8PX/Os9hmuTwnNfLsVmEEBRRirU4C5HsUSIy9qj799J/+6Z+e/fu///vuI0eO7Dlz5szu//zP/3z3P//zP09eu3bt5MOHD0/8/PPPJ2/dunXy7t27Jx89eoTa1r4XL14YA3cC5rirLJ/1jAWyFLsEFEgoEFCSPJOk1aFjnu1/pdcRFgKFQCHwmiEwLdjwmsFRh1sIFALbAIEM5KRMLQEdCCeSTiCiWPIGSceUbJwlOImjYN1OLMQTnFYJKDoMkjR0NJhtYYCUAT8RnwzSto5VElBwtNIZy3qoOBG+1trHp7wjTo4SkFjkSSWfcGxZG5dls+64M+6Uft4Gl1kdQiFQCBQChUAhUAgUAoVAIbBlEUiySB5E6z/grySJA79FxYa2/I0KlCZ/nMmc0vn6O/herYqjao78lvL6rmOSKUkxfSQY/9/9VBGz3d/NOHmt0of74Pd5PEkycda0ZW30qyR5pMIJ/qkkEpKq+mb6Z3nc/G+uy7KWnMCmP8h/jlO55HvVTnLfTPZuBtaL/p8Zt+C9CqgSUSSfQEQhXsHvTFLBTlQiMvkPGYBEKrP5sadOnRqdPXu2U0LBUo6H5KpJ1pUgwhTlikUHdivsnwQKySdZRgdlk6tXr3YNxRNIKCa/SXijvGCTfDHkmCWa9FkS8ao9YLkmskFEUSlChR0JKUlQgZDCaygBJdVOLGdC6SEahJMsRaQqDMdOsj9VUZLMMkAdJUt9mVCnvyOxThKdeB4WAgpxL5uqExXXGnLBzbaM6meW7OO5n6onqY7C907aUx1Nch52Wmx35TnLdS+Jir7w4MGDXaNvtJQZlnshVU64FlUhwqKCktetij7YCSV5sjSPcWImLSYJVNVpLHFYfretlLo7fPjwk3/7t3/b+c///M87P/30051ff/31/v/6r/86cf369RMPHz48fv369ZM3b96kFM+pR48eHYN88uLFizeWSSizEFAYX0DacpwAWevSshIK9wyTFrlfVMnOe222K6KWLgQKgUKgENgWCKw1ObktQKiDKAQKgW2DQAZi8HyzVA1BG4I4BnKQtoX5zQyjQ81suVn6xpQgxFFg0M0gHIsCirVkGYQzWDcwh7NhkFXJySzJw74n6STfE3jKcj04XThaOGIEZscFlGc90aqYYCXayHbnuCy/g3ORTggOUSqitGSUWfejli8ECoFCoBAoBAqBQqAQKAQKgfkh0Cawx6mZJBkEUgj+CskKS9zkHrUlRfBfMoEkEYXvJxFQ8ONSnZL3WUqHfdWPassh5HG1s6Bn8fHmh/T/balVDJk2IzgVRPAhW//KJCi+mv6Wkv6W0XHGtMQVJfHdK4kjJsJIaOXEAr9XLWASgSYTTUlUmXac64H1VthmXqu8x5/Hz8e3h4SSCijELSxHwW95/fde1ypdZBIVIsq5c+dWGqV4KDtBY7a/pIEh5IGtAPAi76OlZLCQLFBRUE2BEh8XL17s2vfff79S6gPiBUlu1EEga2AHkC1WYMjyI1l6iQQ8JBJKjti4brgusCpBSFSCiKIySiql8B0J/aHXT1t2x3ImSbDhOz6DD6oTNtVQwMAyRG5vgBJK9k/0ifR5NuJ4NCeUZQnqJPO15cwW+XLbCvsmgVXiKMTXnGiXRFTGEEnII55Lo2/keyciZum9FoOu3/Se4JqFUAUJxXsAEoqEFCz3gfcD9x8EMdSJsFyfkFLu3LnTkVFaclTz5y251OcrlmssS+ilCjUElCSIdnHXffv23d+1a9fDf/3Xfx39y7/8y9If//jH0aVLl97+7//+7+M3btw4JgHl9u3bpyGgPH78+PizZ88gn9hmIaBwv/C/lmtXMcgYeCq2SNhSoW0rXIe1j4VAIVAIFAJzRmCzHfA5H05trhAoBF5zBHIWEY5LsuAJ2pxdDuRgIZ5ASqER5Fltf8jgO5VBcgCuZKe/K0Gog5Gny0CqgVJn/eloJQEF54r955hoOFo2jnnijKhVXCMGJtMxVwVFhjvEFAg4ElTSaUrp5jbouYrdqVUKgUKgECgECoFCoBAoBAqBQmCVCLSJbzbTR2DnO5JASRzhs4ookEjyhf+VZUElyWMloujTWBJHNZP8f7YjMb+17X+Og2C1vt0qIZ26Wh/5JIkZ+d59z5I7JDv1r7BMDkiVScvkYPHZUsIff1UCCr/zyv1JoosEFskuLjuERDJkmalAvUYLtPehikEmV504g0W9Nf3/nMgy8VpXrQJiAIST3//+96Pf/e53nUUVhe9oJFglrQwlELxG52ruh5rlZUhYW9oD+913342++uqrrn3zzTed8oIJ7Sw3M+tOteVy+KwCBEn3t99+e6UdPnx4RDt06FB3bZB8379/f2dJ0quGgjVhz/tZSjlxLB4Xx0gCn0R+knF4T1IfFZiff/55pbWKE7mdGTGiH7X8CdaS2kwm4z0xPd7T7HtdftZTUMsPQ0AySj7/JaMQJ6WPlHSCJabr5EL6yVSWZrzSvux7X/o+CXi857o/cuRI144ePdqpRtm4xi5dutQ1SGJcn5CjKI3FNZulpAaoFOWzU0IUz2Ce5cZbmdDIJEBjrto7e/bsubNz5867//iP//jiD3/4w/M//elPz69cufLm//zP/xy7cePGByieXL9+/dSdO3cgoJx+8uTJCQgoz58/p7354sWLWQgokF37CFuqBlGmnXuGxjEkUXbY2a+lCoFCoBAoBLYVAovmlG8rcOtgCoFCYMMRyNlwDKKVY8SieALx5MNli5OSpI2hO6uMsIE6GOjpFDDwtjFbQkIGlsF6rp//2QagDO46+896pjhezIyyPjSOFsfCjCileXHUCM7Os9a5Kig42zRrkzq7TsnSPis7Houzksoq4FivQqAQKAQKgUKgECgECoFCoBBYHQJD4zoup1JJlqbJhHYqh5DsSRUTfRNJKO6xfpjbxLby+fozWHyV/J++7aiyonXbq0NpfmsNIVqIdfp+6QNlCQdn47uHbp9lLIFDUir9LAj+SvZjk2DCbySn8NOwztpnObaXL/dP226r3af5oVhbAoGMAWTZKSaVQDo5udyIZajgivX+wyYp65W+IEkHzOj/6KOPRh9//HHXKMkDCeXEiROjDz74oFMAsJyKpVTqNM0HgSwRQ0IaVQ8IFzQS15Arrl271rXLly+Pfvjhh67xHnJGqntM26MswZRKJ0kWgTSi2gPWUkyW3VE5B8KJpBOXk2hiyR7VUFRAmbZ/K53KixcrZU04RtRdwEXVExVRsJBQwAmVGCyfbWCYy6JOkaV9puyP/Sx9KP2jCXSsxBNJKcTAiGclQW/o4dZysyHQltBj7GGM1JioZXiIhUrQwyaZj37V0uet7S3L5/0D4Yo+EyUgyCiWMqPPpK/k+vMeHvee31HoyZJbef33QCIhyrgrz3EIpT7PuQa7scDOnTtv79mzh3bn7bffvnP27NmnZ86ceXru3Lmne/fu3XvlypUjd+7cOfLw4cMjlOK5efPmyQcPHtCOPXr06I1Hjx7twz579mwoAYXdbfdPopaKQX6WsOV95dhjyPhptiulli4ECoFCoBBYaASGBioW+iBq5wqBQqAQWEagJaBA1LAdXyaffLRslWdEopHg6NBXWyeboJ6ynMgNZs1YiClZo7Ovbnb+bwagDLBKJElCCgEp1VskomhxvpLxb0Bqrf09RJEMcuJ45yy8fI9DZN1SHCSdJSyfdUKwBGLrVQgUAoVAIVAIFAKFQCFQCBQCsyPQp1wybiv6GvgZ+BYmdEzKqEaSJBL8CnwPif1K21uOJ//f9d2eyilYtpNldVimLaPTqqC0++U6s6M0nzX6Eid936XfpZKkaiWSQCSW9JWq8TuWMQkFqUTFSUklua18b+lUS6RaBlYCTLvPuQ+Wi3V/Qa4SRvO5fvq2ktc8k0cklnDPJOFEAoo2VYm4r8YqoFpiAgu5gOQpiVTamTNnVmb0nz59uvtdksEsShbrB8/22XKqfaDWcf369ZUG6eRvf/vb6KeffuoaKigoKtBQVJC8MqC0zIqKDchZWkcVHEuISC6x/BIW9ZOWlJIleSy1I0FJ5RRstlmIS3lc4GNpIQgkltjhPQ1yyoMHDzqiCRZcxCex4j3LWJqHdae86BczzmUJESwkFBLrluWBCGDcizhfvdYPAQmqjgOy9B99XqqqSUAhRkpc1N8YuzD2SOU2J+v1lRF86Wi8H+gTuT+yHA+fs/yU1yjXKdef9zfEMkvyoIrCvZ/3cU8JrfZ67Iu5Em+9u2vXrtt79+69/cYbb9w+cODA7SNHjjw5ceLE4zNnzjzZv3//7gcPHhx6/PjxoadPnx6iFM/NmzeP379///i9e/eO3r59e9+dO3f23b17d++TJ0+mEVByHNDuH/eIZC1UT7xXsIxVGLtA2MK6nRpTrN99U1suBAqBQmDhEFhrQnLhDqh2qBAoBF5rBJKAgkMBucQGAeXj0WgEAYVmzVCCqQRwhr4gYiSBglI0sLudKWG9WBxVZBKz/Ixki0kD7pyZmLMCcwYgkpMqnmAzOIXDZe1ojg3njNda+/tW+UV5ZuWeJdpATMEhUhkFi1QkDUIOeOmAYKt27tArr5YrBAqBQqAQKAQKgUKgECgE/g+BoeSTVmkRv0LCOjOJ+ZyzjVP2Hj8J30LfieUhn0hEaQkoklCwSuZLPpFYr/pJ66Okv5J+Xbv/m3UNZNmaIfvAfuM7QiTRf0xCieVZU4Uk37OsM+2x6V/hc0liwZpAdTY/vpky+anC2Uc+8Vgkoqj0WUqVQ87y2pfxuvcexHJ/6e9bXoJ4Bn4/1nuS+5J71HvklRn9ltVhN1GokHQACeHDDz8cnTt3rmsoovAb32NRuajX/BAg8UwCWmLEjz/+2CmcYFE5uXLlyujq1audRTUBAoYkDPZiCPmk61CXlroG4QhiiKVyOPeU1LHkkqVFtJBTsqxOSypRSScJTf4P3/l+1vJNHpdklFQu8b3kHcuaSOCBtAN5B9IO2NlQSYEIYOtJ8ueJpZ+TeIe11AmWiWbE975ftlkCBUJgvdYPgfa5b2yU7xmjOIah/7MMT5ZYlzQLGcWxCFbiLZbtjH3lPQCJKwl6lKZSPQrLNWapLAgn3tfc45TkkUiFzWu+59psVdOpEP5ZAAAgAElEQVSMt0rk8Nl+b/fu3ZBPbr355pu33nnnnduHDx9+ePTo0UenTp16eOjQoZ3Pnj3rMFhaWjrw97///citW7eO3b1794N79+69f/369b03btzY+8svv+x99OgRz5yhrxwf8B6ilmQtYuLcK5all7DFPkOkSbW3IqEMRbyWKwQKgUJgiyOw1oTkFj/82v1CoBDYZggYqMQ5IbCZdUGRr5V8AhGFoA3OiKz4oVBkKRqcABzTJJ2kTCdkiwwMriWI54w/jg1ni2NDxQVrIMoZUXxPwAqLk5WB4KHHOW05nHMDnRyjwVEwwbnIACnEE1VieO9sPCyB15x1N+1/6/dCoBAoBAqBQqAQKAQKgULgdUUgYziZkDFZMw6XJLaTeIHQTsMfIgnj7GJ8KGcLY1lG8glWAgqW3/uSRPpkqXjCsil/v9ViUS1JZIj/wjHiOzohQUJJlnDIZE5bDof1XJYEziQCiiV9nJ2ckyD4rV6Lj0CSSLgnczINk0z09SGgZAlekoypEjD23oJEwKx+iQYQUD777LPR559/Pvr0009XyAkQFZjhn2SGxYdv8fYwE80knlHuUMXj4sWLI9qFCxc6IgrkCYkUA1Q7XjrYLLnDOTZxznm2pA4WsgmllvoaBJQspbN4aP5GwuGFRWECvCChQNoh4S+pBwWZLNEDgSXVVppjow+m39SSNLcRu0oCCp/9jf6YdYY8CxYRzq28T5L0JMIS2zX+iXVCHpZ4r+Md1dgkpLD+IIIr9xj3FUQULPcSfaaN7yVhQTKTXMY1iVqPyj3YJFZxbXpNjzkhSTAldrpCSt29e/edffv23YaA8tZbb0FAefD+++8/OHbs2IPDhw8vvfnmm/v37t37zp49e/bfvn378M2bN49APrl79+6hK1eu7Pnpp5/2XLt2bff9+/dnIaC0u0k8nPuCBgHl0jIJBctvWZK+T/FtK1+Hte+FQCFQCBQCAxDYak7/gEOqRQqBQuA1RqBVDDEwgxMCAeXD5XZ22Skx6IoDMvRlEJGgHo2BNgxvS++k/CDOacohr4XlnXXZU3ISh8p6px+MRiOazH8sQeVk+Xuca+3/lXB2toh1x3WKskZ5ElBgx2dJHlVQ3M5aMBp6Dmu5QqAQKAQKgUKgECgECoFCYKshkAlqfIOUpCeB0FeGwzF/lvck6YIPYYMckuokrQIKCW7L8OhXuAwYtgkcPyt1r01fba2+yEafu5whz/tMWrbKKG1JGxNGKpKkcmRuRzKK6+tXOfOZRI4+Ft9luRzX1UfLSRBV8nSjr5bV/V/eR9yvJk2xTCxJnz/L8DIhhftSZSKTia/cYyhVUDbCxsz9s2fPdo1yPCdOnFiZ1Y8KisuZXF3dYb2ea0F4QKnDhgoCpAnIEVhIEyqfQKIgSW1D6WPoKxVJSIzv37+/Iw9hIZWk4k2WEHnvvfdG2SgzYnIdu4ivVIsAT/C6efNmV4rHMkaqolD6xKb6BMSAHmxbpd+MY6l2jLoxjVgWKigk1p1sZryv+tmNu2gYSzgGkSir4onjFcYsTji0JE9r6Vu52FWbHkvEgFyiChCW+4oyZvShNO4fyX3ch/fu3VtpXKtcpzSu2SwvxTWZRLUeCH3OSy5dibvu2rXr/q5du+7u2bPn3t69e++99957EFAeHjlyBCUUCIVvHThw4K133333rbt37x745ZdfDt69e/e9W7duvXv58uVdtCtXruy6d+/eK8pZM5xK7gMVr5l0CPHk4nLjPrE0O7YIWzMAW4sWAoVAIbBdENhqTv92wb2OoxAoBNYHgVT6wCExSIOFgHJmNBpBPsHKhIcFPysBJdU+GGSnzCCfrYMJ0SLrya6FXJEBKRwkA0zK82YQChKKx87MqQxetf3+ap8DrfRiBmVxigysYlsCik47Fgef2YCsg10LRutzVdVWC4FCoBAoBAqBQqAQKAQKgfkjMGQcnmNjCRyqHZB4kRBiWRvVR9hbt69kPcsrXU+ShtnBNKXo/d2EDBY/yaQNPkWqpbSJ7vw//p8keqt6kvs3f0SHb3GIz5HnxzI6ltLBx9P/SZXLNpnJeukXpRIk35NUUr0kkzMciYmmtuQp61m+x5n7ua6kliL4D78eFmVJrznum5xEwn3qJJMkoqCKwmQb71FiHNx3fWS0boY+yVETqSidoIZBIpWGIoqEFGb4m1TFQnSo13AEUDaA+GCyGYLE999/v9IgoUCQwJKYViEBhRQUEoa8TIp7TlEwscQOlnOYZXcgpaCEAkEly4mQOIdsxHXBecYu6ksSCriqKEOy3+Q+CX6UUcAaFQoaaijgy3Ks17xaVQZifSpPkTS/Gs1yI1hiXKpUYenr67UxCNC/Ob7AEhPNkjxONNQm4Za+FNKe458sKZjMK66Ll8ZoSfbinoHgRckym2Qv7jNIXBL4uO4gRtG4NpOcQpko+gpVenpK8mTc1fFC92zfsWPHo507dz7YsWPHw927dz84cODAo0OHDj18//33Hx0/fvzF8ePH3/jggw/eOHr06L67d+/uv3nz5v5bt25h3/rhhx92/PDDDzuxd+7cGTIWHXdmiXmrCsR9AfnkwnLjHknltlZJbmOulvqXQqAQKAQKgU1FYC0PmU3d8frzQqAQKAR6EJCAgsdMADVlaiGgnI5GkEYJRpyOoS8G/TqkWFneML1pDLr5DovDaqka7JBA57T9MGjrLEYsDpQ1olOel+MnUKV8L8sZjMr/We2zIGf7peNOQNaZejjw1s+1DI/4YHFWdPLBcy1liqZhV78XAoVAIVAIFAKFQCFQCBQCi4DALONvx9xZZgMfAHIISRfL4SRBJckgvFchwfI7Wd7D9U14p5/Bd/hM+k0mt/2vPixbIkr6H7Mc93qdp1l8MvdX38bSNhJRSDq22WIJJViWg3CfTSUTvksSv36Q+4dP5f9g079SIqFVXwGzkrlfrytn47bLdWcJXiyxC8vs4vdbgpdyPEw+sTwvy0ASUz31lfvNsjpYEqWqYBw6dGh07ty5lYYaCglWk6xFQJnt5EMisdwOFkLEX//619Ff/vKXzqKKcOvWra5JOmEdE9HT/s2yO5BPSHST8IYodPr06dGpU6c6e/LkyRVyESoNlORJVZsknHhd8L9ue9o+bObv4CReqJpkUh91ma+//nqlqZQC1iw35mVfKvGPvh3CoDEs4ntONMPyfaqlvMJs2Ux8XoP/bifoZelAxkWOWyChWJIH4i19pGQ++lKWYxks2/AZKoQrfWjeF5L4LHcl4QvlkWwQ/Lz/JaCphsL1ePfu3e6en3DvT1JYe7K0tNSRY3fs2PHk4MGDj2gQUI4dO/biww8/3HPq1Km9p06d2vPgwYM3fvnllzdu376N3Xvx4sUlSoBdunRpib5oDS9WVuUEwgnkk/PLlnsmS1pJlNWu4W9r1UKgECgECoGtgsAiOP9bBavaz0KgEFhcBOzLlKEm6AKphIDMieUGAYV2atniYMh219EYcoQECSFKOJMN5xOWtwQU619iGYxnUHGWYOekfZGEYmAJR8ra7DhUBKQIRGEhpGQ9VAPXGaCWuDOvZwJBWBVNsDgdWRs0VWJUQdF5V9Japv+Qc1LLFAKFQCFQCBQChUAhUAgUAlsFgSyt6bi+V7Fg+YD6fB38nUywQBTpUxthE/wfv9tMyOg/4BOxPRVQcjv6VSwDUUUZhD5S+6Ljjy/WpxjS56O1JI4snwN5nmSjTQKK22kJKKl6IhGF72hZ1rQl4juRQUXNVEQZJpGw6Gek9m+az++9T0I1VYsyxqHPb1KVezXv4bH/wSx+1TCYxf/pp5+OPvnkk65BYoCUgoIGFoKDhIUio/RDmkoGqJ9IfMBeunSpI0R89dVXo2+++aYjQqDKQWPZoS+w51zYUDJR1QSyEKQTG6o2qKDQSIp7Dkmab6dzCO4om9hQmvjuu++6dv78+U55wnI8JP0hrFgaqUdxIvtd+npKjBDLIm5FHCsVUUyuo/LgZCpVHoae0lpu7QjQ32VJQscrKqOkAgqxUVWkLFnu7yyfsVZjplOV2yhvlepDqkphuT7pAygVRQkurkFJKKjzoILCtYtNIkrPtdkiZVmep0tLS7++8847T955553H77777pOjR4++OH369O6TJ0/uOnHixO6nT5/uuXfv3p779+/vuXv37m76o2UCSkeGW8PLOC4b4R5R/QTL/cJ3lulJhbh5xcbXsOu1aiFQCBQChcBGIDCvZONG7Gv9RyFQCBQCfQhksFYZah0NySaSTyCk2Ay0WpN8KLo4pBk4xAGFfEIZHizOqc1ZbUolzmuQncfMewJSsvZxnrIED06V6ihYa6Va5z1rsxsMH4rFuOUInhooBS+cEaUXcdKdMYIFq2TF52xC1q1XIVAIFAKFQCFQCBQChUAhsF0QUNkg1UxMnpBA4dWqlzj2Z/yeRBLLbmAhh6QkfdbLYP12djDJbPwGLL9l8iaTLukz4DdMIsos+jnCJ2O2MH4KNqXtWz9NsooEEQkj+HdMRECNxKbSpaQVSS7+X5bgcSKDippJiGkJKP63Nku7lmrkol9ta9+/jNdy32eJCSfWGO/Isjwsl2W0sk95aa9Qw0AVg4Z6xpkzZ1YaBJRMovK7ZSWw9XoVAUgNkBtoEEtQ4rh8+fLo6tWrXSkYFRB4n+V5WH7oi3MGacgmSQiiUJbb4T1JccuDQE6ReGIpkaH/uejLkah/8uTJCvYk+8GeBvacAxqfKYVk6R4s56x5Zb9LbAp1B+JZNBLqV5ZJKNiNiP0tOvyLsH+phM14ypinBNpUOZGAQp9JrFRiH7btO1WDo8ObWJeK+zEVo7j3uDexEP1SbQjSiU0yimQ1iCiQUGxTwLXc3rOlpaVnb7zxxq/79u17+tZbbz199913Xxw7dmznkSNHdn3wwQc7d+zYsevZs2e7nj9/vuvx48eU3lnpk9iXNbwk2LIRiCZOzsQS72VippMRJ4251rALtWohUAgUAoXAIiNQBJRFPju1b4VAITANgZaIQeDVmYAEVAnIUHYHyywhlUEgaOCMpBrItP/yd6IDygxik4ACCQWGt81Zbc6CmxcBJYNIYOCMRYLHOE04UjpUzoSSiAJGkG+U4VYFBtsGvYdi0i4ns92AqoFWnZMkoCDLqOOOc8KyBnOHTwVa7Z7WeoVAIVAIFAKFQCFQCBQChcDGIcDYPZPDvFd5hDG943z9nFRLYTnG8rYkkbSJk4z16C9IJmF9SCsQ2LF8P658TyopZAJmK8aSLBOKcgn+hj6aPkteBRLqnQ1vApJkJIkWS4hi2a7+T87wdRuSTVg2iSvsh1L040rppGS9yRv2d55+5cZd/fVPsyKQ6keZVLW08JnlWIelh7Hc15bTwvp65Z4lKWoJCYgNlGmBdIJFRSMJKZTrgYRCMhXCSr1eRSBJJSgcoMDx7bffdg3ygyocWBLMqnCgkDD0Bf5JOuFcQRai8Z7zRCLc88W52rt3b9cgnmQJpqH/uejLQUCxjAm4Qv5p1WdQe6D9+OOPKwoUJP8hrjSv7Mvp27P8NvGqy8skFAgoGddiwhUbs1UfvXEXTjtealXcctyEYjSxUuOlWY7QvlOibxJ3J7Lu6D+9z7jnJIihTgQZjH6VcjxYiE+WjKKfgCQlYYrvVegZQEx7adyxe/fu57t27XqOpa8+dOjQ0sGDB3ccPHhwad++fTv27NnTNcZ7ELK4F2iUAVrDC4KtBF0mFubkTGLlWaK+xjBrALpWLQQKgUJgqyKwFYMGWxXr2u9CoBCYPwLpaDCQhnyifCKOBAEZGwSUJGNMZLBP2FWcUAbWKnrgeEI8of2wzPqG+c0yKau8noHCnKWIkwSr35bHzHucqrYmqqQdnKqccTmvM2Y5HuuWW0c3HXbr6RLQBTccGYK09SoECoFCoBAoBAqBQqAQKAS2CwKM2yWcmNyQHE7SQ8JJ+jn4LXzPco7bse9FGU7G+KlW4pieBAXvVThRRSW3My8VxEU/R/gkqUaCX2e51LakjSVFTSbq+2EhobgdkpMs0xJPVENh+0k6Ue1Ru+iY1f4tBgJZ8or3Z6NBRiHWYflh4iEmXC0pwVFMjP9CTqCEhEoaEFAoyWNZnvfee68jNdBIqtbrVQRU1oAAcf369dH//u//rjTKwKh6sNqEL+QREtsQTU6cONG1jz/+uCuZxHk6e/bsyEQ4FoLR6/gicU85E0ubQACi/BGljy5cuNCpoEACwqI4MeFFwjxJJUlAgYiSjRggfb2l2Yazil7Hk7Rxx8xNkIS8Qw0Bhc82VVCMl+ZkvamsO+7PrqNdWuruQ8tknT59evTHP/5xpVluh+sTohRlomgQ1iBFQWSDGDVLaa4WTv5fIpr9tp/5rSW9rOF0ZHl6xkfExGnExyVpQUQh3qtiS5VbXwPgtWohUAgUAlsNgSKgbLUzVvtbCBQCiQB9mOQLLMEWGewQMAjGQEDBMhtIxwLWe8pST0M1mdoEC1PlRAIKg+wfG4lO68C6/nrNghAHZ1Qqp43NY+a9pXos25P1ULMskRLbU4NV08ALmWucdxxy8cNJlxEvGUWJU+WtUwI1z0M59AOAr0UKgUKgECgECoFCoBAoBNYFgVQMSTJ4Jor945ZMkkmNTBTzPn2b1tchAcIyluJIBRRL8CgZ38Z6LPOjPH3uQ98+rwtoa9hoKoS0/gGblfCRf5GkENbBD7GUKtbEokSUXJflLdWTCpgqoEisV0kllUzcF8v4JOkky+hUudE1XBBbdNWc7JF9CPdlSzLJQ2xLTKDw2qm97tix49TOnTuP7dix49jS0tLxFy9evP3s2bN9L1682Pv8+fMuaYpCxBACCuVaSFJijx49Ovroo4+69uGHH46OHDnSKW/QDhw48FJJCROvW/ScrHq3Ud1I5Q2SybRffvll9NNPP3WEh6+++qqzN27c6AgRklSm/amYQgyC8KOiAiU9VKnBQhSCiIJFYYGkN6o2WNZ9HV8oy5DAN4lPuZFLly51jfeW5sFCBrJsUo/iRJaWpu8mfmUynfgV8T8bqr7E/2wVr1qMi4+bIMuOGzNOAq8xZH5Lcq6le5zEB4HXMVbvzaXCUKpL0XfSh9qfphIR1yj9Bf0D9vbt2901afM6xvaUixqLMH0AKih9jb6B/7LRL/GMsM142lSUw6IUJymL+4JYeTbHVIy9HP+sV4x8xsOoxQuBQqAQKATWC4EioKwXsrXdQqAQ2AgE6MOcEYjFiVD5A0lFpWmxlN0hSGubxRtXehmLKgekCRsD6nQ8lSDEMgg3ALmeDmgGq8CBoLTBbGS107lKhwpHCmfL35OcwnKTgmCznF8CuM4ubEsYQUZJRRRnFxrczcCwjornY5Z9qGULgUKgECgECoFCoBAoBAqBeSGQiiK8T8n3Ns5i8hhLAsPZtX02fZskmfO+LcHD2N0yOhBK8n/a42yT3VnOY9HjQkkuaWekWz4nSR8eO99JLsHix+Fj2CCG2Pg9X5l4xPdI4gpqjbmuSpe5nyZV2E76QUmeaVVX5nVt1nYWFwH9a1WJMjHa3u8chfcm/UKW7kLxhHZyx44dx3fv3v0BbdeuXR88e/bsradPn+6mPXv2bLfkk2U7FhkSp5R3saGEwsx9yvBgUd2wRA8JVWf3v85EB8q9kBiGuICFdGIpDUpcSHr4/vvvu8RyJpMnXaKppEAiGzIQDYKJzZIenCdIKUkMYh3a60wMsrwRFvUZzo3nh/MBEQULYUhSELZ55TOEfpxYFSooxgKJA6L0gOU71Xyx1b8vRj9sXysJlzipYydsxogtTejv/ka8FHKKZcyxli9/5Si57yCZcA9iIfWhLkWj74RQZqNsD9eoJblQSUpCCiV5UFTCqogyrS9nh/hvlE5s/I/luCCnWAKIbdMvSaabpRzY8oFLqiVWSwwcghaNOHmrEqQaHDeata/6yMOLceXUXhQChUAhUAjMBYFFDzTM5SBrI4VAIbBtEZCAYsAXZROIJjQUT5KAAjElHY1ZCCgMjp25RsCR2Q45sJaAwgBbBjiDa+uBcwLWm9mds6kyOGWNdxwmHSpJKHwGM5tkFBwsWl8QbDUXU9YmxRHPmSE48RJQsJYvwhIc1klRyjTPxXpjuppjrXUKgUKgECgECoFCoBAoBLY/AiSOIYSQiDCJPG5mrAQVLMsyBrcliYT3SWRpy/GwbiZAGNNLYmFf0h9oz8A45YWtUH4nCf0QOtI/wDdQJVEVEo+dz6k+gh+H70GpVFqWSzAZkutKHMHmJAN8mVQyGTfRIEkoqYiZvtH2v1PqCBOBVEvCZ7f8lgSyVEByPROo9jdY4x3Hdu7c+cG+ffuO7tmzp2uonzx+/Hjnr7/+uvPJkyddDZahM9tJTDpzHxUUy7xgIaJQ4oXGZ5OZ2Ne51AvlNGyUd6GMBuU0IJ9AfLBBblAtZVqSVxUFLAQflBMstXPq1KmOhCIhBWUUSUOci1z3dSWgeL2DM+9VpsFSdseSJ1hK8VD2BIIQrXmpYiVxkAVSDdlS3FhiWZZoI45VCleL0fcn6U8iryV56HdzPNa+R0HaWKlq0k7aYzw29pX3ISQQ7k3v0ySjQBzjHrZMDgQUyuPQIExxzd68ebOzkEV8TSOh8P8SYFKNhT4eUoyEF8kvfLbNeNpy/MWYivvA8urEx4mVW5anb7JmO26b8e9r8UKgECgECoFFR6AIKIt+hmr/CoFCYBwCkiOcfYg9ErWPmRGELO3JZYvDkMogs/R/SSpJWUFZ3SkrmDViN8vpzGA1ASoJJ8p1a3GwwAxyjlYFGRwtg+jOxJwFs3HnDSeeQDCYYsGTWSRIlmJx6CGfSESBHS9hhfcpd90GcutuKQQKgUKgECgECoFCoBAoBGZBoE1OsO64MW+SOCyHA9mbJAbJZFVFuqRvvBxTYxmbZwlMCeJaySqqmeT+8B+sb+N//X/+O8vUTMNgElll2rqr/T3J461iySRiOWP+VA4hiaF/gE+hCopKJOyf25fEjoWAAvFEPyMJKPgl+WoTj/yffgnbws9zn9z3cddNe2xFol/tFbS467X3U5+SaDt5hvs4/fOWfObRsh73Pn2ODd8dxdcjO3fuPLJv377De/fuPbRnz573nz59uufJkyc7njx5svTrr78urba0AjP0ITkwYx9LCQlIEDQUUSwJg4Ukkaodi3ua1r5niSfEE0ploCaA/fbbb0dff/111yCgSHwggYzKwKRX4geeKheQtP78889Hn332WWfB3gQ26icoG6h48roSgaadVdUeOEeoS3CeaJCFSPRfv369K4FCM7G/bLOMG88hSYwSGZOAQtKdZ4vxLFW1SuFh2gna2N9VQnHSniTeLLfjeIzYaNfPLjcUUZioh6UvNu46dXJjElIgkFlGi/cqo2DpUyCtQZSieV1iuX5V9oEsIsGqG/D8VmbtlVf2KxBPbLk/WUaM7a7hxThKhSCsCkHcJ5BQiP3aGE9JPllPtfA1HE6tWggUAoVAITAPBOaRTJzHftQ2CoFCoBAYikAGdwziGohhJlAnRbvceH98+TschQzYztL/EXA00ImzKZObAbU1YFXxyFrhaxq9DwWkz8+I8jkGq5xdlYErnK0knuhY6WTljCyC2vMIVCtj6qxBsLXsjpbAsO/BPRtOv21S3fY1wFerFgKFQCFQCBQChUAhUAi8BghI8pAgYtI4VUGSXJDlcZRxV4Uk1QlYLsfNJpZbBRTVTzIBkgoJJjXcVpb9kfCif6Mc/Czkhln8oXlcDkkeH1eKpiXR8Nnym4790x+ARJJKJS3JJUvl4FOk36E6imU+8xhNPEpukUAP+SRVV2b192Y5P/PAvLax/gikaqh9ivd8+5tqSdy/bSmIJKq1JLaWfMZkkW52/o4dOw7u2bPnnd27d7+7a9eud58/f77r6dOnHfkE2yTUB6MBseHAgQMrDeIDJBTUOHjPzH3bm2++uZLYJMG5XV9gmQlg1ApIDFsy4+LFi526BkoolOKRmIJlvXEvS3aYHEZ9RmwhmaA6owINCWt+t1kCyXW3K/ZrOS6S+g8fPuwaaiecHxulklSbwHKOLUfy4rebJxWrSJpbZodEusoOWOKCJN1tPDPyObeWQ6h154dA9tH0uakqZxlzxnW8l4BifJQ+18Yyko7pnyeOp5II8t5773Vlsyyd5XssJLIs68X1CoFNlZ7sUyj9pWrJJFWlVhXJPtrvveYltawBasZGqRBE3PxSNJSBVAkiDpwErzX8ba1aCBQChUAhsMgIbHTAYZGxqH0rBAqBrYFAzlJkwK+qCRayCaonNsrw0CCmMNMwFT1m6f8IcuJg4mwyqyFlBCGeUO9VFY8MgM4akJzXGWgD3lmSh/cGr3WqCGDpXFnCCCcrJSiVBc7ZXKvd33TECeImwQScsza7Mo2egwwaq4hC4Lmdtbjafav1CoFCoBAoBAqBQqAQKAReDwRI8ppAgMghwaSvLA3f6UswnoY8wlgZH4P3jJVtLJdj5lQ2cF1n2+LDqGTC2HyccgJnpE2cZMI6s75DSA6z+ELzuBpUFFHNJEkl7UzxVEfhPUmNVDLJWbQkMdxWlj9ln11X4grL4mfob7A8folqJu1xOju3JdBLSsn9nIbnkHMyD5xrGxuPgPelVnIYNvuUdvIMfUCqIaXPLgElyWf2VVhL5r63tLT0zs6dO99Ybm++ePFi5/KM9iVns08r19AHGaUaLBmBpeyORAjIEMePH19p77zzzijL92z8KdiYfwRXksOPHz/uLMQTiCa2H3/8cfTDDz90jdIuLGebliAGPxskE8sdgXWW3CF5DeGHc5LEH5PJG4PE1voXEvU0SECoSKBO8/3337/UOGd8l6VIls9Z9vPEnFINy1LcWFSRs/wIMSqePU682lqgbd+9lRQo2Tf7XfrWnIRnifdUQXHSHn23hBXHbhNRk4SCuhT3LpbSO5DJ6EO1luTBcr3SILtBQkGtxwahimvaa6ResAQAACAASURBVHvSnycJheWSENOWrFrDqed6Vx3IiZsXR6ORrZ1oWIrWawC7Vi0ECoFCYKsgMM1J3irHUftZCBQCrw8CKXNIoDhJEiienBmNRqeXG46CjeBukldmQUymNoNoSsUww0G5TcgnWTYmyRWLICXYOlg5Cwv8IJ4kAQUSD6QdbDL8CawPlpicAm7ObCTgmzMTk+wj6YfvIP/gsIA/DcydfcLvkFHqVQgUAoVAIVAIFAKFQCFQCAxFgIRwSxyRLNJO40+yCkkKkg8mgZFjz1KfzobV98gkNL+peCL5hBm4Kqi4731lXdKXyTH9PAjiQzFb7XIqmUjWJ1GRZTlb0klKs0M+ybKcSUgnGZglUFsFFJN/WGev40PQJiU/WiUWl3W/wKFIJau9GrbXepZ0wKZSCfe1JbX8jUSlfQVxjBUiyXIfkAopiZLrS27JGMhbO3bs2Lm0tLSLRszDGe2rIZ74p60qByQIlE9sKKGgiEJj5j5KHDaTm9vrNI86ZYwHDx50ShpYSmWgpKHqyU8//TSyoVpgiYxJ5BMwQpHAsjtYyhz9/ve/H/3hD38Yffnlly8p0ZC4lqiCWkIRT6ZfZVk2iXMHUYiG+gmqNZTj4RxSksdkPon9phyJzzBjVzyXUHjIlqW5mUglcbImS00/TRu5RObCMsapSp1kvySgEFfOCY7ESu2HGQ8Ozq8lWY9SWxBNIKNgKc1DHwvx7NSpUyt9Df0NfYoEN65fiClJiBsCYNs3+3m1SlnNfzLOSoIw98aFaJZAZFIn90ffuGrIYdQyhUAhUAgUAlsIgcEPyC10TLWrhUAhsL0RkKmOJWCcQRtK7yQBBYfBRrBn6CtlNhkUM1CWZALhRAIKFjKEMoIQVRxEZw3yof+7Xsu1Mynt+3Gsso4pbP50qmT3Q1JhuZzN1UqCr3bfwcvAMAFp67lb8ghyiSoonIeUNRV3LMtlffgKCK/2jNR6hUAhUAgUAoVAIVAIbA0EHNNmAqGPjDEu2aCaomV0+JyKiYnCNAKKRBZ8jlRAaUtwtKQXiCcp4+5/5lg297/v/WbGddJvakkkSeLAN0qiCLPDsyXhpPXFSOLlrPNWxj1JJq0PkOqUbkd/YwiZJI+hJaVsjbuk9nIIAi25q/2c20i1Ud6nj8z9TB9gf6D6qInNnDFP8jJ98SSfWFLL/00FJn6DxGLbt7S0tIPmhJs5JRNfwo1SMCpxoH4CSQISCu3IkSMvJVG3GylCPCEloERgg8AAeQHiAhZFFBvJ4UkvCT5YktAoINjA9osvvujIJ5999lmXnDZBzbKW29nO5Y6G3LSrWQZFGklCEIggoHzzzTfd+aNRrscGGaV5pdoWpBLK7kA60aqUjHWSFM85nj31WlwE7NMlE6oYTaw5Y8rGSrHGSI1HJ9E4Y9avjEnz3oeMsm/fvk7RCEsfC/EEEgp2Wc1qhfyGstK1a9c6hSX6IYgptlT6achTY5FvCShrPEXcMBJ8IaIkAeX8clwd8gnN+G0Sgdf497V6IVAIFAKFwCIisJmBikXEo/apECgEFh+BnJVI0MX6xzgAEFBUP+E9zsDBZcsMpKEvBsEGKwmWJunhpyjBg2Pp4Nla5G0Qduh/rudyGSTzf/gOLA24Y2Hxp2oM7ynJgwXHLHdkbfu1zrhM0ghYZ331DDYzYxGiieWOUnkGchCBaGdSso1FUJ9Zz3Na2y4ECoFCoBAoBAqBQuB1RiDHoFmKpm+MmnGPXBb/IJUESB6bTO5LAGeCmBmvJI8tocG6qpi4D5wf97NVcWRb/p8qCe1/4lf0xWzGEVI2+nrQ71EB0nF9zmq1XA2+VRJOUtGE9y7XV96GsT3L2FRJxLquZXQSs3b/UnUFP0PCzDjcWjLLtOU3Gv/6v/kh0JbRaZOJ+U9JKmM5+hGbCieqHFneQQJKKi6hMJoleLIfaBWYsvwW/2lfw//uXvoti+h+dfu6FvWTPlghRxw4cKBrkFFUP8FCSOE7G8SI7UJCSfUMErw3btzoGkQT1AggL0hAISF87969rqG0MemFeolKCJBLUD6ggSXqB5TgAVve7927t0tO01gnE9jzuwVejy2hGMH5o4wJlrI7kk+wEIc4f1iIKM3Lkm0k2nmeWHIHCxFFlWQmqvl8gvA4+WJ4PaBf5KPMeGmWTMw+mtgysVFLvBN/VjGaWGlLIBxXInGlb/Q+hlRGQ/2IElsQ+mjvv/9+d+/zG5bl6Vds9De3b9/umn3P/fv3RzSu8014FQFlE0CvvywECoFCYNERKALKop+h2r9CoBBoEUgZW0gTSZhIAgrleNqA8lA0JUK0jiXkE2Y3ZK1XiA84lAZEu3jPAkoy9/X3BLJy1iVBdFRPcKawOljJ8DfQjoOVwbeh2LbLiZUzEJ1Vok3ZUgkoOPgQUCSjQBCChGIgG8v69SoECoFCoBAoBAqBQqAQ2H4ItOoEKogwrsVXWFECCAIIKLBeLkuymLGtKgQkh/0dmy+2mcnklF4nSZEqCCQw8tXub5uYyNmyQ8/WIsRyLEmAz5RKIybp0pINUeEQq8Khaoe5rH6BfgLrJnlF4j8zbSWSSHpp8cvZtfyH+5pT24cqJw5dbug5rOUWBwFnvqdiifdpkkG8lyWoYLOkFvEJ+gObJDP7hySrsB79CMti21nzbR/SlopwX1cIb8tElLmTT9gREqDM0qft37+/I0jYmKlPO3nyZNckSWwHEkqWM0I94+rVq52CBvbSpUsvqWfwO4lfGmopk16WKyK5TNL5k08+6dqnn346OnHiRKeEQCMRbckdrOSe7oHW8Y7qNQsCkIhu3brVJe2xlDJJEhFlTv7+97935U5I5DevnKjGCTYmhSVOeCkacUKfdVUuepaTtHnLZnyT94wJVa2inyY+6gQ946bETmlZStEYq7YdE67cu9zDkNFslNhSCYl+VtIflhI99AH0HVhIJxDhJMRx3XrtooqyCS/uiSQIQ8pC+YQyPKWAsgknpP6yECgECoFFQKBGq4twFmofCoFCYCgC9FkZsCVQAzni+HKDgHJquUFASWlaAjRDXwQkJT5gcSat7cogOuu8Evh0Nt2m0MyHHtSY5Qx0gS1OlRKTsPnFFYujxW84V1gcrDZYPo9nShJSLM8DrpwTnHicewkoEIIkBUFCSblHg8oVKF7jBVKrFwKFQCFQCBQChUAhsEEIDB1LZpKA8SjjUpUFII7k+LYlf7gslmQxM1cZ92JJNJhEIHGQr7YEholm/BF8jlQvmKZakolk/2Posa/3qZhl7MxYPcvqZCkcvpeUwveomJiYcMyeNtUnIYrw0i9ofbMksvA/k/a5LaGTvsZ6Y1nbXxwEpt1fEkScxZ42k4f2Pc6S577PSS9JTEPdJFWVVD1SLUm1FPoS2jRl0fy9TZRORXoaWWGaYkqWfYGMgjKHpSJQ6pBAgSVBul3KxGQJDJQHUMygoX5y/vz5FfUMVFBYdtrL84CaicomR48eHf3hD38Y/fGPfxz9wz/8w4jP7777btdIRkvkmXYOp/13/T4aUZoEhRPIJdi2jBLKKJQ3scRJg1mqfPHMIgZFSW4aMcOLy8l2rGWiIUy+wmSpc7ElEJB0TN/NGDMnP1qunO94r1q0pJVUu1LdbuxzyHsbYomKKPQPEtHoE1BEgaxGg5CCSo8leSjLk43fVG/qBlMvZhnarfrcJAGF8Z0leCShWH6nSvCsGuJasRAoBAqBrYfANCds6x1R7XEhUAhsRwTsq1TsMGiDDCLkCMgmNkgovIcwkTOMWknrSTgR5IQy7kw7Bs7IaKJ8wnucSxsOpUoprxSJ3QInI4NXBMEImikFLMMfkg+OlcooWJZNmcmcBeYssdU8Y9ra8TmbkmCzTsvfl8knklAgpuDk0/iNc5frboFTUbtYCBQChUAhUAgUAoXAa4VAkkOSNNI3lmwl0iWlkyDIsheM/3Nc2hJQsnQFCYO2ZKcKKC15vS2BYZKBbfT9Z9+JzGNok8mbeeKzZE6rPtLuV5YbhSiSyiQQ9yGaSM5PtRG+JyGheolWJZQsy2kW14yJvpZkF/7H/2W8P4SA0uVgmraZmNd/rz8C+rmTCGn+ZoLRpKHxBlWV2r7KPoZ+KBVPVDPxO7abfVUmNNl2Jimn+c75e9uvjUUTIgiz67U52x7CBEodNBLzfKZl4tINZ9kXEqQkRG0QUT7++OOuffTRR51CCmVlaBAttvILVROIJ5RjQTXj4sWLKw0iCgQGVDSwk5K8EnLEnyTywYMHu0bZHZRPzp07N/rss8+678QPRQST00VAWfuVxPXt+eScomQDeYgGoYjPNlRQmldLQJF80hJQUHwoAsraT9dmb0FlLPpw+muIyjaIy07OY4IeJMK2BBvPAb6nE2Qb9v+9x6UaiionEPnsI7QqotB/0GejdML1DKEK9RMUUbD0Vf6GZdlUc1onYBmPOc7DMnkzSVncJyhXY/k9x54bwpBZp+OuzRYChUAhUAhMQGCag1PgFQKFQCGw2Qi0wRWZ5VgG/xBOVD6BjAJZggYLPQM8bR3lScdFcJNZCpZ0gXhiPVcIKJAerPfKclk2ZrPxmvX/M/iNU4XTZEAdDGX5t+9xpnIGqVhjlQGeNourb1/bWYo6JQa4c6Yk5yDr7urMYAlmp4rNrLjU8oVAIVAIFAKFQCFQCBQC64uAyd9M5qoskGQN9iJJ0yYDVCvJsheMZVs1ktyWiWXWbUvwmGw2YZxH3yazVTNgO21pyklxlr7jWl+Up2/d8jeSt7NsTZsUSKIIxJBUI5HAL0GkJaBYbseyBPhRtkmJiCSV814iitufdoR5DOlrTFuvft/aCLSqRe09bF+Dxf+lH7GcjsSQvvs7+y3Wtf9RyUTLtvCNk7yWfVOqrtiHTEO8j4QycR3LNZjUdHY9FuIJBAsbSUpbq+aRKhyQKJyFT0IUAgUqKDQIKIcPH15pKHhs5RdKApS6IKFLcrclK1D+wjaJgAJmlt3BWq4Iq5LM6dOnRzQIPKgfcI6wvoqAsvYriXNEiSRK8dD+9re/dcSTCxcudBZlGxVuON/NK2NTPIuMP0lAgXhCI+nOpCiJlqWAsvZTtxlbsO/2WSLBkD6e0o2q52Hz+eHvTOxjuVRH4dky9tUSBekLKL2DpS/Nkjz0DfTrEgzpp2j0WZSX4vq1ca2P69vnCCz3RJKMVQWiNBX3BIpBNuK6jD1zvDnHXalNFQKFQCFQCCwKAkVAWZQzUftRCBQC4xCQxGCgR1lbBv8wzim5c3q5WY8T0gQsdIPZylwPRZkZehlMhXzCgJmBM2QUa70yeCbQmjXLh/7HIi3nswC8rCWNtZ6pyifgqhoKzpROljM/TQKwbiYJVnOsLRGFbWT9d3DnPCQZyPMCKcWauzj7nMt6FQKFQCFQCBQChUAhUAgsDgKMFTMBnLNDed+S0DN5TLIW8ohN9T6sSV+316qpkM2TPML6ua5EapMOLVq5T1kWVPI1yw+NsQxdbiPOWKswkrO8WwJKkkEYm1NWx8aYWwI/Nkvy4F85LpfozzKSVlQn4Xj7SC+5T/hembiYBaOaZTsLWlt7WfsAVTtTGSn9XpbDr6UvUA3UmexY+oxWocnPrGvZX33jXDcnZmT52jaxmWV+hqI+qA9JIgPv33jjjZVGIp6Z8zRmyUNIMTHfV05GAgRJUraDOgeW0hCQT86ePbtSmgdSBeQKftvKL9QEKMsCyeSnn34affPNN6Ovv/66s5S/ED/KuUx6QToBf8vuoHai4gnljI4cObLSUI1J1ZqtjN+i7bvqPqr9cA4hn2STkMJvzWscAQUiCsl2CSgqoKgGUQSURbsQhu1PTqijj06Fbfp7FPQgmGCTiMhzBFKKzWeLBJax/55EP97bZ2BRRZKAQnkuy/Fg+aziCYoo9FuoMtGuXLnSqaSk2tWww595KcaHqtphidUSQyeejs1y6sRri4AyM8S1QiFQCBQCWw+BQQ7L1jus2uNCoBDYRghksJlBPwN8G4SIM8vkE6xlYohy4AS0MwyHwsKsvWRuy9iGhAIBhRkO1ntF/tmBs/XKh/7Poi2XpBGCYikxCaEna55yDnCslBfOJICzR00qrKUkT2IEvlln3vPAuVAJxZI8zDjJgHgruZ2fF+081P4UAoVAIVAIFAKFQCGwVREYp/DRN3M/FfQkhWiT7NEmf0kCmPTFMi51pilJALdLcjhVENmmyWhLbqR6isSXceT1PLa+kkGbfc7a8e04skVL9IYcomoJ7yWZ6OPkcaXyI+uQRLDhP6WKZCqgMIaXcIJNpUL+k9ek/fXYskTQpHU2+1zU/88PgewL2Oo0hSF/T5UiSyCoQJJ9D+/xaY0xSGSzj5lEQKEfSD84lVN43/rB44h1U2OzWYbFci5ay+P4uQNpaalrqmhoITfYSEqq8IFVGQLLbPlxL7armgcz8CkPIeEE0olKKNhjx46tzNJn2UVX8cgyFZAUrl271pVkgXxCMvfbb79daSR5wcrW4pXHClFHJQPUDL744ovRl19+2VmIOySQSS5jtwJO87u9N3dLkIsuXbq00ji/kIuwqKOoarNsk4DCDWJJEQgolhs5v0xEsQQPJJQioGzuaZ7Hv9NHJ1Ga/t3JkdhUQOFzTuYjripZhfc5ybJ9Jry0ryqcYOm3VUJBDQVyH2XQIK/x3lJq9N0ooVAaDPIJ/RbkFJWu6K/o21REmaTcNCNw3BOpbEeMllL2NmO1WO6PJDQXOXhGsGvxQqAQKAS2CgJTnZytciC1n4VAIbBtEciZQgz4JUUwgEfxBOIJ7ezyIN/fCSBNC1CNA42AqOQFHMaWgIKDaWPZnIW3lU9E6/xkDWvwhIRCw5kiMCf5RIfLGqetIspqlWhaLHH400nBaaFBNkEfNR0azo+/6dx4nthGkobK2dnKV23teyFQCBQChUAhUAgsEgI5dm/Jzfm5nU2apR1N3CYRPd+TEDY5rIqJygV8z7ZNNLdlOFX7s4yPpSexQ8pItiSUnCG7meeB8axjXewkMgq/paKIqiUqmKRySZuFdizOMhBH8JkgoGBZH3K+qiaOudmGy+M7sV6SyvktX31j877jqTH8Zl5xG/Pf3vd9ExvaeGb2Edz3LVEty/P2EVBSDSnL0loeJ/sv73v2i/5IJVAVlliH1hLgjE9kPzK1D5FMIsHEMjqqmyTJJEsyoKKRShrte1Q7KNVAo8SMRAoSldMIKG6b/yMpmgoeECooxQMBBUIKM/dpEDBYfpFfHHcScSCfUJaFZC6N8iwQFrBgpqoAtn1xvjx3EEtIEpss/vTTT0effPLJCHvixIlOTUacwLZeG4MAJUo4r55j1G1snHsJScuKQEVA2ZjTsoj/Qj+dqn2WL2/L6zCWVK1bJWliqMSpVUTJcahj1bb8ZIdB9tmQ/ugnVJ5C+YRyZ4cOHepIgPStllpDyermzZsr/Tt9vWpN2EePHnWqKCqjzAlwxnpJLoagxQROythjUQmiQdYifutYEMu9xavGdXM6GbWZQqAQKAQWBYEioCzKmaj9KAQKgXEItDWTGbQzgMdSDgbiiY3vnP3IoH+1fRyBU0gLBlSTgMLgmcGyjQF2BnC3+pnMABjOk8kAHCuZ+9gsheR7VVFURrH+tXLmElFWi1EbLLd+PLMtCXxbjgemPaooSRRqg9wZWC8nZ7VnpNYrBAqBQqAQKAQKgULgZQTaYLqElCx/wXeMDw3cp5qJ5SuyRIWKJFoJKCoPOPbESiTJMjrpE2Qim30wUWyyOBPDk85tjplX63PM89rBH8nxrUoh2vyvltTNWBrSveUCSAaYGGizqkkGl4DCevhNzHzN5EObrMv9k5yinYZFqra4bI3hp6G29X/n3kpFI0lifSpFzlC3PBb9Q85QVxFFkkgSUvBbJbFhs9SC5WX7ZqrblyWhRQKcTIs+ogxnZmhfM5J4YjJSogI2iQt8hoyS6iSWHMlEOiQLEuoQKEjAo+RBsjJnyPcRKvJyShUW1D2yNEQSUFBGIUFqohTSzCK/SNxaygILMeHixYtdg3SCEoqKKCRyxbItWdSq0kA+OX36dFeiSAtONEgpnDOJRWBbr41BgOselQjOKfarr74a/fWvf+0anz2/2BcvXhQBZWNOy6L+Szs5ks4syzpmeccjo9HIlmoovHe9JCz6DHnp5rcfwdL/20fQX6CComoSFoKfDSIKfZll1VC4kmhIv5+Nfn9OrxyHEn8lZg7ZRNIJsXQa3xGvJe4uaVniNLtSY7s5nZDaTCFQCBQCi4DAIgRKFgGH2odCoBBYXAQYgKdUbg7ej49Gow+XCShYVFFU5SCQvdoXs/ZQ1VBBg5qVlN+BiMKAmd9sjNZXW4N8tfu3UesZvHOGatbFTnUUgnRgL0GF99ksyeN5XMv+pzPiDEpLJkE8sVFflIZjg1VW3KB4H9t+LftV6xYChUAhUAgUAoVAIfC6I5AJYGd4SvhwHOj4kt8zOewY3pI4OdO0j4CSZS8kPbMNEscu36cs0KqyJCFlSHxkyDKbcR3gj0gcaf2TlryhIokEbcgj+j28z3FzElBUWZGEwvqST7AkEnKMnaolSdhvFVraZEMlHzbjClrM/+R+y2Rdlslqs/SSQSyzRX+QPmmSSnifpBEJKPZJWRLM/xShljiSfUiW5hpHPJkZaQgJzm4nCZnlWnifnyGDpDKKCUgsyh7MfLdBPKEECQ0iCt9LQplGQOEgLDFDMpT/dWY+JAsVUCBYHD9+vFNCUeljZgA2cAWOn/IVliaCeGLZHZRPbty40WGFBS9efSUsTBirFMPxnzt3bvT555+PPvvssw4T8KChZKBSyqKXKNrAU7Ehf0UinlI7tr/85S+jP//5zyMspUtS4aYIKBtyShb9T+zXc6Jkkg55XvB8oXw5BJS0KHjzORW2nPSnklYv+8x+Icuu0d9KOEGFCpKfRD/IKTwHKNuD5Tqnz7LZ72Mh2s3p1U4YJGaepdJRQaEcD5YYLRMKIUBjGVdWmfQ5nYjaTCFQCBQCi4TAogZPFgmj2pdCoBDYXAQyaE2QyAE8g/kTjQIKChwGoBnUz/LKeuIMgJELhLGNigYEFMgnWNjaKTVNkNWBtrKBs/zvIi+bDH+CcM5Otb5pfk4CCkQUy/WgSsO5SFninD22luN3FiXBbwLeWYMX4gmftVlzXllwv2M7KVm+ln2qdQuBQqAQKAQKgUKgENjqCORYra+ERB5fqwrQlqLIJK/kE8vftAQUx/HYNqmb/8O41GQywXvL6DDmJIjflrdo95fPbi/Hu5t13pJwoV9hID73qSVmOBvbWadZ/obxraSPtowOn1MdECVBS1vyXpI3fk5LQFE9RRKLioSqn6TKCfueCYX0mfoUTTYL//rf9UOgr9RMX4ItY5OSxEzwmazjPufeTzWl3HOWl3yClYDiJAkTfPQd/E4/JFFO5SX93FbRxP/pI5Xk/g5SRnJWe5ax8X2WzUmVkSzFYDmbLG3jdyqgWIohy8nwnpILll9gRjwkFAgVKEEMLcHTXi7sW5JeIFegfGJD8UPVDxKjKrRgF+1FMhY8bBcuXFghoKCAAjmFZC4WvNqXiWIwgZRDApjG8X/xxRddg4RCohhVFCzJ43ptDgKcx2vXro1+/vnnrkE8sVGax3sCNYnnv8nc5HM140/ECZm0dn40Gl1YfqaqLsbzsV7bC4Hs91Ppj+cTzxfL7ajgnYooqfqnEqDPoJa87Xi1Q0+iGu/pc+ljJP9RhscGKVFyCs8G+vwk1mUfR3keiYdYCXV9xLoBpzDV94ib56RAyCc04uoQU5LAzNgxx78D/qoWKQQKgUKgENgKCBQBZSucpdrHQuD1RiDZ5AzkIaDIHD85Go3OLDfK8BDENmhEgGroq62ZzkDYgTIEBgfJWOQDZWrjUBrc7QsSD/3/RV0uZ4jK5G9njlmiJ2eX4WShVMO5wnpeODc4VhnoX8tziMC3st0EyK0/j4VtnyV4cPptef44hxlkn5v+5KKe1NqvQqAQKAQKgUKgECgEpiCQMztbNZG+BKxjO8aLBtFbArKJYYPrfE4CSktwzvGiCWuTu/xPls5JhQTLZbwUtG+ON5PEeXybdWEkSUNlRS371JI1/IwfohoJ41nGuIx3sWRG/S0JKPo9SUBRAcWxdP6WsujsSybg2D6kFxVTWC9J3X373ZYEKrWTzbrq1v9/k3zS16fkPZr9ShLVnAQhOQ3fM3/Po2Ab2S+wTvqo/kZ/kSViVfvM8rM5CaZPScn/bQl4rTrKKyinaogz1J2lzmeJHCqeQNKAiGLikfcSOCSbZNkdiSquQ+LcJHqrgILKh2QK3rOsjZIjQ1+p0MJ+Q6w4evRoV1rm2LFjow8//LArNYOlHE+WEBr6Hxu1HDhQZoeGKsb58+dH3333XdcgJFieByJPqxKTKiacE8g2JIKxHL8EFBRQ+M7G+a/X5iDA+U41CErvQEDBcr5TMagIKJtzjhb0X9u+P9WvUuEPFWmeQ07Qw/o8g3yi+p9WIrVk7peeKamQlGW77G+yX1Edi+94qebDc0AiXZbisUTPcrmpbp1VkFByPEtc3UmdxGad1AkBhbg6Y06bcXXHmAt62mu3CoFCoBAoBGZFYC2Jv1n/q5YvBAqBQmA1CBD8yUD1sdFoRIOEAgHldJBQGFkrxz0rAcUALpZBMAPin5aZ2coEYiGmoJxBcBerVGA3Pl/NAS7wOm3Q0FliOSOM9wTzcKpQoKHhVHF+bMw643uW4RylpPpankM5i5LzkCQTAumQUHB4sM7OxOIIpbMDCcV156Y/ucDntXatECgECoFCoBAoBAqBSQjk+JvxX5bAadfLcZ1Bd0s1ElxP8nKSUCSgZPlMllfNpK+UhePGVu48y/q4r5OOr1VbYNm1jEnXcjW1ZWokjUiyThJHEt4J0kP4sOwORBDGv84o5fv0b3IfUwGF5XJszDb4b5VMWoXHHH+7DxJWJM24jP/ZKrxsYaSEDgAAIABJREFUR79pLdfAdl03E3RJGrGkTZ9aCN/pX6pYgv9oKVh8/fRFWd7rK0vw0L9IQNFHbUlwSXLzPyWp5ESMaX1DS1AZu7zJQyxEE2eoYyFlUFJBKxEFC8Fj5WZ68dvhtrPU+dzXUsHBWe6W2oFMcf/+/Y5UQSNBSfIR+5vYw7CXii4qtlgSiNIykFEox/Pxxx93DWIK3zNTH9se12aXoCEJi9LJDz/80DUJKNgrV650BB0TuS1Gkn6wkEo4dhvkG5RPIKFAQJFsxHKQduq1OQig/mBZJVQhIJ7YJBx5fzx79qwUUDbnNC3qv2a8NJ8DjFGzzA7PMGKiNsa9lptUqcvnlL9Jyu57TnaERPtbSIf0ITw/bKgqZT9LPyNRkeXt97GoYGUZKvq3fJbMCH6O94i9qq5HTBYCCg2lIBSDLP3IbxKYi4AyI+C1eCFQCBQCi47ANEdq0fe/9q8QKAS2PwJJeiAIdTwaBJRTyyQUiCgM1pXhnmUaCYNkg7cMfCEtMCC+HJb3NBRRmOWnaoZTg7Yb+aS9snR8DOqn9DHvcZgIDNIgoHieIAshNynjH6cr5Y6HJAmGXOVtEB5nRzlxrLVFsQTWOcc2Z3satDcovt3P6RBca5lCoBAoBAqBQqAQ2NoIzOLzu6wlckzG9qmRiEqrVijpGMvYPIPwmThmXJ9BeJdTXa+dXZpnweSw49EkyMxyvOt1ZmcZQ2YZnSR0SADJcakEFFVEIJ2oQGKgX5I137MNfBtsvtoSPJJWGAszVk6Vwb4sdJJmJMokKX+9cK3tLh4C4+639B1bYgj9QKusxJG5TpbKoV9wogMWklqqnIwjoPAfJPDwTfVTkwRD35F9TCqe8H7wK0kl3UEs/QbJJMtvlE3IGerMUidpSIOQQsLQEi4kGiE70EgMJqkky+bwXhKJRJK2BA8kFL7Lkgu+9z9yBvxgIGLBJNKQBP3kk0+6BgHl5MmTHQnF1uKU2K3mv1ezTpJ5ICGoeALphBI8NlRRJr2yfBJEohMnTqw0jh3iCe3TTz99SdVms0k3q8Fsu6wDAYUEPI0yVF999VVHQMFCQOF3VFKwRUDZLmd93Y+Dh0ASHvNZZNl4ydc8o4iRWrKH51w+t/rGt688d+lDIJjQJDeiNkWD7KcSE88Z+qZ8DtDnQbqzLZebWnnerAEtJvfl+BLiie3HiMeijkI8PhUA1/C3tWohUAgUAoXAIiGwCMGZRcKj9qUQKAQWBwH7JwbuBqEgl0A6ORHNz1hnWbI86w19EVhlcGzddGq5QjZhUIxFDcXG4NhALraVkR76n1txuTZQmLVOwV4pSZwqyyRhIaBYkgfHSpIQVpn0tRJRCIQbqCcAzvlM0kmq1uAEcR6Vg1QlRXZ+bme49vBWPKO1z4VAIVAIFAKFQCGwXRFoE8A5U7M9ZgkdjsckgThmI3Er0eT/puL/thW/V0HAWZwE0RkbZlkLVQ0lI6tcaLkex/3Y3lmfyzved2yZTN6Mc5qkjL737T65DGNNx55Yie5YfI1UHGnVUix9gw8j+VoCigooqqDk/+O/pDqKZXtUBMxZ3i2ZplVkYdlUPtkM7Os/Nw6BlhjWRxSzP8n7XSUk+gN89bYka/ZP6fvTN2SfMkkBhW3kf7Ks/ik21Zrasl7p17Z93Fh0Sfo5+1xLWQTL52CTlNCWaMkZ60k4IYGYZXbYAcghEEOwfeQRVU1IHrocNhU7IKdYYiff+50EF+1qLytLC2FJeJ46dWp0+vTpzkJAyUbCFJw4XrDaaDIG5JMsPfTzzz+vEFC+/fbbjoRAu3z58ojfJr1M/nLcJHwpu2M7c+ZMh4EtiTcbfcyrPa/bcT0UICCe2L7++uuOfIJFAYdSJTRIKE+fPi0FlO14Ecz/mHgW5biZ514+i7JUJUQUySfaVEvJZ5qKhD6v2POVvJ7PHizkRUmNlgKT8AjBUbIhFtUnFZ/o6+ZIQGFsSuzVSYCqn2CJtROTJfZOYzzreLJisPO/JmuLhUAhUAhsGgJFQNk06OuPC4FCYAICbQDKATqDdogmKp9AREFpA5UNrIQGgtaz6JgywE2yApEFyu1Yeudvy6V4KL+DPGBKYw/Xpt36p7xNBBhcxKa8Ok4UhJMknhxdJqXwHRKUMv5ZLwN+q0XJevY6LQTdnRXqzFAD+gTodXTS6eE7PufyBOdnmcW62v2v9QqBQqAQKAQKgUKgEJgnAozPJIeoFGKwuo0DMBZLBYA2cZvKJa06gOV6WgKKszwdI5JUNiDvflnjHtsG2ScRZjyOJDDnOHWeOA7dVqtkkp/bbUhgl0CdpBNI0xKnGc+2BI9cN8e6kEdU9cM6m1S/Jc+521S9RCKLCo/+xzj1E49HckwSY4biVcttPQSSbNKqIrWztFVR4r6nZcKN99nntD4my0t+k4DCjHBIbXyfSiapgGKfZ/9CTCAnPrT7mH1MktoGx0ktpWO5HEgk2ZyRLpkkCSiQLfzexGGSWbKcCyQJyCQ2yCa2hw8fdu+xNBVQJKwkGSW/y+25TFvCZ7WXqIQSy0KgdvLBBx90qieQUChHQ4OcAQmHZCkNHDf6BSZiR6kVSlFAPLGhesJ3165d61QyJr1UfkFhAOUBlE5sx48fHx05cqRrlOXpU37Z6GOv/xt1pacgn5CEp33zzTcd+UQCyu3bt7vvsUVAqStmIAJJ6ua547NIcneqfDGRD7VoySfEUW1877JOshw3rn+J7MizR1KjZBTUqA4cONCpbCUxEnIVBDuJdnMkoDCmNM4OEcUSPBJQiLvbWJa4vG0g1LVYIVAIFAKFwKIjMNixWvQDqf0rBAqBbYVABqEIOinPTeDJkjtYiCgSG1DaYFCeM5uGgkLwNQO2EE6+jwYxgYExFmlqZ/m9TuonYtk+N/zczjZLFj/nRpIQ72H0E0DE4nBlwmPoOetbrpUDT9nxVK0hQJ/nVIIRFpIRBBUdJYL3vIqEspYzU+sWAoVAIVAIFAKFwEYjoBqA5JG25ETujyUyXJaxt6UVsQa++0jebFepcaxqBawHedwEdKt6kMQV/rctpzMkVpHLDFl+vc6BRIwMnvu+z19IggdjTZVHVCJxHArBJLeZ5BPetwQU/BQbY99cN/FJVRXL7ThWzlI6Q8a/qYiyXvjWdhcDgTapln533r/2J6lwRF/gBAT8vz5VJa/RVEtJAgp9C4SS/N+WgJLEGP4j+yZQHEdsm0Z4e+UMSCZRxYQkH8QDZpfbWlWTcaoXfN+qj0AG8TvJIpBLaEmYIIHOZywtk4dZSqcll/R99iAtSbPay47jkUBDIpTEJ2UgsCiAQMo4d+5c13KWPhhu9AuMVbnAXr16tSMfQECBjHD9+vWVEi38PumVSgOQbb744ovR7373u87y2RJL2FI92egz3f9/3DOQSySacN45/5x7VCFURoGE8uuvv5YCymKctq2wFxnTljSZZG7f84yzXDmWCXuqSRPr7lMKdN2XSNhJcKT/TUIj6if0v5JQIPvZUAGi37ty5Upn8xlC/7iGF6QSx7XEWImxS0JBAYXYqzHYdry7hr+tVQuBQqAQKAQWCYHNDNIsEg61L4VAIbA4CLQzq6yX6ayn06PRyIYCSjLECTDlzKZJR5XBUogKlGGxFAvldpKAkr8REM7664uD3ObuSQb7CBpat5RAIY4TBBQazhTnDOcKSyCyrePdFwCc9XmV8o0G1p3lyazSLMGD00NBZ5vS5QTwcZhyBuuQQPzmnon690KgECgECoFCoBDYDgj0kSumjYeyXCJJ2iR/EAA3gdyqhThD0xI4jM8gC9scq6likvi2Cigo3dkInGcCOPdPBQQT0Vn2Ytpxruf5dZzvf0wa+7X+RJbSScXE3EaSPySRJPkZX4NGptOAvGPYtrRPqvZZftJ1XcdxbItpkmDacfN64lvbXgwEZvW37DNSfcQJCFqJIdzL9BWWaMXSp9gv4N9PIqDk7HAYCapnYp1wYv/RoplKJm0fMxb5NnGXBAqJFLmM5AF+m0RAgVChIkqr7gHJQ0KJpXKyFEwqlKhqwne8T8WTPgWULK/Qc9BtfzSkr+vDrr2GevttkqAQciBdYE+cOLFCQIGIglII7fDhw90yqfyyEbcKmP7yyy8rDRUAyAcqoEBAQCEA8glkhXy114THwbGgeALx5Msvv+wsv3EtWJ5oI46t/mM6Atw/ElCwnHvPPwQUVG9oXAdFQJmOZy3Ri0Bb4i3VAImdZsmdloDSlu7pUxVsn4ddX2z/xHv6VtRPIKJAlPO5xDOK5wkKT5QYo81RAQWCtap+WGLsqIxjKXWfMVh+Z9zaVzayLqtCoBAoBAqBLYzAZgZ2tjBsteuFQCGwjggYGDeARaDJATmkBcgnqqBAaMjBujUx26B63+4mqYCBcSpiXInBMQNk1VEkJJTM9KuIZkKDREMGHDlvkFBoOFRa3juTjQSFM9p00MYlSYZcfjkTNWeq8J7znSQT1G1wflRCkXCEJfjPjFBbm5QYsi+1TCFQCBQChUAhUAgUArMgkGPZtmyE2+kjqCjNzZiYpDBjK8dYqoy05XjYngljCSiMvyWfMFZLEklb5pJ1MylNsJxxIE3Cir8n0TzH/G0pnVmwmueySQ5px/stESV/l0hiKR3Gmu34kf1MEruKipBIJKBkSVDe54xQx7O5Hf7D/+K/M9Dv9seNXdv9n1QyaJ4Y17Y2H4H0sSR+jfOf855tSW0qI2mTVMJ39gWpfkLfkgooqcwkMjk5QSKLJXzoxyZNOJnUx4xF3nIElIyxWRbHz1myQJIE36Hw4UzytgQP37MdlmE7qToCkeTJkycrjSTg48ePu2Qg30s6yZI6Ektyvfa9qieqp/QcdCoptaS2IZMtfPZMKmm08rdgJREHSwmaM2fOrDSIGjSIKZA0Ev+NUAkBX8rs2CAdfPfdd107f/58Rz5RYYbzk69WZeDYsWPdsWApNfTxxx+PPvnkk66R+PVawNZrMRCYRED5/vvvO+JJEVAW41xt4b3wmWufmYphPO+SuI2StKXMnbCnIrjPVJ+H+QymU3np+ZeKWzybUOiSMGl5OCyEExWAUPoZ8AwZeiogkzguZjyL6gnEEy0TP22Mg+lgHdM61h36X7VcIVAIFAKFwIIiUASUBT0xtVuFwGuMAP2SQWoG5gS/VTlhIJ4EFIgMKQ9uAAv4pvVvqmJgGQxnGRYGxRBPaAyODQYzKGYAXVLTr16gOQOqrfkNSUjFEywqKDYcLOWYsTkbYDVS7O5ZXzDNYBuOkFKQWNRQ8vxnLdKbEcw3CVDO0GvcQdWhFwKFQCFQCBQC64zApARqEjVyvOs4LBO3zJLMmZOWz3GslYdhYpl1CGgTDId4wjgcm7LhLJsvZ15KHs/yGSaLk1zc7veikE/Yr1QCkZAxjsCRhA38CfwEx5epTKLvkGNTySH6IaqepM/B9tiO+5SlfPRFVFxh1qiEFwP4mWTuu2TTn2nHzet8idfmNxkB79lUsMx+J3cvySrcz1kOAIIb97tW4hs2+x8VUPT56Jfafcj/dDv2O6nkNKmUWBsDGDyZAdIDZBGTcipVSCxJ4kASUSxx0EdckcCSy0MKIbmHhThiKR1IJ5bQwfJZdRSsxBMJLFmSp1VKcZnOYX3xCp+kJdllP2athUkklPT5s+8fizVJULAQD0pAJFHjww8/HJ09e3b00UcfjT744IMVhRCwh+Cx3i+SrxANaJBPLl261BFPLl68OLpw4UJ3jlhGUtBLD85lAhLXDccnsYbj4T3lhmyov0hY4Zqo12IgUASUxTgP23wvkuDZ9pU87/K5yrg7y5mnAphKYlnOznV5Dr9CWJeEwjPK51tLruQZkqpakhfzWbLK89OOTSGbMNnTRtyd91hV/ywt6V8OIUWucvdqtUKgECgECoGNQGBagnYj9qH+oxAoBAqBRIBBc8r5MviWrIDiCeonKqBATMnA+iwRCuX9CNwyW9DBrwNgiCc2fjeQTHC3i+fUaRuLQJuIsHwSRBTO5/HlcjxYzmEr8Z6zaDM4udpnVnuuCPYbnMf+PWqPUocUNRScIyzKOEqZY1m3VFDq4i8ECoFCoBAoBAqB9ULAQHVKdqts0pI1MhnI+yR/EJQmcM04DMtvJnRbFRO2n7LeKqBAPpGAYlK4HW+3agqqpai4Mmn8ttqx3Xphn2Ub8RVM1vaN/ZKswrIoJdIIokMeUY1EEkmrfsJ/TSKgQGZx3VQ/yWN3G0msz3I9Q3Eqv2YoUttjOfuTLJljf9MeYfZD3Ns5cQBiiTOxsfYvLNcS4JzBjWW9lvyS/+t+afvK9Qw5E4P7FxJzqHOo1JEzxdsyOiTvJJ5g2zIsfaV6TAJmyR0Sfvfu3Rvdv3+/s9n4zmUhP0gkSUJJ3/sewkmLE/d6EuDyfR/JrV2/nXSi394qmL60XmICESPL7nz22WcjGmVqIGs4Qx+7EUQNiCWU20HxBAvpBBKKzXIUfclYroUssYTSyblz57oSQxBrINpAqsGyHK+NUHUZcnPUMr8hMI6AQhkeCEmlgFJXyjogkM8m+s4kj6cCIXHSHMcbV3VsrnKKz+V8Xr/0/Es1FEvMQYiT5CfJETJKF+x+8aKPwDgrFDmmJu6epc+Jt2bMnYl/krgZP9ekz1nRruULgUKgEFhQBAY7ZAu6/7VbhUAhsP0QaGdgQlBIwsLJ0Wh0YjQaYVHTgOltm4WAAvFAOUCIBcoAQkRJMgqElJQCNBi9/ZCf3xG1EpOQhHSOcJogFFmSpyWgcC6Vf09HTFLSuNl5s+w9wTVnjGJJFlh2BzWUrEUKAQVnyAYByWB/n3zxLPtRyxYChUAhUAgUAoXA9kWgJYd4pON8cL+3pE0SsnmvgkmrkJKEFTJcltwhySv5BMsYy2Qh20vSAeNvx1+WvMhZl5kIbvc/98d9T8LMZpzhoYoe7XKMC5Ok3CZn81gYB0r2YHzIeNKynRJQIJAQSG/HjLld/k/1FEknkt/ZruuqTtDuQ1tqMpVbNgP7+s+NQ6DtC8b9c9sX6WNxr9vPeI/nTG22lxML2lIBltqSiJJ9VpbOydnd9k+TyugkOSUnI6Taae+xmlBrE2x+rwJFEiLYEAQUVU+wklGwqqCokAIpIreXqia+V5UklUva31IBxRIvWsgpqXIykFjSEuXaBJ6EOvoV+jot/Zgtt9ES09q+3udSkg4lIbUz/rvzBe7g+84773QlabCWqIG4AQEFhZSDBw92Fsw9l/MkboCtpY1QnIFsYIN4cvny5ZVmOYq+c8D+7d+/fwSphsYxQKSBUAMBheOwcY3Va/EQ4PxTdoRGGZKvv/565VpAFSd/+/XXX/N5y3OcWBHxIxpxw4uj0ej8aDS6sBw/ciITz/Z6FQJ9CNBX+uxUDSXH3064VP1EZcKcxCchJeOnSTR/xe9o+9U+5awBz51pZzSJ2twvqTRNzFXVcSzx2Jz4N3QcP20f6vdCoBAoBAqBTUagCCibfALq7wuBQmAFAfsjB93WrIeoAOFE0gkqKBBSaAy6U5J3lj6NwK4MawLGWXIH55EBsQxtAjQqpvxGCa/XJATaYKjJEAKOOFAQhyzJgyKKzhMKKSkh6TUgwQiHKln9qz0LzvwyacB14KxVrOcdi5NkUAGniESCEudcFylbXCz91Z6RWq8QKAQKgUKgENh+CJhgTYWQTATnEbezynN8y3vVSRgLtdvLRK5jJ1UJslQl20iVOf7fsYsKhCYP2Y5JZbY1dlbl8kG0iUmTxrOMzed1BWSJiXEz+nPMlmM5yOkql2AzMdv6ADmzExKJBBRIKJbPUUq8JaDkfzKudDnHmWzP5PCkhHCqqqRaSx9ZZV741nYWA4Ek/LfKSO0eZp/Bsq2PlcpIOaGD9ZJ8ZnkuZ2RLQNF/y/5FFZRUVrLEl/1YS3Zxv/v6uOxPe88ACbVUJrEsjuUGWpsJOEvsWKJA0kmWLLDMSkuEsDyLFvLI48ePu5aKJ5bekZTCb5BQXI/3NNZTdSMJLBMuu+wH2j4vk3iS5ujn7HPsa/Rvc/n8S77PZ43Xkec3SzH1loJwY6k2A8GHcjU2CCjHjx9fKdGjCopljOZ164Ez54l29+7dFdIB5ANUL/72t7+Nrl271rVUBGj/n/2DKHPgwIHOQj758ssvOwsBBSUdiClYrsd6LR4CqA2hcgLRBMs1YONauHPnTkdMwT59+rQIKIt3Crf6HvmcddzMc1aiZkvehISSBBRiqcZWeZ/LT3zOtiTMVmVrDuQTfYwc7xJXdeIfsVZi8N8vN35j/MzEP8bTOZYvlb6tfpXX/hcChcBrjcBmBIRea8Dr4AuBQmAsAvZHBMBSohe1DMvuoHqiegaWoHoGzGbp02BXK5PNIJiBrwNgyCeUYoF8gHWW4jj56zqtryKQiZRWjhmiCY5Ta/nOc59MfyUlCWw5o3atEZycTUrgDRKKpCScIc671uuA70woqJ6T0udD6mbXtVIIFAKFQCFQCBQCrwcCLWkjSxQkAi1xl3FTBpGTVMJYqFUHyES065EYZiyVBBSC2lnKwuAwlm2YPFaNsCV5j0sWu77HNFSVYb2ugpZo3JdQTQJKlq9hPOgMTMZ8qRTQElAkp2MZSxo07yOgtDM5k5CiEoHKK0lsyWRyi1efukGRodfrqlq87aYyicog4whu2WewLH2D/hV9Bfe6CkgtASX7DPof+xRIKGxHshv9VJJVWK9PzdJ+pu032j7R31v1lvHBhKWlTskEMomEElVLUsXE71RDwU4jq/C75BZ2QGIIFtUSiAyql5DQtkkmkWjSdbrLpQ2y5EGfcorLDUgEmqjTL+3rb4xj0KfRt9ksM4xvSx+URLZ8RvC+vY6SpMj79OPb8k4r500cxfzEiRMj2smTJzsFFIgbtI8++qhTSEni0LxuQ1QvLH8E6eCrr75aIR38+OOPo7///e+jX375pbMSUPr+G/WT999/f6X97ne/G/3+97/v2pkzZ1auRY7BUhfzOobaznwQ4F7lPNsgn3g9QECBoETjeikCynwwr628gkASLNtnpyR0LM9c1E6cwHdkNBrRVJdWddqym5OUxnrLgQ143sxy+nJMynvGyZJMiLESg7+0bIm1Uhqd2DzLpVJgEVBmQb2WLQQKgUJgwRCYJVm7YLteu1MIFALbCIEMaDOwzmA5SienlxtEFAbYlG3BEuTI4NsQSBy8MvBlgMvgFulMB75YiAeqXmCLWDAE2fHLpHQyDlXKwSsXqROVTpP1T12GwFZK/U4KXM6yxwb+CcgRfFMakuuCayFrld5ZJqtIWGnVcXIG2iz7UMsWAoVAIVAIFAKFwGIjMIvv3CoHkIybpOKW5BSDzCaJJZOY7GsJKPnZZLDr5LiK7ZoUxLav3Mcs1bNW0u88z+qkILS/WWpRgsikkokqAjieg3yCj2ApHdUBsC0BJcs58nuuR3JXsjK2TQi3BBi3xT63+ztP/GpbWweBcf2N36taxP2Jf9SntOTR6otJJsEXw7/SJ0uVpbZvyNIAElBSASXVVNpyOdmPZB+XJJexZySVRnzf950bgNgAAUWCCaVeLKfTltVhOVU1sqROvm/L+Pi5JYuQwIbQIKkBpQQaSetUQ0HVZOBr1mSb/ZiKTa1CZ5aPpT/Cn3UiTpb94re25FfuSz7DOLdOGLHcrj47Nq+bvufNSvLzyJEjI9rRo0c7Egrla2iff/55pyrieeS8ds7/0iyP4n7EOTeqXty4caMjHEg6uHr1anf+bJzvfOW1SBmhVGxJAgpkmnotPgIQSyAb2bwWsJCRuL8lKz179qwUUBb/lG71Pcx+lr4zJ/MxxvfZjWVSJgrhNN4zwc+GH9AXK197B7p6hHn22IzBE383Bs93NEgofRP9Vv/PtWYhUAgUAoXApiGwmQ+eTTvo+uNCoBBYOAQycE5gK9UxKL2TBBSkBRlUYx1Uu/6kA2tlqSGfWLMVtrXSf6ig8FlmNrYIKGu7ZHJmLk6UCZRMjljT1HqnfCYomueb3/rk4CfNyB2y5zg3Jh4goUBK4vqQgZ9qKDhMJCdILBCwy+QC6xr4Y3s1C3UI+rVMIVAIFAKFQCGwuAiMU/OYlBx2nVQVQAkglQTasUuSPxgLq07gjHLHTJY2cPk26WzZQq0lMrBZyrAvAZwJ4iSq9CYPN/CUtTMosySNu5FqhYzFnM2PldTRp2ToGFClE8Z5KQHO95JQJKC4PyqVSB5hfGhrSzbmPrfHw34ZaGdf2983EOr6qwVAoC010yqAeJ/Sn1jSRpXIJIDkoSRZhfWSKOBMaUkoeb+3RDr6kFS58P9VS8rZ1n0KLe2x9cKdpQFSpURySJJE+N3led8qnUBe4Lu0vIeAkiV4mPWdqiaUx0H5Apvft8uxDConEk2wklFQRFH5xFI8U66vlqjG4uPIKLks/Qf9lP0efVIm7yw7a9+YpWedVKESyhACCueR68jnlLPy02/3GcQ1MrYUBOcAEgclbGiQUD799NOVBjGF71mGlud7LUQU1C5+/vnnrsQO5Xa++eab0bfffts1vpNUhE1FgLbM06FDh0anTp3qGuSZc+fOdY1jgJhSr8VHADISJCQaJJS//vWvKw0CispG2CKgLP753AZ7mLFT+1pVoOlPJadjmZgJ8USVcD5bkodnuypkPKMnjS02CrYcJzPRU/IJsXhUyJ0IyG+pTlhlJTfqDNX/FAKFQCGwDggUAWUdQK1NFgKFwMwIZJAbVjeDZgIYDKBbAooBM8gJLJuJgXF/bIAmAzGQTyAW0BjsQjyxMeDNwXERUGY+pS+tkOcIx0eJZyzBqUyOZPklzjHXgA3iUarjEPhK8tJq99LAv7PHPPcmIXCEuF6wBOyUZscStDNwRwkf5dOdQWbgcNaZbKs9llqvECgECoFCoBAoBOaHQBsIZsvjyly0450so2MSTiW3JKBkkpcxMcuqXNKWJuwjoOT/OsZKRQO2lwnqccTddv/z2OeH6GzsuhOvAAAgAElEQVRbSjJGJkZbQocEYMvhMCazQSJJBYAck5m4lWjC2A8isuV0+ggoHkH6FSR8LeWIlZScJTEcE7p+e2wSZIrAPNs1sp2WbvubSf0E93iS+rOEVksa4zN9gzOpmeyhjH8SUFRJyjhhllLJ8mD0RW4zVVhSoSWPpz2WsecNkoENsokldSzFkuVy2mVbAkpbgkeFFLbVdebLahqok0AWgUyCzbI6ltFhGRqElCyjA7mE77WSTrAQVGytkkYPAK1yyaS+IPtD+p8sJ4s/mpMiUrGT/gl/VpWnVgElJ+1kX8n79Ls55zlxhGtKpVp89/zN51Zv3OaNN94YvfnmmyPswYMHRx9//HFXfueTTz7pSvNASrHldbEWAgokk8uXL3cNksH58+e7duHChY6IkMo1SUDh/7mGvI4ov0O5oLNnz3aNsjtayDP1WnwEIKBcv359pUFA+ctf/tKRUCjBI8GMa+L5bzdxkkad0Eb88MpoNLo4Go3Oj0ajC8vjCONG3Gf1KgSGINAS31MRhQdXEs2Jm1uCJy3v6ZPTD0mi+zhy/cT9s89dQ5keS79xP0hAcSLo1YjPc18lcbIIKEOunFqmECgECoEFRaAIKAt6Ymq3CoHXDIGU5yWQlrUsTy4roJwZjUaU4Mma1b/psP5fIqAPtpTjzuA0ZVUY5Nogn/y4TEIh6GzQmtlARUBZ+wWZyZqcnUfg0sSIZBTlfCGbUM9URj/XheQkLA6YswEGSTmPOYx2pinnnvNOIxGBBKQlmXLGWEpI8l5VFAOAJB1ydtraUawtFAKFQCFQCBQChcBGItBKYTvu7POj29I4mYAjCJxqAc5EdHuOhbGMhyxxgc0yB5KvU60kx1gmmPusY6VJMYD8bRzRZiPxb0vVpNJJ/gbhw8b4LYnkmYx1bOYx8DnVUhjnqYRHglZlFEksmZDNZLHbSQWCoWPANslcpOWNvMIW679aMlpLCkufmX4iFSTznm/LZuEvpSKT5BPI/fQxEtYkoKR/nX1Nqq6wrJMBJJpM6z8GxR+zNA5kk5ZUIgGgLaOTy6pywjKQTXIdiSySSLAkl1G7sJGUtowO5Tf4nQYxRSKJSbiWkJIqKf4HgA5I2iVRLvuqvj4h+0L6OP1S+jD6oey7sn/Ez7VcGFYCir6v/VZf/CMJRRJQfM4xeYgyEPruloEgCWrZ5LyWVu48zzfkjv37968QOiR2QOqgUdKGZTnPquCs9vaFeHLx4sWOcIKlXbp0qbOU5lGxBpsv9jEJM8eOHesIM5BlsFmOh/JB9Vp8BLjPUcOhQUT585//3BFQaJCTIJLZioCy+Odzm+xh+yz1s2RSyZ/0szlhD9kly/IQL3WMgGWMkHHYmUgoSfgb8Cwbdxpy8h4xVsknKKEQl7f8ORP/MnZfBJRtcmHXYRQChcDricAgB/D1hKaOuhAoBDYQgQyYEWRXRhALAQXyCWV4eN9KiU/bTQM2DGAz+MIA9/KYRuBGJQtszUSchvJsv2dCwxlzzti1jjgJFhwlySdJQpGglIkcttOXKFnNc06pda4XgnTOhCVI15JODOBJTMnfnW32/9k70yY5ruNqN9+QLZuiuFNcQJAAuIKURIf//5/wFiHuAAmAK0BSlPXFDuONpzjP8Eyiqrt6pmd6meyIG7e6u9asW1l5M0+eFL2/npR67ZZAS6Al0BJoCbQENiWBscDo1L7Tnsj669irGWitNkaWnMAuSdY27FsBt7KRcHwdwAJqDfAa1KvlB9l2DHzivtxP9jIYnMYm2pT8awB1DsgiAR4sZxZ/soWwnAx02G7YY9pm/Jc2mdfEOciA4vay37mt5XXSlhsroeP5GfS1XM+m5Nf72R8JrKNrUgcIPsl5cQW1GXSiZ64EkEQ9AyDEbSsAhe9S8dOzjayizLfyP9lTUg+mnpLFyWDWJFAtA1ZZVieXBwE89thx47sMJ/SARQCT0Aj8VzCKYITs3T7ZUeoyx1wFQAGEQgOUIiPKEQvCuqNxypdQdYn6Rn01xUbC8bM8AYCTBJUAJnE+q/5LgF4mVMjgKXgugXNVTzsOLAuR4EgCoQBQ9OMYFCUIylir49qxf0KW3GNAHDCf0GATAdghK4pjgb6y2KxzU27fvj2U3aF98sknC74DNoDx4scffzxRdin3C/DliSeeGIAy9Jbdeeedd4bSO88///yCsjz0rNOf3ZfATz/9NJRdsglAoWdMCEaC5ejhw4fLGFDwL8J80gwou3/b9/UM0cHJdsa7XLAfIEDBJ/ToYN/19IJG0cVZElRmlKqTT+j/yjj18OHD08wpMtGPcufJQg6DEMzkNIAo+T5sm3pfR2yfd0ugJdASWMEa0AJqCbQEWgIXJYGkBGamjvPCJgOKAJSkEfyFO3f6k04dDFgze+gxcGU8AYiiwcvEEeczjmaNXo8wx1l+UTLb5+PkZCUDLjpHrSMO2IiJUzLikFVlZhVOLwFJAFcqij+/ryMv77007mTRShdZe8ApOvwEqjCZoun8Mwutx9E6d6HXbQm0BFoCLYGWwGYkMJblN+U4zQAby5WpLUEmdR9p02Cjkv6s8xf7dhUAxX1jB6WN43YyGOQ5poQyOz2ptkezzjcj2ll7qUFWNjLIObUD/s/sR2xyQSKCPLKEojY+NhcZlhlg5be07fKYOLXZt8FZtk27T0YCtq8ZmDVQ6/nKTDBLOL3SwUigAja4MJ/VZRdpIEiwW7KR5H+ymOQ8SRAJ/TIASgXSJaMoc6lkYKqskqk/1VGe11JWpQSWyFiRbBdTABEZSmQuEXwCOEFmE4EorJOsGJS7gZGExnIyWbDsb8laws2x/I7lNgCcJOgky+qsmf1d9cQUixL6BV1lk3VJPVf9EAmOQ/85J5XJ1fJhMkC5PvtnPqueE6Di/2P62vGbY4ExlaUgGIPO0+lz/k6AFB+OiSYmjjzyfMBUQxkeG6wnsIvYnnrqqQXtySefHMr2VPDSXG0C88lf/vKXocwKIBTL8dDDiJEllnKfgJs4/tNPPz30MLPcvHnzuHFeNsZrf3ZfAgCOvvrqq8XXX3899DCfCEJhPGQZrZkAFEAoNPxBXYJn94fAPp2hdr42Pu9vS3bSq3vpAaTIdkaPQkr7QluCeU7VyY8AEQOAMujtIwDKuiCUfMfhQ8Ufjy+eHn88vnh6ACiZEHqSimqf7lifa0ugJdASaAkcZ4u3KFoCLYGWwDYlkFlXOOihDrQJQKH8DssYzjji6dcBoGDA4lQWQICRK+Ufy9L90bNeOrUbeLL50ZFO2lpPWicokyKypmwCT8yusn45wR0cqbmfzFBetzxPZrYw2cmJkqWZ7AWdSNcOXSQ1S2k69qQ2biadzY+j3mNLoCXQEmgJtASWSUB7o7KGLAOg6Nilx+bEwSsgZFmgNlndsG21UyxBoP0qi0kN7HqO2LcG67R3zR7nnCYZB45sobrfOUHw8xxF6cjGxlpVmkZ7yQAqPbZYAsn5LQEfaZ9hd+HYBoRCvwyAwrGSWYV1M0PT87VPOVW7Lhlbeu5wniNq9/Y9xhZima1lARr+S2YI5j48++gcejOV1TupQ9BJqWMSgMJ2OQZlrBA4kgkd6qOpLGikPTVvy/9O3BWBAYBMWJbNJNlNEjgigwm/CTyhB2hCIN8GACVZUASrsD3HsUyO/d///vcFDTCJPcsASvwANjDInGwHLMN6IHBFUMsaABR1XTI2pd7gd9mV6NE9lihA3+V/VacImsPHkYydAlAyeCdbioywqS89RgLnpuasdZwLiuR9R/AT0InMJ8loy+8ZJGV9n48T83Tuf5a4gWHkrbfeGthF6F944YXFH/7wh6EB9HB80a/zgfUEkMF//ud/DkCUe/fuDQ0AAqw3fLJ8kvtmvAGOgeWERpmgP/7xj4v3339/6AVJJUPLOufV6168BCi55P2nrwAUwWpHpbcqAwplmvH70MuA0gCUi7+Nl+WIFVCvTWApc/ym6GDLlqeNgM2Q9kW1NVInn7B9BZ8cMYcNftYjAMp6ivckMxc2uoATQCcmhdLzO+9AbX/s9P60BFoCLYGWwJ5KYF204p5eZp92S6AlsOMSsPyKzosri8XCBugE8AmN3zJ7tNIL18tMBzfGq3Tc9IBPqDX5+RH1H8ABwQMYu+04vvhBU52b3F8pJelxXglMAoTCd8EpoPqzpmnN/D3t1egYNMiBM0+KYsYJmS2CUHA+SBtJz+9m4AJ8WhVwOe059nYtgZZAS6Al0BJoCTwqgbGgqQCOKRAHv2f5GgLBAF0JntFnsNhSFRyZdzz/mVFIj+2C85cegLXZ4mMAlHQqW4bHfVWA7bJ7vWvz+zHwSQZjx2x35VlBJ4LICdAmqATHtEFbwebJUDcGQFFOnJ8sJ/QJevk1Qr386eo5Q2ufGhSa88w6BlNnWIJUhpIElTBPTsYJdBL6RR3jumYz57hUryXLkpnQqxI68u7O1i8EqpLhBGaLbATybYJTBJO4nkCTBCRYgiUZUNwewADsFTTKatBgN7DP3wGhPKJ8Hv4qsgoyWQN04m7dWQasE4DHejIwyT4iWwK+CvRdMrJWPeN8VNYnGTjpLasjCMXEGoEouW1ldlrnaU6GHsasQU965ur4bpi7A0YhG593Ib1l6HxOThwzg52U47G8DSCUq1evDg1gCgCQHGO1RMSyC4H15N/+7d8W//7v/z4ADmC/oAQLPSWXpj6MUQEw9IBi/vSnPy0++OCDxZ///OeBjUe2n3XOZx2h97qblcCDBw8GBpy7d+8OPeNBEAq/lc8qAAq+RUvwNAPKZm9V7+1RCQh8tzSeejZ9qNoIWdqTOUl+xx5IX2omY/7fY0fKzO7hw4eDr/Xhw4frAlBkHKTnfZe+U5lQZEURkEk/1x7vMdISaAm0BFoCOyiB2RPIHTz3PqWWQEvgcCSQoBKABIBOcFjUHgeGmTbWsFwmhQpAydrIAFCYIApAIWvB9qhH6nBkvetXkgEhJjZOjJgk4cySBUV6SVH+jJss5WSAyN+qY3iuHAxMOAnLSRNOPQAmOAlp90vdUr7rDGTspRPxLM6+uefe67UEWgItgZZAS+BQJZDz2LE5bQaAWa7AkTF2Am2FXJegmmUuAKBoV9CPAVB0AvM/27ENDSBLZot7fO5PtVFquYw8123O39dhcsvga5bSyYz+yiqSbAEsY48TCdQJnWUjCKAmc4nsKK6LY9tgrqUsBJrkM8Fxkrkk99mU34eqPeZfV33epp4/ntkEriVTUuqJZCMasoiD2VO2JZkimPtUAIqgEdcdA8cJCuAqfQ49VrIsqedWJXQMzCJ+BJZk6ZOxZYABsprQCxgRQJIgkwSjsJysFgIMDOr7n8c04E8PSATwgO1vf/vbsEyfy/xGqZ2ZnwR+zAGbqVNkFMn5n6W81DkyknAy6CmTZZhfor9SH9W5Y4Ll0HtZdgx9KKiFPnWcQDvntHOuaUpUmfABOCrfeYBOZC1lWWYUet6rCbyavBXPP//8ADahUY4HxpEbN24M/UsvvXRiXMmCMgb8SJYb2G4AoAA++Y//+I8BbPDdd98tvv3226GHKWfqw7h9+eWXh8bxAaDAfgIIBQYUxuFpywLNHI+92gYkILsN/f379xdffPHF4ssvvxz6Dz/8cGDFocGIUz4VgCLz7RgDCkDYLsGzgfvVu5iUQNoevMuTaYpldTJ9Ak4EsDq/YY7i/IXe99ZgPws8OZqvDKCXhw8fymKe85hVtyrnA9j3JoHSC0D54mjZZ4cem7+T+VZJt/9vCbQEWgI7KoFtOrB2VCR9Wi2BlsAWJJA0wCC0ZT0RgILzwuyZLNeTDr2x004jtdZGhv1EekyM3MwawsDlcxaHzBbEeDCH9N2Ek7TWltZ5JcWvABTGDc5YHbO5Xc2yWufdV6mTzRwzYy0zbnEyWMrpm6MJFc4IJlSMr6SO76DGwQzXvpCWQEugJdASuEAJVOBJBnR1gtJnMFhmEgHPOE+nGAr4Peui68CVxlo71NIYeeke08AuAWQawTbskgxK10B0nrtZiAaSx9a9QJEf28TaRGkjL7OVBfGabU+QNYG82kKVKcAAj2wm9umMdl86yStDnSUm2FbQi/vNMVQZWpIpAFuvP5dbAgkOy2dUqTiWeFZzjiq7p7rAbd2foDJ0BrrBuTC6IkElJlwksM3jsJ2lwejVa1lKJ++eIBTZUNRXSzOYk42ispoICklwSAJGElgC8OTxxx8/UUonwSi5LqUuLHtjGRxK4VA2hz6XM9hPMBlgSW2U46m/sY8ZnwTdVQDelO4bY89UP1UwnOXF/N+yYSQuCEARSFIBKAkwQccmQM8SZYLuls1nz+LvyJINjEtLR9EzZwd4YtKIy3wn6MmYdfxOzs2feOKJEyVvYEGxwYTC/7///e+Htgz8AeiE8WMDgEL5HQAoAA2+//77AYhAG2PHcawApLpy5coAiKF/8803F++9997Qbt68eXwOwwMfwK0ZY61XuUAJoGMsrQPo6NatW0O7ffv24uOPPx4aZZpgxCmfKQAKQBToUkhuw8dILwMKz/I0rc4FXncf6uAkkHMZ3ulZvlMmNecisp4IUpGxCtYUfkuWxix9yfL/O2JBQVej6x9/+PCh668DkheYyXOEb5SEPRsAFPzytkweZd3c9uBuZF9QS6Al0BI4ZAmsE4Q7ZDn0tbUEWgLblYAOCHroAi2581rJnAF0MEV9PnYFFYCSIBMnh0wQMXKl6qY3JeosDpntSvQwjs47KmufM2ligmTLGqeMm3R65ZhiO7MDppyyyySWAZesh8oyDj8bTkOAJ9kEpABC0TGIE4KJXI+vwxinfRUtgZZAS6AlcHESSKa0GszNs0gmtAyM4ZyVvUTbYIgVHW3Mb8nMRzBY+mr6DDJX5gCcsIJG6A0qY5+wnY7iCprxvKeurf5/cdL+9Uhm9dcMxDFbJgO1BEkFg9BXMEq1sbIcDnYTjADJZuL3WlYHu0pwi8wAHot95nlXAApXmedcy2RsQ959zO1LoDIT1eczz7CWx0kdgi5K8EcNGKEfDMQzZ0kWiWRASap9ASljZb2mACX1/MdYoB6RemU3kdWEYD/LyXKSgJRkPYE1AvDJ7373u6GxLBiFnqC+ABTWBSwCCMD2888/Dwwm9jKa0MtkMDzEDx8uABrMaQSfV3wq+CR1yLI5nAwj6CFa1X+C5ujxOWSCAgE3S7sKQFG35QlzLzOT3OOwL47Hf6mzp3TcSiGskFGOKd6d+X5knm7CCL0JRfT8J6iTPt/BJw7JuBCoRCkm2EYAe9DDgvLss88eA1RYNxl6ckcAmXJMCUD5r//6r4HxgjIsP/zww9AALI192DdjFSYWGwAUSgS9++67Q7+MhWXVgOv/L0YC6Amef/QEPcw3n3322XH7/PPPF59++umCnv/KJwEoPGcyoLDivQJAkQGlASgXc2sv41GqnZK+cpnSmItgZyQAhbkNetmGHk7/qaBGS17m/AW7I0Etc0oOem/yPcr7L0EmALhgKafhn5dNmp75QM4P2o96GUd7X3NLoCWwtxJoAMre3ro+8ZbA3ksgHRZJFYhDAuAJIBR6smV0XpBJk9mjq2pOpoGL8ZwI66zPioFrKRX6BAe0cbvdoZZBGiZP0kTSZ51pJk1mGTu5YmKlEzfL8xgwOus7kLFh9hljBueCjCf0cLbiiKAHiJIgJyZ1CWbZrpT76C2BlkBLoCXQEth9CWQQ12WBpZWpIOn9ccKmjSCrgACUGkRLFjVpqgG6JgBljAGlBpYzCL2yzMWOib/av2Ye2i8LxuZ/2keCSAiQYgPRa29ndn6W6EkAisATexzXtbRPfk92gLbld2xw7fjppD7wmUZXpI5xDupv6JQEkiSrCf9VAEoC4yto3rJd9OqqWtLHMl0Z8F9rXjPGzjD2W5bDAWBSy+XwHdAIfQJS/J2APf9XBhTABPxGn9uzHSVQLKMD6ARQwI8//njc//TTTwsbQWQDyvQb+qROEsiRZWzyQPWg6KFMUMAHgf5DnwEOqcwlgkb4z2CcgetaRofL8z4bjOO8WA+daDsrsOQ0YpRZRwYv3peZNEJ5ZRssKLKaMp9fmUEvsETwCT3gD8rg2BhPWZIpLwLmE4FLjCkYLii9AwCFZcaXY6qWZ0oQFuP12rVrx+2NN94YyvDQOB8BKKcRYG9zMRJATwBIssFyAtsJoBMaLCg0yvHAjFM+yZLGs54lRGRAwc8I2zLPsQlI03WdLuay+yiXQwIJFGGegi3iXCQZUbAvLG2Ov10WFP3yjFdZB3lHOdeix9ZJAKHA+3UT/XhvpW2fABRAKIK76FlPJmoBlpfjjvZVtgRaAi2BA5DAWpPUA7jevoSWQEtgNySgEy4dFBixNMAmgk/o+Y7TH6OY/3XYaVwvuyIdRTiGmPwxQdSQZVLI5JAG3V8avzjE+WzMi7UbYt/Ls0gnME5WMwSZ+AAucfJTqXz5zrgxYMT6MqTgzE3K4LMIJoMdtcwTTCgATwCgsIwHAxAUPeMxaeiXZRCf5fx6281IIO2lbdpOmY25mSvrvbQEWgItge1I4DR6NWudG4CVFUDHp/ahDlcDwZn5x3/JVJLnwn4Er7AedgcOWctiJDNbBUKnfcuy4FcZV7Yj6ZNHXec9kuuazZ/Z+AlGUYYGa/2PQKwgb2xtg60CURKsYmDH3jKH2Ewu4xRnGRsqA7CZGemyYJa253dh5G3vHHIusc5ZJOOIz7Bz1wzGWDI0QW5mHDP3qPOOMcr8ZEsySESPvqksjm6foBSWV9qnWU4HQVR2E7/7H72gEnrAIQBKCPTTJ4iE3xKcUsuhJLilHidBLiwDAICFwiZwAFAKywJU6C2jkUwo5SYvA4ssGw/oGOd5uWzwa4ohRdYnmU0E3wlCSVCJZQ4ErBjwQ1ei57L0a9VjCYixNKz73obOq+8/ngffm8zXBZ9QVhkWFIOf9BVgNXpfGBuvv/76wD5CTwMMYk8ZHsalLccxYwmQiQ3QCaV3aIAPAKXQ/vrXvw5levKTzwAMPjCvTLUuu7OOit3OuugMdQz9vXv3hjEgCOXu3bsLG+C38skgOM+bbLf0NYAOoEzbBX3Qn5bAeUsgwa6VlaqW+5tiQEF3Y2tje9N4P6WOZk4EgFA26gTCYrPM/fD8ZOm4+vwkuIt3Yvpdt/GOm3tdvV5LoCXQEmgJFAmsnKS2xFoCLYGWwDlIQIpyDVmZLDBkcUIIQIEBBQCBLBYYuwkcWKXDMlsTh46AAHpQ1YBQ6DF2NbClu+Wy27A9h5t/il16n62vjiOXiY7BJHtBJjhscXQxrmyyoTCWWE8HsuPpFKc1bJLBErLOcDI4lpg05ZhzEsVvBGOY2BmIqWNtnQDRac+9t5sngRokPW0gY97RHl1rzHFuwO60++ztWgItgZbANiVQ9egqvaoetOxEOjsFi9RALY7WLM0nq4B1ztOZmnoeuyD3byBZloLKiJByTIYEs8ETOL1NmaddW98hU/ZusgAYTMV2wd5ZFhjNEhNsRxAGu4eGnWRJisoGV5kGEqwiYMVAbYJfEnBeWQpkm9u27Pv425NAPpeexao5JOtl9jD6REBKBX5YbisZPQXM0wNkqxT1OZ81QzmZl1xOYF0GllxOIMxSCWdgPAEfMkvwm78nQAR2EpssJpbQIRj/xBNPDGV16HNd9pUsAwAAKIFiT5Cf4C896wkgkZ3gf/7nf4bf6VnPxvrZcrsJASTIzVXmzPGTUYTlBOFlma7Uk/zufNDAM74FQXgmICSDpvtlOwF2lj2YYl1Rn9djC76bc32bfiLr+88xzDuUZwMACuATe0AoLNPzjDi/nwxgMi6fe+6543blypWh7M3bb7899JTjYRzSGKMJuAKsBJuFDaYLyvBQfodSKwCbBDgx5vLDuBbUAsjlxo0bC5hP6AG/XL169bg1AGXTw2rz+4M1iXstkA2wCYAkACj0lN2BFYUeVpzy0b4xkUi2W3p8ijAr0748SnBLe2fzF9N7bAmclIB6mF+zLGiC69G16OcsZ84cKedM2Ny+w3g35fwLPyusKTZ0vPqe+dMc+4rz41lKgDnPkP55fPSWNceHyoOYc4ttvON6rLUEWgItgZbAKSUw98Vwyt33Zi2BlkBLYFQCorE1ZEFfAzyh4YTIEjyV2WJVkCIdS5kNidGaJVGcHNJj7GZmpV6HNmx3awDXzKrMLsxlJk8AlxxXWcIJkBMTLMag2c9neRcmUMRa3kzSCJBYjsfJE+PP9uDIKQGanzYGQGmQwW6Mv9Q5Y0GMizjLqSzLizh2H6Ml0BJoCWxaAlWXpsN02bFwbBKoqgFbg1cZILYchmwCCURle5lMarCLc0nmAx21Olc5v2XnOwZaPIudsUnZV7aRZfsWDGJv9j49AZUMwviO4jpZliWFHvs6SxBqb9Pj4M5yhDWoqz2FTcWyLAT0CSyZAmpyfW3Lb3IE7ee+KnBj2VXks8qzn0ASgWkZiGGZxnomTOTcFZA8+qkyNKUeyXJhBuE9VgXKnxoUncF4wSb0MJXYj7GWyHJiuRwC8LYnn3xyQXvqqaeG3iA96/IBcGIjkPvgwYOhwSoA04SNdQSrEByurCZ8t1luJ9dZckNT560D7mddA8eC77KsDj6G3Hf6HNBVqS8F39Gb6JIsKC7X0j38vmouWK9p1foX8QQ7Rn02GMvM0xN8AvCEhCPaq0f/ywLE+pMf2XcYay+++OLiz3/+8+JPf/rT4oMPPhi+P/3000NjPCbDD4ADQAU2ACiyXlBuBTACjbFYASg8AzRALewb8AnldugBn7z88svHrQEoFzHEznYMdE3qnzt37gxgJMAntPv37x83gEnlo78H+4ZnHSZlgCc2gCf8RuN5t+Qg6/anJXBREhjzX+n/ZI6DrQHDuEzjgASdXzHfYdz6DmSsJzMk26G3bbK/CbjVvll1rTxLHoMen3wmicIqZDIf7898V7Ztv0q6/X9LoCXQEguXUN8AACAASURBVNghCeyKM2yHRNKn0hJoCVyABHBIpLMN0IkN5wTGrA4JjGEdEhjDcz46X7LECc7vqckhxm3WpNepNOdYvc72JMAYkmI/J0yME8s5SS0JQl+QExOtHH/WdZ87WZq6YmtwOzlizFFyh0bpJ8AnjDUmV4BTrPNNbyZvpZ/vsXgx46vaQ05qM2M1s943NWbmXF0G5Bwfc8oK9MR8jnR7nZZAS2ATElhnTikzSDKRZc3yPJ8KOk76aIGn2ojYAQkqkRVNIIqlAOgtwSMQtR4zQararATFsB126TNXz2eWfGUumQpYpj3CO8cMfllMzNoXDOK9qgAUnMraO26bAd0EoOS5sKwdL6BlGevKLt2XPpfzlcC6+ibLbQnomAKRJVgFfZOlu3LuUCnnCbykjsnSn2MMKKnbDNRnL8vKymutpW1OKLPHftlclhN7y+nYw/Bg+Rx+A4hik9Uky+8AAhCQQlDeAH2W4AEokownlD4BeGKz3AmB4ApAYduZn1UrqsfUHakLx7bN/83Mtk9GpmRgYpssB0bgTjZMywuYcMD3LCOgPW+f4D1+2+dPvkd5lpiL4++hF4BC0hGN58wg5lJ/TwKmnnnmmcXNmzeH9t577y1effXVAYRCe+GFF06MYwAolFqxtAqsJ4BQPvvsswUAlGToAaCQH8a4zCqwrAA+eeutt4YeFpY//OEPx60BKLs/ZAEYCYSj/+KLL44BKABRAMvR0E2AkgqQVWCs+gCgSYJO8Pfgc8TfI2Oc9tLuC6fP8JAlkPMu7A2ZIWU/EcxPzzh3jKMQ0x+PfxW9/fpRn+xv6u+VtsvRu9Bj8Kzw7CQDiuWt+F0AiuD3Ve/+Q76PfW0tgZZAS2DvJDDnpbB3F9Un3BJoCey8BHDaJS1rpWTNDBkzxzSIl11cZgHhcEoHNwH/nCA6MWRyCDggHT44kfqz+xJIR23NSiT7MGkl0+nF77W+elJhn/bK08nJGLKONxMmwCgi+JlMMR75zWZmb45DAy/stzo/TnuOvd2vEqg2UAbPXAvnqQHNzIjnt6kgxqYnxNJv6zyXBpw+sy/z3o5lg/e9bwm0BFoCm5ZAzcafs/8scZP61VI1uQ+DwQJUcIBaCieZCQj2CkBxn2NgFbchkJyO2GXHNBDsfudc43muM1e/y0aSAA/tCt8jWbqmZtLzzpFxBNskQbMEUc3+pddO0VapJXgMvpoNnOUsljEUZKA2gbpdVuc8R9ju7nvKbhs742RZEjjCXEH7TZ1Sn331ED16JQM0CXpnnzkPQTfVILrrS0mvPvOYXk8CZPL4K8uEJsMDO536DsNJAktkkUggiQwPMEtkKZ1kTvHELXszPPAPHw6tHh+GkiyVY7kLS50kOwrryXxCP+NTbe0pMAk6JHVVMpXUbdLeZj30FjpLNpMsH8Z+p0p/yfxkZneyPvFblghOoB/LFZAyQxQ7u0qOZZ4XWEhlJcXXI/iEnnm7jedu8pPlo2DisfzNa6+9trh27dpx47ulc+gZfzBdfPnll0MP8AQQCj2/UeIJEAp9BaAAPpHthxJAgE9sr7zyyuL5558/LgvUAJSdHY/HJ4a+obzOd999N/S3bt06AUDJ8jyMh2BcQ2ckwAzdYLkdWZVlbcDvgy8y7ZjdF06f4SFLIOdU6GdBJc6hZGCj5z2WJS8FCNLjV70WLcG37HMwB2YIkmcjASgyoMCCQmsAygwh9iotgZZAS2AfJDDnpbAP19Hn2BJoCeyXBJLSGINXthOYTwCjJFiA/zPLbNmVphMb505mH1E7MsvuaNDSw1CxzCG1X9K9PGdr8Cjrn+vsYnIEPaQNR5fjCiYUGFJgQpENZXYN9SXizaw5nIhJXYmDgjFoOR4AKJThseGQTBYel9mHaVibBjZcnpHy6JXWrPqcKGcQLnVPpUgnYJAglPOQZ2ZV6kRPSvBKAc45jAUne+ycx93pfbYELrcElunRZZLhfSsImd6g8BjAI9/z6FxsQjPtMtgrWDkZUJaxpK3S38mCkIwtnM82P1W/L9PtAlAyM59ISn2HGACtAJQEq7AdgFlsFnpsGrOA6SsAJZlK+D/tcUEtlcmrHh85G+CdYknZ5r3oY1+8BCpryZQvK8EnPLMGWejRNwI+ZLNz7LFdgkoArDFfIDBOn3orWZTYH/8l65JlelKvjbGu+FuyQM0CxSfYxGWD8/mf5XWSneR3v/vdIpsldQi087uMJvSWxoE1gMCtwBFLlmQPeGSquT37YNnG/tnG0joz2U+cczkKpwApmcVt6TADwuipHEPqLQF0tXSOTCgASmR+qiAUzoP/ck5nEI/fBOxVJpY6hzwEkF2CPHkfO+9mbm7JZTPoc87Oczfpp86xDVgKRhIbJXFkQ3n77beHkjk2xi1MJzQYLwCfADygB5AC0ICxSV9BUJaZovwOzCqAT955552hp/wOTCw0/m8AysW/GNY9IvcYNpyvvvpq6BkDMJ/Yciz87//+b302ef7VDQBzCZTjY6SX5ZbkNhPc0o5Z91R7/ZbAJiWQNgj6uZYTzIQ+3mO8P014yhKD+FWvLxaLG0fN/2RSSb/asvO3BI8glCkACv56nrUsw9m+rU2OjN5XS6Al0BI4Zwk0AOWcBdy7bwm0BEYlIKWxtMZkvgBCwQkBAMWyKQAFWDczZJeJNCeI0oVjrDJJxHBNSj+AAAACmBziTO/PYUkAJzCOLoEmTJRwdtkzthhn9DikM/twU5KwFI8ZBI43egAoluehN7vOII3ZclI1jwVmNnWel3E/OQGvQdSUNQ5TdJBZrEk/OpZFex6T4Zxs48Q2G5MePccx01E9FqA8j/O6jOOmr7kl0BL4VQLL9OgyOfG+TRYT9Kvlbejzo4NUBirsxnR0Jhil2ou5zwom3DaQ5DTjaB3dnoxemX2Lk1d7gz6BIpVtDdslg6jaLIBQYAYwqEqfpeK4tmQrYT9joJcaQD6NTHqbyyOBtNXGwG8piQR1ADIRrIa+yFJd6BWBWmwvO5OAY9Y3aE6fQBYBKJYZ0V4UpCIgfoxpZSN3LUEnyQoxtmz5HAL2NAAnMjo89dRTQ+DcADq/W26EPplKYC+5f//+UL6CxjIsAvTff//9ELy3VRaJjVz0rzvJpBN+nQJfV7s5y/MK8Hc8CfS2XAb+gSwflnM1ASi1FI/AcQN3sj153H0vq7PObcwyppZ78P1dASj6fugJYvJZ6aumHE+y9bz77ruLf/3Xfx3aBx98MIxzxzrsJgk6AXxCA5BCWR7ZegBGVQAKzwggF54Ryu0APrFR7sdnib4BKOsMke2sy1gAhATzDT0sOB9++OExAAX2JhmZ/u///s95ts869o8JRNhF+Bf1MRJAF6zLOpfped/OzeyjnkUCFawrABfbSCAm70M+gASxg+hJGn0jGv5WwboyWK3U30fHMAmPPgEogLosX94AlLPc5d62JdASaAnsgATmvBR24DT7FFoCLYEDkEBmdhF4kGYVYxXwiTSsAAQyCwYHX1K4LhNFpRlnUsjkjx4DNjMUEgDARLI/hyUBxk1mR8N+Atgke5dxMOswZrucjJ3lPZmZdDggdWLq0DST2GziDAoBmmJc0hMASofpYd2pi7+a1Ccy35ilV+99BhtYzuxWAprqNfbDZ9NADzMpLc3E5NxxkbVwM8Ndp7y/GXxMZ/2mz/Pi72IfsSXQEti0BMbed1VXZODXwKslapa9OzOjn0CtAGR6dKtsJfR8PA7bJUAU+5F3ttunTmZbz8k+GVEEsch+smn5nWV/U3J2n5lBm4x9BkTy/ZP7YjuDqZaFsBwOfS1xk9eA3UHwVqYTbBjtF0vwuO8Ek9TM/syilC2lBo/PIrve9jAkkEAQryhZ5uqznfrG9dUb2nk+85UePtlJUnpsn2C1nK8ybxWMLE19sieyz6Svz+D77LnEVPA6y+CwLKtJBt8BmeR3lv3N8juVDcV1BKbU7fmebACAUX7++efj9te//nXx008/DY3fk91kZikd5b9KByY43FI16q8EwGVJG/Rj2s3ovCxjWYPDlh0zgUCWA0vxJJCuluDJ86v7WaZnD+PpHb8Kxr3PcAWeAjQhiGljjm7DN5SZ+JOAUUtLye7z+uuvLwChJDjkpZdeWgASAVQg44nAExlRYMFIVh7WzQ/AEwAolN9hfxWAkoCtBqDs5pCWmYl7S4kdAUj2gFAsy8Q6toe/UDJl2Sz0goBc/IkCUOjxN6atNKue2G5KrM/qEkgg53T6wpxzpR+J/xKMKwDlzSMGlNMCUHxH4+ukATT5MspaAUjhmRLYpT+UuUf7si7BAO1LbAm0BA5HArMnw4dzyX0lLYGWwBYkgK5JZyCBg+cDaJI1gAEFZB3gZbW666Vk7WYMU+kvYZwQUW0ZHoL/TCCZJOJI789hSYBxk7XaqTttE4hC9hXjjUmTzmnGZoISzvKeTCcozsdkNQFsktTOWWc8M2sYp6yL09Pa44d1py7+airdqMHTpGR3Ek5wMzP1WbYGLs7RMXDcJifE7EtnucHDBDLVzMoMUhr0YzvWyyzNk57Vi78HfcSWQEtgtyQw912XrCdZlkx9mGDjvMIEq/Bu5p1rJrS1x2WbqkCW1LOAVSp7itslKDDBgclE4PLc6z2vuzT3PZGZ+RnEFPiBnq+l2GogNMs/YO/KDCiI0WBrDZQkGwDvEIErbIdNkuwplc0kASauJ5tXg0/Oa1Tt136nnkHHr8FrbXID0oI8EtSW+2IZe8710Tc5r8zSrgLelBzbZgZwlvwC+FbLhaW+q6C3tcDsGbRetgzjA0F3GqCRLDGSy1lGh9/ZjjiqZW4Ixlpax+UM0CIQS+G4Hj0AE9gDbMmOwnKW36lB/InhOVcXpt5ANwmOS/vWeVcyB6rztJ0TVMd6+cnEAY6RjIPovFp2bAzYPQYCz/ngZbK/a3Z9JntYhkdmUubjlsrlP8GlvO8F+T8yhHhWGNs22Elee+21xdWrV4f+xo0bQ7t+/foCEFaCDmC+sAFAyXFexy7gk+eff35olNwB5CLQhWPyjPHM0fdnNyWQJcAAzgk4oQeIBBuKTV151AtAMSCPDYSPEfAJPcCTz496guUmitA3AGU3h0Of1a8SqIkF2jWZ2IkOFoCC33STABTeybItwlB+J9rdIx8+PT7RZBabazv0vW4JtARaAi2BHZDAtp1vOyCCPoWWQEvgAiSQDj0cezgCLX9CbwkeesABBnjppUfmNFfpLB08TPYwUEFRS92HMSuiGhAKk0cZJ3Aq9eewJCCAwGBTsuoARNHhBQiF7wmIymDXWWj60zFZs5AZc+nYFIBCj5NU8BS9YCkBK4d1p873atQZOUnNsjqWbDDgkIEHls22zzIPZt/LziRwxSvZxIQ4A4hOtpmg40iXOYe+OsQzW8WyB9bVxZmeTCnnK/nee0ugJbAvEkjnYz3nqs+SkSAZotClCTSuujezmdnObDl69GyWN8usaZd1iHIc2ahYTrYCdLG2Yg3+1kDYNu/N2DtiWfY/527Wn6DDLH9jKTb2kQ5jvgt+NXMfGwMWE5lMEsjCumln1yx+SwRiu3D8ZDqZGjfVDqplfrZ5H/rY25PA2HyO39L2EUiijYXNxbNvEDtBZgmM46pkVGIb1s/MXfRNgucqeKWC5ZyTGghPQFseN3VV/X2lpJPhZFBij/1yWpbZcZkgumwm//zP/3yi9AdlQigBYs+y5UcArBiApaeUDowl9slqApDEMjoATgjGC1yxNAXBesEmLtOXwO2q6069t4oBJXWbgGz1mvatID2B1+hL9JXlMtB7Zlqjw2oWdbIcsIzOM3mA9RPYkqC7eu4VmDIGVFklm0P53+fLcnrOs/AFJesJ83FL5eIbSqZctpn8WHKKZ4UxD0sJDWDIH//4x+PG85LMJ4JPAB189dVXS8FT7u+FF15YvPLKK4ubN28eg1D47Z/+6Z8W7J++P7spAUBz6Db6H374YfHJJ58sPv7446FnDHz99dfDOKAXfHfUJwAFHYOfJssqAz4RgILvUf8O+qMBKLs5HPqsHpVAzpOcS7kWdliWNgeAcmOxWMCAQike9PVpSvDosxcYatIogBMa/nt7WIdq6c++jy2BlkBLoCWwJxJYFczdk8vo02wJtAR2XAK1pjYGrI4GeoxYyvDQcDroYKSfzHop1+zkUOcQBqrGq4YrABSBKEwKdVzhoOrPYUtARxZZ14BRasaVTjDAKAlGYPw5IUswymnen+nYZMzJaEKfYBSAJjgwyAKgCUKR7jVZLjYBdjjEO18DmDmpJhhRS+kYjDC71V7gSTLkLAOgZPBkE3Jlf5lxKQBFZ7p1c52Q63y3dIIBQ8slWM83A5bLnOibuIbeR0ugJbB7EkjQSTIJeKZj4D31qowEMkIRoEWnyibFO7S+I9GpMhewLo5KnZljAJQxHc55ZmCZSE8yWJ0FMHoRd2hZUJLjLwvA+h4wS1D7lR59r10gCMXvyb6GrYF9UQEoglsyUIL8axk3wYwc05rwFyG3PsZhSWAZOCyvtAask/0IHTIGFlfvyICovbcMgJLHZPsEmKBvEmiXALzTzAOOj5UAExlNZHPwu+Vy/A7LgwAUegLeAExsCThx2f/YN6ASgq/0P/7443EjGPvgwYMhKEsPKOXvf//7EKyl3/An7eQEzY3Zz/keyiQTbN6cNzn3l7Up7WZ1niV5M9taPeaxc37FsmAVetat5S43LJqD3l3aDzxj2A3Mx0kAoSUAhTm5ySH0PIdZ0mpSUABAKIcDGwlArH/5l38Z2gcffDA8J4BOZLm4c+fO4u7du0P75ptvBgCKACsBCB4I5hPK+NCuXLkyAFBs/GfpKliJ+rObEkCvCbi7f//+4qOPPhoaIBQYcL7//vvjNuJjTJAbNpQ+GnoZUACh8D0Zby8T49Fu3vg+q9NKIP2fzOsyceDKEQAF8AmtJhVwzDk2Es9HMv3CKmTyKOzl+u3p8Yfm3KcB7ae9s71dS6Al0BLYggTmvBS2cFp9yJZAS+DAJICjwSw0ehkoMF4BAmSPEyIdh6sCChk8TaYAJn9ptApGwZhlGWeS61cK3gMTf19OARwAJsisK9l4+I1lA1yCEqwhT5902+u+Q9OxmfTROENzQoVTNR0bZtnIipL0k7V+ed/sXySQQclcZgJN4ALHpy31TdKry4DiegRJK3DFQCz9skzO094X9ml5BHrGiTTi9KnHGBd1XcaSZROSrtx1BaRkCYd2lp32bvV2LYH9kEAGUdcpG5HMAOhVgXn06McE8NX3o6XP6AnoWoIHcCjfKyPBWJAa6dYSahmEXvedfNF3C92aQYwEpVa9W8Eq6HpBq5bkMzvfwKgB2gzqcrwEjrANAVkp4uv5pAyzrKVOYu2Ptj0uevQcxvEqiC1ZkwR8q5+cO6obBLwBAmZ5CnzGMQS8OfdMNgX0DXpE277qjQx0s14ClD23ucGV0bsGGETWBnqD1xnEJpBt43eW6QWhZNmRXJYdhf4f/uEfBsAKPQF1mE9s//3f/72gEZCllw2F7zKgwH4CWGWDn8rSlKBoGU5yXu+hqy2MLlSHWUoMPagNbECLPkvwEDiW9YleMHYepzKtJEtUzuM2KJZLs6t8tngOeZa1I7IEj/Nx5uQ0nneeZZ/FSYHxjABC4XkBiCJTCT2gFNgtAJvYf/vtt8N3AAmCT2T8yYPAcvLSSy8N7dVXXx32+9577w09ABSfM561/uymBATYca+55wBPbHz/6aefFpTmoS8fbTeTPEgIIlFIpuXbi8XChv9Gnw56qufUuzkc+qxWSyDnYTKYa0vhv79+BEKhl0maHr+Zn1Xzsny2eH/zjtbvybNE8qgM5vyewFPf376zV19Rr9ESaAm0BFoCW5PAqhfC1k6sD9wSaAkclARwIhq4xeGAM0HWE8AnyYYCgro6+5YJIx1WOuh1TFFqR6MV0EmW5LFmtM73gxJ4X8wjEkiafhxZTJAAQtGyHJQMPIxXmXgEKJhtPSsLa+QeZECp1hmv4CkBKEy2kg2F3w060QMq6M9JCWTwIYOaOi91eOr0zNIPrJ9leLIGeY4HsmoFJDlB3+R9SDBLZlxyvw0e4nzPrJF0qjOJN9sdoArbZPAS51gt4ZDB0E1eS++rJdAS2C0JCJyTYSBBl8mGkiwpXAE6L5lMknIZvSrDidnKbKMuy4Avulh2KbdL5jG2q8f2+7KA9a7Pa9GxloYwWGpAQxCgI0VWP0El6O8sgWMJSXrt2Zqd7z5S19f9LGNU02bRzvZc6TuoslvP9L6cDc9oBQVnea4E9QpWs+ROtd1Sp1S2zASqpb7B7rN8oqU6U3YV+MY6eb5VL51K7jKbCBx5/PHHFzQYTQiS0wiey+Tgb6yT28LYYKkcmU2ydA4lcbI8jgF2tgNcIsDE3m0BqeR2p7rI8Y3UZwadKqB+ihFFNkCZTQSVWEosAScJRElbWDB26txkfarMLOrPLF+Z87gNiuXS7CqfL577LKmViSGAUfguKAVbI5MBJgXGMyXwCiDK9evXFzdu3Bh6nh8YfsYajEBZZqoyoFDO5+WXXx7a1atXB/CJ7dlnnz0ui8Xx+7ObEhB4BPgI1hvL71CCB1DKEtYn9JXgNvQBLA0ktNnwN+pzlKVB4G/bSrs5HPqsVksg9bVJB9hQNHz3145AKPT4T/WpYqvNtZV85+uDwl8FwAvGMp4zny16/KEmYfHul/3RbVdfUa/REmgJtARaAluTwK476rYmmD5wS6AlsFEJYLQmVTsOBcrtvHbUkoECozYzZZfpqeocz8xODNPMSGCSSPCegD4ts566jMlGb/dO7sysS3qCY9D+QslNz4RJxxdjMdkxZL2wZ2xmxvVpLnbMyZlZgDgtHKv0AqegpGQc63ClJ5jUn5MS4B4TsMhSXgKK6A2aShearCYCUAw4uB/3lUAmvYznbUtlNiiOdQOPltXJmvQ16zNLLeB8z7rUWdue7TITvsdUS6AlcJgSQF/lO6yWmEhwigx0OiF5/6ETZRXIshYGdgX6qR9936FTZVDhmLxTbehVg8F5zLE7kE7N1L3nrYc3MRpkI7Gsg0xUBkzzGDXjVjarBCDKAADAJEGtaWMkcwnHSTYUgIhjZS/qtY7ZLJuQR+/j8klA0Ju2VILfakkt/sM+0/5OFhP0TTIujekbQW2pb7Dv2Y7PHPBwBaRs5I5lKR2C5ZQGsWQOZUOefvrpxTPPPDM0vvsb6yVzCqATsvprCR2+E1C35AQ9oBKC6gbWZXkw6F57LjTX38iFn9RT6EOZAixxUwFxOc9Xd9Gj+yxFSbAqGf5kNnFexfrYu9rOyXCyav4/BjhZtc2GRHWwu/FdXcFdsp3Q4yfKkjwkjaS9MSkc2IVssJK88sorQ6NsDoCULMMC6w+MF7L/5DNQASiU3nFfr7322gA+ef/994ceAEo+lwd75/b8wii5RAkm2u3btxcAT2iffvrpoC8B3Qm+K5eKztBOowdkIrMybMvJuEzQ3FKJ9A1A2fNxc4lPP+0fbKxMHEBHv34EQqFP0CC22lwAymBqHMmYXnApcx3e8QJQ8OnjB+X5ovHe72TSSzw4+9JbAi2B/ZPAPjjr9k+qfcYtgZZAOvZkI5BuXdQ04BMMVoAoSduHcZuBilUAlHQk4ZASGY1hSk1WDFZ6AvcarfSZ9dR37HJJAKd00v5ag9p60wJQWIdlJ1wsE3xLhp5NOaeTfQJHqrXKGceAUJh02Zx40TPmEzhwWR2jGVDN0jkZ5HQ5ASiWf5AFhcCEQVJ677VB1VqO6aKfHB32OuIBn5j1rrNdJxngpCzXkwCUusz+2JcsKo5HgwGd9XnRd7qP1xJYLoGxTP0EWubWFbSRIF/eaepGgr3aXwJRMkiLfkxGMAJCAPnokwFFQEmegwAT9pvMBuhejjl17rs4DrI0TdWN9R2c/6NfZSChr0HTChzJd3sCrFN/jzGg5Dlk5q763eM2g9oujq79OCef1yznleVpqv5Rj2hXZenDBAunjSVwRJAwOkYQCsvJgJLlWhn/WS5M4Jx2HsfY2IdgNx+ZSeyzFE6WzcnfLdtBYBz2E3pYGmQ8oc/vrDNMsI+OKQCF4KmgE5cpI2GwnRI7BFY3+KkgjmQuycNUgFvamegjWZ3Qh5XJKbfFJhW4R4/eY54kyDrZANMuZjv0XALvOL8Edm9QLL2rNSSQOoTnNwEmzMcBoBDUpNSD2fXO06fKb504PM8i5XFozz333FCWh/JSPDf0MF7Y+E3A1RjwitI7gFhor7/++lB6RwAKQLEEvqwhg171HCWQjDYA7m7durX4/PPPjxvf/Q0QUpZgKkFx9YhscvhlEnSSbCjopWR2uqx+mXO8s73rC5JAzh2TzZw5IzoZH76+fPQ0OpseXX7a8qiAUmUrw4eVABSeM8vz0Js85Tv/gsTSh2kJtARaAi2B00igASinkVpv0xJoCcyRQNIo42iUbYIe41T2E4xXAhgGhXE0ZibsHACKwQAMVp1RZCcAPPk8AChmS9F3RsKcu3iY6zA20+ENKEo2DPqk+U2HtxTABuvYx2knWFWymfXHREqmCsY0QBPAJzKhMLZl8mG861w1C/ow79ryq8rAKB56gxT03EMZmOgFw/mf4BJ6AhVZYinLQlT2m23YULWEQ5ZcMGPe33C4Z7Z81s3NbHrL82TGVmZ6WW4hwSiXcYz1NbcEdkkCCeioZWmSA34MqGLwV4aBBFka1BWI4jWzH35LxoLUpbw3a1AoHe/q1dyP5XwyiL0NvbrufTWIKvtUBmNzX5ZwsOwE72h1L72l0NC9OFITrOI26nMCtFl2h+82aajV0Z6D+5MdhV4aeft1r73XbwkggXzW0w4eA6FUm0ogiMx0MpzwPUElsjPJRFfB4TnPFICizqn6MUuHbaxGRmVbIMD9j//4j0MDLGIDWJIN1hPL79ALKMk+GRUS3JLMJZTOAVySDdAJ3wmsE1S3UXZndzEQbQAAIABJREFUQx/1WpamSR3DYcZYk2QRSFsz9SH6cQxQL7glgXOZJU2QKsuDVZtVfS1IZQ7r04ZE1btZIoG0TXhekymX+Znld8ysh6lUxlzLctHLaPTIoXhuYA2y8dxZegpAliWn6JMhqLKfsGNK77z66qtDE4AC+wlAFAEorOcz3Hd++xJA53FfbZ999tnAdkIDiPLll18OpXhgRkFnqlvpj3SYtp2lvGQOxR9jyR1KfctWS8+cOsv1NABl+0Ohz+D0EnBOVsHDJI++egRCuXK0TE8DKJiMwauYLfPskrEMH2iW4AH0hf/TMuXYBM7DeO/3pyXQEmgJtAR2WAL74OTbYfH1qbUEWgJLJKBz0syzpFbFOLUED8ZrMk0QGNEpkRltY4fSKaXTPetGEqT/7AiAQp91I3FWNQDl8g5faX91dOP0TlrJZM0gwJZZWQlUwUG2KUaMDDzVTBsAUzo3GMe5LAuKTtzLOgEjoEFwgnvHvYTVxpagomS04d6yvpNkASbVKZpBjszS34YNxThJp7/OsaQpdxlne5brSQpySzfIkMJ3M/NZLwMEleK0nWmXV3f2le+OBGQS8R2U5SjM8E+qe4PAAjANAqMTeZcJJknQHeumnmO/6VRkW7ZD57K/DDRX/ZiZdL6DDVyv45zchTuQoE/0Y4JF8vzU1wYj0KvoXGxVenRulqCoejyZqFhPHc1ysgH43h8LrOY+k7nFc94FefY57J8EUg+oe5z31blbAlRYN0HeteRl6h/Bbpb9kglFwEraalWCaatVMMqqueXsuyFIhKAz4BMZS2AtoaSOLYPgLAtAYXtaAkVkZ4ChgWbAnJ5AKkFVmyUjMqiey/xvOwqqzr62JSsmq5K6TdAy3yv4JAH26K0Ez6ELbTLxyebHKeS+ZBWQSSrBK2OsfW6fLIGicNqO3cRIOPs+kmEtwa3oBUvj2suIAiBFu4P+F1qgkY/PJYAwnk+eNVkueIZ4NrJ3F1MAFErvAEC5du3aADyxUTKLT4NPzj4gNrkH9GXqVsrtfPzxx4uPPvpoAKB8/fXXi2+++Wbo0bWDwvi1TFnqLXSP82b0FUwMGRjHF0NgnB69lLbWJi+p99US2IYE1NMJEMa3hj+fpFIafn19+/j8TfRDP9c56bJrYH7lfIdnqQJQ8IPatBkEoWxDNn3MlkBLoCXQEpgpgW0ET2aeWq/WEmgJ7LkEMhiCs9BavjgORExrrGY23GQmy4g8EoCCUwmHvuVJmAgCPPn0qMdY1VnFJLIBKHs+wDZ4+oCeGIM6t7PmPM4tS/SA9gfVL5iK7+mE3xStt9mFZhTi7JDxBPAJjg8YUej5Tpke2X1wzNbPITtatWNwVmY5CDPluFf8LvAkgx0sc6+z5E7Noh18ikWgs22ndZyRYw7PJWO83lO/Z5DXjC0DnEl1ji6ULYreAIAONrO8BKNkNlfqzkMeWxtUMb2rlsBKCczWK0d7soyOmf0Gb2RyqoAPgXS8pwTryQiVwMoE5NV3mqAXg8QJ1pwMAk1ceZ7fSuFc4AqrdBr/G0BFP5q1LzAwt2fZsjcEMNgOfWvpCPSw+0JPa9OmbZvZ/wlWMZtfgOAqeU69My5QtH2oPZHAHF2EnhEYwvJYtquXW8vqYFfbshymZXXUL6nb0G8yoch+sIrJ4tS222D4HZW5yeX6W7KUwHYC4ESwybPPPruwwZCQDQCK4BP2T7kcSufYP3jwYCipQ//Xv/51QXkIGuwmgk7ozdhnH1k+JL+7vMbYW6UDmZtkiQmX0YXouwTUZyCW7dBhycaHPhQIjS5MhqYxXSqbCcdKm3bVOa8aK2uIp1c9Jwkk+y3PeM63LcVjiQfm35Zvxp4Zm6v98uNjjx03zzvnW2Pldsau75VXXlkAQLl69eri+vXri3fffXcAoNALQDknufRuTykBmG2SHQrgyV/+8pfFhx9+uIAN5f79+8eNdcsnGUYJdCeL8t2jEt+U+SZAbtlkenRcf1oChyiBZLKUpUpgIKV4YDe/duTzd34oO+aqOYry4kEUYI9NUAEo6QPN8tGXNQHvEMdZX1NLoCVwoBKY42A40Evvy2oJtATOWQJJd4zxKUJaer6k7ZtFpTpyvgbqdXAx8bM2JIATyu9YgodAfTq9GoByzgNgj3Zv+ZYM4FmiQGADIBSADAAacIQJQkngCvvJDPDTiqACqwxaCRgAfGITgCLwKimsdZ6kE+W057Rr2yHnzJRlIpwOyaRqJria96kGMeaW/Bp8mXMEgcPzN7/5zTHFOoGGYeMjR6jOT+tTZwbeGkCUZQ53zpPJOBN5acud0JtdUkEn1tylT13J+HM/Y+MrS/OsCgLMEV+v0xK4LBIwS19wSJaiGcvSz/8NyKb9ZMYZ76LKAOC7iWBwgi1lMZEFRSaoWoKHe5LMJfyfx+Z81v3M0qfr7nTN9dVZ+b4cY5aSMYQ+deSqoGkyBBCYMNgqA0rq5Qzc1iAugd0M+maglnNaR5atp9ccJJdk9WQKqWWx/K4eSR2C3kn2gjHmJIG+6KbKOJiAOPVOsmhWsJ2AF27L3LE86/nARsvSONhxltSpvSAStsHGy3X5L8vvsGwJHpZZX1sPEEktoZOgE/4jO5+SOvTJflKD5/m9BtlXjGHnHckkMgYk4Td0D3qrMjGpy9xOPVqZnBLgbJlIerbPUj4VgJJldtCHydQ3ZxzMWeeSPOo7eZmpY9AnWUqVOXcmMvFdgApgtgTOnrCdankrr3zN52MowTPFgAK4rD+7JwF0Z4JMZEChv3379gDus8GWUj5ZDgxdh58FdmWaABTK79C069RjuyeMPqOWwNklkHYhdlz62gCgAD6h4evPxC9suLkAlHy3M7+i7I7PGcsAUHj+6HkuBeM/8gCf/XJ7Dy2BlkBLoCWwSQnMmoxv8oC9r5ZAS+DSSADngQ0j1fqQAE9qrUiciTovMVLnfgSg6NxicmhdSAL0t44aGQoAU8yWom8AylwpH/56ZmcKaMjvBNiSWUMAijWpLVuAo0yaSenGz/KO1XFLz+Qqx24tx6NDhPHPZC0zrl0+NHpK7pHBVnoAQlnmS8pmfuPeCCiqmbrc83R6cs+mnNSz7ycBjAxWEJgwSCEFdIJPyLyCNp1+TZr0sXP1PMdo0g1aWp7HEj3JDpXLONP4Lh2qYBTHFX0N3B6+xugrbAlsRgI8q7XkTZb8yqNUsArvGzPMMhjMMvZUBdap52oJHvaRjsJacizPIQGWsqEY+DkNA9hsnboZcT+yl8yKN7MenUbgIenXDXyqPy2hQ8+7WQco21aGKMtJsC0Aviw5ITjQ7WuWvoFcTtx3uP1YoHaVPDsAe04D6UB2a4ktdVLaRgJIBIhUVjnZULSDpWynz1JbluBR76CvBAjXMl4V8JaglNQ3q8b1qufi+PZhp6XtBliEsjpPPPHEcc8yjf/SrtOmw4aTmWSMXSHXE0yC7WfLEjws538ESd1/ZT/xIiqIeSaoWWCJ+kUd6Pw69Q16LuckyeKErZi6MwHKLAtcsfyYYGfZpHLb+ljVc7HszxjzY9121Rg5kEd4ry8jdUYFypJgwLzOuXcuM0dP5lL0zYnPMjbKmc/HAECh/A7t9ddfX7z33ntDgwVFAMo6rJd7faf25ORhlbp79+5xg/WE0jv0/G6ZM4F95bLS5kJf6Xuhr0HxTNp4hEplT8TVp9kSWCWB1NHYgDJD0wM8ubFYLK4f+fmT6W5dAIpzI+wJnjUAJ/Qu+12flHOoVeff/7cEWgItgZbAFiUwe0K+xXPsQ7cEWgL7KYFkk8AItdwOvSwo1o40gME26wQxEoCCY4pAvMwQIKOlxqTnv6RNb2fUfo6r8zjrDKpVMAKAhczCwukFmw9OMLKxZN2gZzKWwcSzvGMzEIUjOEElgqzsLc/DGCcz2yzE2h9SdkBm0aJfBAZJBZpZGfyflO4ZYDVTzkn1mceXGbRmvz7++OPHbCiATwCnZAAB4InZrWS4EpDY0CeZdGpAgDGVoBKc/+lAywCrGapm/aNHcQ44vgywmi22odPv3bQEDl4C6J8E61pf20BrCgAd5e/oMAK4ySRgeTF+571l0Fc2AnUcx6ysKWxjACd1Yr0B6Xw0sJxAl327YQnwyGx6nJkynqCQeXcm+4gldOjRi8k0JXhUWWTWPnpTPct2BlCnAKJpp6YO55wqW8q+yb7Pd/ckIBugSQGpQwRmW1417WL0kEASQCQGGypriqC1yp6S4BWlkrqm7kebfeMSxEaTrYSecjpZOoeSOnynB4RiGR3sPsAhspTQ14adB6CEht3H+jaBKPb8bqmdZDzRPlxVNmRuUD0EKNhdPYdOEnRSAXgC6WTNSxAJ9mECRZJNymMke4rzcpmkpubmVd/V0j4bHwu9w61IwHkzz3iWcoZihHmeyQXO9ehNNGAd9BK66izz79ELf+mllwbwyZUrV04AUAChoA/4NABlK2Nm8qDff//94tNPPz1ut27dGphPvvjii8XXX3896FjbiM5MgBtzZPyKNoPhBsQF1DGvngOI2y1B9dm0BOZJIH1lzBtRfDbAJ7Q3FosFyaZpI6LLBxU5QzcL1rcUTzKe5HPHssBVASvzrqLXagm0BFoCLYGtSGDjxvlWrqIP2hJoCeyiBKwPjmORADB1Ia0PaTkeepwHSa/8SObKxMUZXE3HGIF4afkyOwHqvvtBF8wEsQEouzhqtndOSQ2Z4A+zNQ30SQMMACUzsXCKVaYNneZOuk57dRkIw7EL00lSwQI8sfQUYIF06CbVNRO0DGLt2zOQQCH0S058sz44OgVqZjMzmCQnrftcGtAhuJAZrlKzG3TIPuuMw3gC8MQmVbvbA0AhkEBPoCHp13GGJUAl13Ub+xlBhppR7xhkHDAeBJIIRnG8mKUPrXBm7PPddRxnlobQWVcDBVPncNrnobdrCeyaBCowY5nOT/2TZWwI3CaNfLLBuX+DwPToNRm4eD8JQKFPAEoGa2VRyXIZrCubFPZazg3rO6LOG9OZuM05ZeqY1D9j4yTXzfdhAvIIkGpb8s41KKvOBHhiQz/m/zKgeJxkiGK9GnAVuFdZ+ao8x65r397hu/bcHuL5nFYXsZ3lCQGIyGSSrCNZWhV7l4AvDT2ULCYCUNQ3CSBJ9jqBJ4LwDFJM6Z3ZtluW3dCGw/6ast3S1qNUzm9/+9uhZA4AlKeffvq4AT7hOz0AlLT7AJb8/PPPi7/97W9Do7TDTz/9NPT5O//JeicQhYFYSzPKcLKMTWVkAI8B05aBOoZDH+k7QcUGUbPMV4LlWE/bkD6Z9BKAUsszchz2ox41wJRg5nx3LnsXVZ1/iM/yZb6m1B3oD2ycTPiwHI9AFP9j7lcZ4DYixxdffHEAn9AoxQPw5P333x969IE6pEEoGxH3qXaCDs2StoBMPvzww6F99NFHizt37gzMJ/fu3VsAThHIV+bS6pYEFmPnVdCJ/kYS39Rplqk91fn3Ri2BHZdA2mDYfGkHJgCFZFPZo7ERLdE6B4Bi+Whtha+PkkvpeeYsx0MvQ6/lABVfz412fCD16bUEWgKXUwLbdBZeTon3VbcELo8EMExtGKgVgKLTgMCxABT6VQCUygyRjn+M07EJIr/hJHNdjNo2Ti/PWJxzpWPvQ8aIAULHMhOqWuqFsQwAhTIw0oon6OGs2ZqVySIBAT8cgasApACyIiMxQSd8l8HCUgE+BzVQNkdO21wngxTIV5AJjkcZabwX6ByDswQ5ZD1ZCxQEcIRAhJTsspoQmKD5O+sILqEHgGIAw/8y8CEFOz0AFCnXk26dwITsKGbN2ptJa7meJUCUKT1neZ5k1pEBILP0azkeS/JIv87/mc3Ktpk1K3jKQMQ2x08fuyVwXhKwPEWWX8tAcB43GUMIuFpGR+aS1HPp7GN5GQNKsgoYgDGIU/djZrG219gx58hqdkB4zs5OuY7vR/sEfFTwW35XTxlkTRYogqhZOkeQne9O3rvYlPToQMv30FcgiWwA6twaqFhWcmJMJA3oO+VAuSSbqV/UFWOAFEWhbareQockk1Iyx2WiAPpDenVsLYLDJh3Qy0BQj813jpWsT+wry15O2Sxpo6/0X8k2R689ljYZyzb+124TpCJoBRsQO891E5zCf2nLYa/JgIKNlsDi/J3/ZDgBcEzANMEn3Jzcb/43A3ScpXJkSqqsTN7/tM/QXVlWB7uugosFoVQGlKkSPGNgmNSVWcoR3cr5rry38Ry3LjxspZbANebg6Bx0Db1JIPY5L0ePyeKUgc8zSQsACmV4XnnllcXVq1ePS/DIgKLuoO/PdiSALkXvCgIEaPLxxx8ft2+//XYAnnz33XcDOFBde6RXq75KUDK2noFvfIqwMuBzpMFGm3ptYzSm25FiH7UlMCmBnPPhW5PlBJ1M6R1BKABQ8Inin6NHD8+dL6YPCRtBlmd6nrsEoDgHYx6GHZKMa+3n74HcEmgJtAR2TALrTPJ27NT7dFoCLYEdl4DBEIIqoJ8rAMX6vTgNsmzJqpl7ThAxTJ0g0lfDlKwEfqMnEJ9U6Dsuvj69LUmA92JOWnCAJUCKSRYTKoAo9EkDDCDCjFD+17Eu+8ZpL2nMKWLQH4cxEzCbABQdyVkqAG9LOpiTxv+053aR21kmAt3CpFcqZsvvJCtN0sFzH3Rkzp0AD9cF4OR3v/vdwGRCtuuTTz65eOqpp4ZGZiy/8z+NYITBCgIaLNMb3MhM2Qwo4DAjcGFGLIEKHGj2ZM+ONZxnY4GLiRsyNhE3877Sq+NIq+V5pFoXgDJGvW4mSg1a5HEucrz0sVoCFyWBGpytmf95HgaG6QmSGFCRRSADuamvDCwbLCYgI/MJulH2AvpkIKgZZwaBfS8JnrH8z7oy2/ZcMgEeCRpBj9V3ZwYss6wOAVXBmrI8Jf16BkpZzhJlglUEvnhM5ZgAGcv5uO/TOkvbsbruKL0c66t3kqnEElwJvlUalsRxDgb4JFmV3A/BgyyHwfqyArI++sd1EvzmcRKIwnkkk1OW+bH817K7NUvfaHvRAyDBXsOGs2fZliBj1k9wiIx0lsEZY6fLsjlpy2HT0Sy5I6iYvjLdVWBJltip4JQVQ9lAqDprGcAt58QAQAS3owsttShgLtlQWNeSjMwpzD523WUsLOrJZJhy+TR67TTbXA5tsP9XmXoD/WPpQGwf53/6kmQkpWd+iC4T3Jt66NRS+cMf/rCgDA8gFErxADyh3bx5c/Hcc88dz/fQIf25GAmoG2WdQXffv39/AJnQvvzyy8Unn3xyXILnxx9/PJ5PM8/mE7q3gpmd59KT5EPg+4ujBvBE5llYaJOptoKQL0YYfZSWwPlLoAJQcv567QiEAhAFAAo+URo+unUAKGmzYBuQXEfjGeS5y+eQ300G4DnN0nxtG5z/eOgjtARaAi2BtSQwaxK/1h575ZZAS6Al8IsEkgkC9LMAFMrwWLPXjJXqjFwmQx321pLODH2o+Zgc3j4yUM1MIDsBJ1k6xfo+tQTmSiCdYDi1RPwDMmEsW0oKR1hmYRFIzEzzucebWs/JVAIGMhNRcEDSYeMYsWQPE7UEqxigG3wwZz25c96ee5D1ZNEplYJZB+QUqG1tm4dghYATaNdfeOGF4wblMv/xO31m1FpyJymZkxI+gw0sE4ww6EHmFuASGs4ynGjpUMvvbDNBITzndqgPMwjqsmwoAp3SEWegtpbmkYpdOnUzaJO6fc559TotgX2TALpe4Eilf696xzI79ARSBC3S836xHA59Ddwmewr/J3tKsgrIQDAlxwTk1eV9k70AN8EdSZteAR6p8wQwEzyl6cQEtMk7NBnzUoexnPoQPZd2aZVfAlLSsZpBil1//+7bmLiM56ueAdBhoNYyOlm+MGWDnki9IZ06ti3LlsiptiwAFHSPADgAvwLY6DleHdMVTOc5VXamjdw7wcCATwASY689++yzJ3p+oyWzHcFjwL82M+ntk9VEJhPsMO23LP+AXSfDib1glTl22wy2kzFZZVkbWUUMjuY9Qe4JrEOPCVhnnpDAEvQj8wUBfuw3wezMQ/hN8PHcOfwUQHAjY6B3clASSJY5dEzOtWXAtLwzySHYU+qxtRIPpqTG/A8ACkwoAFAAntgAoKBr1DsHJfkdvZjUj86vAfdRZgfgCf3t27cXn3322eLzzz8fevS6TKKsWz7oowQ0ZwIPYBP9i/T4FQ2Ms16zMe3oOOnT2qgEUpeaQKEdiH9fEAoAlAQJsu46etjnCdtFxknmaDx3gsDoeS5lgGa9nA82EGyjt7531hJoCbQEzi6BtYMxZz9k76El0BI4UAlkoIRlDFLLYOAMSACK5Uqs2WsGHM7QVRlw6cDHYZZU6NBiJgAFo9QAPA60dvIf6OC7wMvCIW9mFWPc7KuajcV3aYClAs4gQH1e1rkEHSQG3HQEVxpsvjP+bQJR7HEa61Rm0sZnl54RM2VlDAB0QrMMUgJQyLLI/2dl1eK0krkkGUwsrVMBKAQwcDTSAzqBEYV16N2GniBGMp7kza31wa1ZbWACBxmMJz///PPQHjx4sPjhhx+GPhugFEv2ZGYtgRC+z2BHyXudQVKWk8WEceLYytI7ZsDiFLDxW7KnmBGLriZAUQOwGRBe5xnodVsC5ykB9XNSwNdAaQZQAYPI+mbQN0tg5LkKQCGIUgEoluExgJzsJfn+YJnAsaXhZD0R8LiKSS73W5fPU65T+x4LRE4BhtPRr64SIIKOMRsfnVNLUCQgxUBtBaAIpDM4a+Z/sgWoD2UJqOc0dp0dbN3GyNqvY9bnfZmdmD6cLDGIDshyXAJDtIlSIrUcTgWgJDjF/ajX1HkC5pJRaZl/aeyaJtfXjuKkLZOT7CYyzFkC0VKHWVIH2y4ZT+pyMqCwfQJQspwDIBS/0wNAEWQiwESGFOyvsWV/G4zth6PmduoJ7aW6YrXdEgCX9hc6MPWWARnlnTqO7RKgjm5LIHIylgjeE2yMLk09ueypq3q9A7f7paO2dbaM2SwZxjxQkAnzP+eDgFAsz0rPeqm7tI3W9oEz94MFhUYZnnfffXcAoNADTrE0K31/zl8C6k/nzvTo7lu3bh03ACiCUehlGhUwWM5SoJ5B7PSZkNCWgW/8KoKWf6nl05+WwOFLIPUm9iG2puzEgE4AoeDvZzl9dNiJ2qBjbHzL5oaWEce/JBDMZxFAikxEAMLG7J3Dvyt9hS2BlkBLYE8ksLbxvSfX1afZEmgJXLwE0CfpBGXSTyMoTKYKBqmN7zo6cSCkU2GVXsrgOw4zkc/0AFBgP8EwZRlnmhkMOMr60xI4qwRw7pvpTtBPiknAVFkKBgAKABUDAUy+qhNsKit11Tmms5nJVg3ymwHO7wlAYTlrqVbq7F1zBCtr5a2s6QX+WAIJPSIlPAChCvYZlSnBBkvo0AMmsQEqSYBJLrOOpXnsMygi8wkHTcBJBZ/wP040gxIsAyohsGEQRCAKPcAU2VEsy8PvBEZyPZZxtJlly/4nPjWQMZxSmcQTbHCM0WeAgyBFlqOoJaD4n3FmwDadA5mpYqB41djv/1sC5ymBtD8MtJp5awBEWydL6cj4ps7PsoIVVJsl3bKGNjYR74kM+lbQSwJj2E9lPfFcVwF5B9V0JMh1stLOS/Y6/sf6MaAcvxmcNUg6ppvQMbnPDH6i15KtKRmd0FmpqywbYa8+NOtfvTkmnykdu0tgz/O6r73f+RKooLcE0dagaQWNpb4xKxU7iIaOSF2VZ8R+s1yP5Xe0p7LsjgkCnhf7FVwt61NlNfG5qPO6WaA3wSfaUwBFZCtJ1hICvvwn+wC9tpUXOwVeSbY6joPNZNkcbTHtMfpsrFdL82jPLeuzvE7cjLS/0VmpfypAOHVHLWmD7sryOJbkoa8AlPwPXZhgYuw8WaAED+exBCnzX5ZZZJ1VnzrXaF24SmL9fwLX0DMmgtCjryzBSs9cXEZS5ovJCFXLE86WLGxJzz///NBgQgF48s477ww9oJScS87eaa94ZgmkvmZe/Omnnw4NxhNAJ19//fXim2++GXqAJ7JUjcyL0V2yPNHjLyHATaOUt6U/6PEtqmdhzOtPS+CySEB7Dl2a7J9XjoAngE9eXSwWfAcQSM8cOdk/ldUqnz+2ATaNzM74+gWf8BzyXPJ8AhDjv2RqawaUyzIi+zpbAi2BvZHAKqW/NxfSJ9oSaAlsXQKyFRgAydqPOAQSgAIoJYPFy7L86oU5QaTHKM0JogwoGKeU40nUNE6y/rQEzioBx7dlowRa0TPm0wkmA5D0lAYLM0t9LCt11TmmM5oJVtZmT+cJvycAhWeFyRoTNRrOZp+RXSxRNcU2o4yTfQYnpE5GqT5XBlYJSiQ1O47FLLOTgBSciwQ9CHbQW3IHxhOWzbxN8Ak3cgx0Um9w0rGTSZuMJgQ8EpSSFPAwooyV6Pnuu+8GAEtm4a4YVDUAkEwlMu04sSf4mpmxGbjVIZe9JXuyrIWBW8drloNaNf77/5bAeUkgA6MCRdDblpUwwOp/OtQM3KLzDfr6X2Uj8d2h845tbZXJJK8z7SR+z6CyweGxAPAcWW17Pqhdpz5IO0/ApdeRNb61A5OhCT1jQ68keCTfnQmsQ59lOUeCrwlcSSYC37l5rqtkvIzBYNW2/f/lkIAAN4H8CSrhtzpPyu8CQegBPauP6PktQW8pTfRFBgUsMcl2LCcILxMMOHaW3Bk7vzFQwRgQZfLuYjthT2GnCRYGCJzsc9po2GfJQEBw0dI4WSLHzPcsj1PZSmSR0w4jwGnjN5drCcQEltQSO2brT4BPkEGC49BZspMI/qgMSm5T18XeSka6LI1TAzJpf6EDs7wi33NuUXVgBeglKHDuE9vAk7mS6vWG6VQAZxP8xhxb0Inzwpwn6m+id364Thb+IH3KrTpfpAzP22+/PQBQaHzPpIU5876+pZuRAHNiEzFgBv34448XH3300dDfvXv3BHOozKC8H0b/lQIzAAAgAElEQVQYqNSlAvPwl9DuHTV8jAS96dGxyTq7mYvpvbQE9kcCOZfFHhRsIviEngYgRVtUP13V51NXjY0gSyXPGywnCQTj2fQ5xceZNsscMOz+SLvPtCXQEmgJHIAEtu1wPAAR9iW0BFoCRxLAAZkOU5wAshNglGKASstHsD4poucKsWbmEzDQ+KQXgIJxyvfMvsco7U9LYFMSMFhg4BDHFiwoCUCRIpjsLNZj4iVduSCUWqZh3feyTukEDKQj2BJUsp/oSKGXPUiWoNxuW47hdDCSMYHspFlGn1jju2a51bIXJ+6zzsAsi2P5HTLXcB7SyGq7cuXKcZPpBMp2QCdj1O/+tqmBJRsKPc6yDKIQ/LB+NUGQb7/9dsjq+uqrr4b+3r17x41MMDO9DLDUAMmKc84s1Rwb6NIMahC0mGpSFFsqLRkHALKYYUuwxeDIGGPApsTb+7l8EpirU2uGrRn+ZngRsBAwWNmZAJ4IRkTXJzPJGABFxx3rJRg32QrGyujktSTYRMaTudd6nqNg7rsj1yOYacDVcjo6EtOJqB4SVMI6CRxJPQQwTgCKGfoZxJU9TMYw7EWz7GTMmwr6JgvZ3Os9T5n3vndfAsuezQSfJMOIeqRm7Rs8dbssxSUjgHYT+kuWk1+oQX79sB/nbayDzaU+YrmW/UpQ7yyWubHbkmV1qm3G+v6W5XQAoRDgTcAwAWEbttrjjz9+3ACYJHg3S+mwnGV2sKsEnWSGfJbXEbiSPXbVmp8pXZF2PMvorQT6yvyp/kvbTHtMViaZP7Hrsb+0sfjfE/Y+JmCd/9WlgoWz7E61B8cAJ60L1xwQvfqpJSAgjh79lwyZzA+dKzJvlI1X39OpdJfgN3QOyQoAUGwvv/zyoJto/N8AlFPf11kb5lwWVlBL1TIn/vDDD48b8+JkB50oe8Yx9S8m6xOJbPgV6esytmYyg846716pJXBAEkj2cpaz5I5sKCafqnst1zOLBe/ouUxbCLsGH7+N51O/JkwoOY9c20A7oHvTl9ISaAm0BHZSArvgqNxJwfRJtQRaAmtLgIBKZqRgiGKA2rMsKpoAjYF4AserPjq1cPpnwBJHG4ank8OcIIKIzskhjrT+tAQ2JQEnTwmkYlxn7WkCAAQmbYx566UmWwfLWRt1TvmEvA6DYemcdjnLo5A5YKYADCjWTRWIIqU2vc/LRTqUMxhCUAR5AuqBMYk+J7dkuyU4heBJUtYfy4cgBjTrAEXozZIFUELAwpreMJ+wbM8y/7s+LCdm4tLbzNDd1MCqJXkyU1cwigGTH374YUHGFywoNJhPcMDR45RLuniBK/RsnxTxK5xyOuccZwYlDBCbBZYsBIL/HH8CUDKTxWWCvSwbJJ5iHtiUiHs/hy2ByhRgsHYs47UGVDPj36AuOrsC3AzoCk6xpCA9AVxZBdBjFUiSeor12L/vBtcX7LLsThl8rswo27q7GZDMd5LBVc5LedeAK3ZdgtNqeQd1UAWgoDOS8aQuW3ZCwIr7oTf4qsMyjy9jXp77WAA2/9+W3Pu4uyuBCmpb9h3dk2wkWTbCEjc+8xWA4rroERz8aXfKgKJuS2nJXOl/7EebluUxHVN1ZgYSJu9Egn/THsuyObDJZakc2eTcVvY57LIsxcN3S/C4P2ylZC4RcAL4pJbSqawogn8tr1N7bDJBvSuGXgWwVZB3BcTJMof+yVKHY6XE1GUVSJegX4KkGZCpDChZUodjY7dpl7FdlrxN3TkFzNvdJ7HP7NAkkCAS9GPqvCzRyryR+SKN+bn2mcC71GdLZQTLEskIgN2effbZxZtvvrl46623hkbiQrJnNgDl/IZbTcxgvkuJHea+JGHcunVraJ9//vkwP0b3q/NH5rppq9YyjhV0gt9EFllYY9WtneB2fre797y7Ekh7FH2cLFTo3deP2rUjP55lIbFR6zx96iqxNUxWoseXJAsR4JMEiPF85tyxASi7O3b6zFoCLYFLKoEGoFzSG9+X3RI4BwngOE2GBwEngE7MRKHHKJWiXsDKstNJRxcTRYOVOMkIqGuAJgrampBNxXcON7p3eSwB3qGZ6Z6MHbKe6BQDTMH/TsBqX+nW1xFzPiM6if1NhzI9jmnrGTNRcxkgCi0d3kzi6n7XOafTrEsQJHUIGRM6DiutMoAU5GmzRIYT4uPjAzzJ0jnQt2fmrGV36J977rljmmUy2QiIENAwYFLL7Bggod/UJ6nbE4ySQREDIH/7298GoAlsJ5kFBjDlxx9/PP6d/12H9dgu97cEgDIWdBAgYvAinQMZxGU8JR08YBScdrRkGzBoPMZ8INila/luaoAd/n4ScJKlAbNMhFJIJ5gBYHS6bADqaYKyWXJCBhT1fy3BY0BX5oKUepayYD2ZVmQ/yaDv2N3KuduugE/UE1mWoZZsSJnzbsnSOOiN1A1Z4svyXAlaMTAqACVrhKtf6F3Pc/EcDATn+WbJizEAZgJQ8j17+E9UX+FpJcDzmZn6NWO0BlGxf5gXJRBEAJygtGQ+8vlPsAo2UZb1QlehZ8bKPdbzq3ptLEs1A7azgrcJPgFgoj0GoATwCIFde4AkljXEdkt7KO2ttMUqUIWbVUsZWsbQHnCKoNwKMElwbjLS1eUVdhOnkUxJ2k0JtPV/Sz+YYIHtpE7DPhKY4rapx/gtWU4E/WLvs22ynGhHed9SP7of7Tm+V1B7Pgdj4LzTPie9XUtgXQmk7YOdlckgWQ7XxAVYUWRDEThMn8DkpX5xAXDoL+aQb7zxxgBCoX/ttdcWsKC88sorQ98AlHVv5/z1AQwKKARYAujkyy+/XNy5c2doMoHCDMp8N0valqMkoBndiN61pCxzV4Pb9PgV9ZXAKIuNmgxR8y+g12wJHIYEKogEv5xJeOhagCe060dJZNilAADp1wGgJCsRAJSadGocgGdURkv6Tjw9jHHWV9ESaAkckAQagHJAN7MvpSWwZQkQPDEYjCMgS+4ARmHybxDZYI5lSJadegYdmCBmhiuTwC+iHiRBdRusDplJf5FMDlu+FX34C5KAznsd+zizEljiRCuDAS6bMS9NegJZKk36nMup49vvmaGDQxvQiU4Us3nM6Em2FJwr6Xyecw5nWQdZEiTJWt2AT3QaZj1v9AjglJTZpBORYAYZazSy1yy5Q7kdlgWeAD4BnMI6NoIlOBIzwMFFJm18fj+LAE549h/+ejtr2Ry/EwwhiGJ2F31SDQNCgRVFhhTZUcgS47+kl2dfMz5TDAAZ4MjsExwAOPF06NGn/s7xRrCEMZeOhhy7ncky4wb1KoMEMlBba1TXgKrfZV/KQK76G12NXtdekf3E3jI66nbsoAw617lWAkySgSDLbAxqZeb9nLvezN2dejWUCIFSn1sBJhX8wQHQJQn+4N2UesIsfHrLc1WGFfbLPgSuCDwRSEnPOVSWktRjaSMmIMbA8Crb9NTC6g0vhQQSACcIpPZpPyaoNm1JmE1Yz22r874CV9KOEpw7xQCV+kjg3BhbypiemaV70oYCzCuLAD02l6Bg+iyjw7oJlLVMDgFFbJ8sT6g9U9lM/C4bigxwfHc/HCPBvoOCOrLBsh9bXjGKq36pSREJ5k1GuKoPE5xbgyoJQKk2V4Lw1IUnTM0CkqkAwgq6q5fb8+pLocZ29iLVP5aA1kYjEJpJCyRC2UxeELCSwOSl+kx2JeeUN27cGMAn9NeuXVtcvXp1AKLQGoByfmMG3Z2JF7dv31589tlnQ2OZOa+NebHvkJF5rnYoulEwM4ltlPmgr6zK/J6MsRfpIzk/gfaeWwKnl0DqTMvQwlqM/r1xBD6hx5+XLFXJ4rdM7/KMJTszviJL7vh8yojC71mupwEop7+vvWVLoCXQEjgXCcxyHJzLkXunLYGWwCFIILPfcICKbsb5ad1HegAoWZ83nak4Olc5+Q1gMEnE+DRwSSD99hEIhZ7gOqAUGpPHwY941A5B3n0NuyeBmoVl2Qap0DOIwOTLICUTNRxhNsswsB1Alk1lttcsc54LmwAUJm0s538wVOS2Y5Tbm7gbyQbAdQvIoWcCSxaFzElZ3ggdk8GSE/aMNO5m21qbmx7giVlqLJPJZt1uAiKW3KHfdSdiBmQIpiQYBQedZXnooSimURMb55wBGcv5mAVMIGfNQEvStJvJm+V5AKEAPKFPpgL0ONksNsZcMqjUEmoJRqxgmE2Mxd7HbklgWfZ9PdO0RVIvEHwdA6qlftURRvDCUjj0yWqCvmFfWVony2UkuxXbLiv7w7nX4yerwbbvwhij1tQ55bo8+/nMmrWf5W/cD9upI3T8W6YLvZClIAiqpqNfe9Dgba5LEFcHpCDKZUHUmuGfdOzbvg99/N2RwDq6KJ/vDIwaHK1sd+or9Ab2orokQSTOmbJUozoP3aGOkz0lgSzsf5k9mbozGVmW0rotYyORnaSCd/kuACXLWQhCobc0Ij0MKNglgksAj5j5Ti+DCVnwAkrMdpclTrtGO8c+wSuVdW5k2I2xfUyBL/L3ZC5hGV1mMEU2E0EfyUCIvZQAXbbLfeUpol/dL/tO5hT2mSwsY+ecOjx1a4NLdkf/9Jksl4DJIIKPmT9acod5pP4oEqP4nr4q9GMGQyePlOXB0F+ATq5fv37cA0Sx7frccd8GlCXPAJFQRs3kCuaylNoRgAITioyfJGTwXjg2On8BFVYAcg1u4z+0PLGBbnp+S/+jDFH7Jso+35bAeUkgE+vQvwBPbCaO4ftEPyfweRUAxcQGevxIJs3Rw35iIirPaZZ5tjRW2zLndcd7vy2BlkBLYE0JNABlTYH16i2BlsAJCaSzkgC66GeMywSgEED2P5kLMkN4mVgTfMKELwOWBM0BntgEnhBIx3m3Knurb2dL4KwSqIFPyzfQEzSwpAzPBwEFAgz0WV6GiVoGG8ygN9hwlnd1OpTNjmQCR8OhUlmDBHDhAM/a8VmDXjaKs0zqvKZkEUBGCcoRgCILigFhetYdC8YMoJEMYhDUyNrcMqC8+OKLA/sJoBODIYBOzHKj33UnYgZnBKMYiKHMDmV4bDjsbA8ePBiceLakM2ZZZ5/9iockS20YbDaokjW10zHAMmPMoDM9gZNcJ8tHsZ/cd4JeZtG3nPVB7+0vVAI6p2q5ibGgaHVkWdrP0jbJDqDdkdtUAIogwmSwQm9nCZ4ssZOlw9iW41aGgiq8GvT1fC5UyBMHy6z8KUCGuj8z/HH28czKRJJBUx2BHJJrlS1F9iR0gc59bLcEotVycLWsRYJeMhArcOU4/jByvTWwXME3u3A/+hy2L4FkVfLZHmMUcXyrt9AZqX8SDGdpHPUK6yUAJZf5b4xVyXNJcBzHqDov9c0yXbTq2o63tTRhsgJYOifLFqYdJSCF9WwCfi3Lk/sFyJJMbZbPEWibAJQKLMmAJUHL3E+CbVlOAMqEjqjlxKYy3ytQO0vjsFxLi2knoR+TuUkGFBnk0IFm6Vc2OHWpABXL1HqsVeDxGpBtHbh9fdNnsJ4EUm+he5kjMscmE585ZfqjmE+mr2oZQ9RJh9f/+38LQCjoJZiaZDuhB3jy1ltvLd5+++2h32RZ1vVEcXhro5+TsYo5LeV1bJTdsQQPvwFIpPGeQO/ziXJpaT+m3sV2heHE0sS1XDF+RdaxNbvC4Q21vqKzSSAZnkkYSwYU9C66GJ1Mm8uAwhlVtsxkcgaAAgMKIBQYUZJlF5urkwrOdk9765ZAS6AlsFEJnCWotdET6Z21BFoCeycBM04MAuMsNeMkJ/xknMBiUGuSZwBo2cVnMITJYrI0gH4GfHLrqPEfQQxrXw/zzr2TbJ/wvkkgM1Ez+z7BFQQFDCgAMJGiUppgvusU41nJLNmlmagrhJXOZCZxOLkN7kElq5MFMEouWxLFdZM6PDN/TvN8pe2Rdbu5bnQIMrFl6R1ZYuiRZ7IMHIsBx19SugMykfGE2tyAUSy7A/PJb3/72yEYQk/wAwejbdcHIoGVbGb90hOcAYRiw2lH6R17GFJYpndZsIq09fQEaNYYYwZmDNjUkjwZLCbIor4WgJLlNGRNIQhjKY7MhEmnxKpz7P/3SwIGfBNk5m917lKz9pPFxGV1hyUsEtiiHkHnJoPVFCjQfXhu9MmGYikdJD41z8rfl7ETbOOuCQrhWcsSNgnW8LzyGeTZFtxIz7sjs0vzmisARV0A+IRtp9iPtOmSDcnyFPR5PrXkxCrGggYsb2O07ccxteuqPtI2c+w4r3E9S5Oif7D7ssQX/6Wdx3/JXJIlTfkvQXkVUFJZnxKQon6ZkvSYLlqmu4b9ABwRNGLZHIC8LPs7NhXrjX0Ao9hkTMHuGg589F8FjghAMcAoAMWyOgnItaxOliys9pLfPb8IUuYp5xy0Al8r+LXaP1lKLAEmBDGzrI6BUNeXxUR9KluKx8/z45gJTkngOPtdpddSLzb4ZD/0UZ/loxJIOwrdKeMo8+qaEJWMvNhuaUNOyjYZndBrV65cWbz66qtDoxTPzZs3j1sDUDY3RGU9MWGCcrKU2vniiy+GHlZPGT5hREl2K98DcTbJ7IquTOAzCTgyw9LjIzEpB9s0S8R24sPmbnHv6TAk4JwZXx5xgOtRgoc4QOrdVUkaKRHtHp45bCd8/TybtApAMalJH2Ym4R2GlPsqWgItgZbAHkugASh7fPP61FsCW5YA+iOzgJnsy1RAD/CExsSf7zhgCcDTSwk95xIy6x1nGpNBJ4WgnQWffB7AE5x2GKn9aQlcpATqhMoghM9Jgi0AnDAhswG4AHxB47/MlP3FK3/2DxMxg4uyCQE8kW42aS3JBEowAAFBnS86tccCknPOMoMnCUxTJpbcQW8IREEuUtjTW7f7kePh+IPlxAboxEw1anQ/99xzx2V3fv/73w+ZakkZzw53nfmkXnQGTlzGCUfWmEEagChQE0NLbHkenHWW6fn2228HJx59ZpuZQTbnxo4A/gyMGBjOYDHBFgEo9JbqMYMl2a4YixmUzsB2sivMPM1ebcclwPOdQVW/ywKQp1/BKrJMZfkzy1oQmE3gSOrsCkDJ7dHdFeiSINrcZwUM7ttcywCmDCaZQVaDmQLC2AbACe+NLKnle4M+P+wnS/CY8Y+Tn+e/lqpw23p8vtfg7KqM/x0f+n16OyYBnt8EiliyIdmUEoCSusvSpJZ8QA8JiuO/LMvj76yTtmKWZRzMkwC2JfhZ/ZRlDavtuDFdlCV0sKMA/T755JNDL6sc69CSYYSAYAYIsS8EvFaWkvxPewbwiUCUtG8Ey7J/WU2W2Un8NwE4qZtVGyb1zRgbSQJWMhuX5SxBiE5MQK3gE/Qo89fc1gCMAJeqS5ORJQOsGSQ9DVh8xx7FPp2WwCwJZAlcgqKvBwjl1eKrcj45ZltOHgxwHXNLG6wnf/zjHxd/+tOfhtYAlFn3adZK6HSTJejv3bu3+OSTTxYff/zx0DOHJbkCZk/muOr2Cf2eIGV0Lf5EA9qATiy7gz8Ee1abFn2cjH+tT2fdvV7pEkkg58wAUK4FCAW/Xvrz1gGgpK+RZ9Y5Js8mcQDYT2iAUXyeZSxKe+wS3Yq+1JZAS6AlsJsS2JgjYjcvr8+qJdASOEcJoD/M+sU5S5bJlcVigZFJY5IPAIWe4HFmFq8TUK+ZXQbMYWtgoigAhZ4gpkFznHn9aQlctATyvZq07QQtSAWlEXgAsCXbB71gC3qyBDIAIUWwAc/TXpOZkjqz8dToXKFPFhS+6wDP0igyokxlmi9zynj+GViW9UWq5ATlIIdkhsntTgR5YS6RyYTs25deemlwDNrDgGIjSELAhCAJ2bqZiXtawe7idgRhLMtDLyUxtMSAUXDY2QShkFlGI9PM9Qn2GAjKIE/NHp6QQTrsaiCHAEwGWSzdoQ5PAArrJbV8luhgP5nlksGYzlLb7uBMkEbNtK9nVsEgCcIzAKwOyG3RBclKYhaWzjDBJ/Tq0gwee1x1tOUrtFnQxTIQ1Otx2wSnbHNulQCNVUCMXDefH54nn698tiqjCPcgwSpjAJQEkuQ9EwypTsBeS8BjZWHJbSsIpQYFVmX8b/eJ6KOfpwTG9M1pnsfURTzb2m70ls5RF7l/xl0C8/kfHZIgW5mYLM/IOpbgYd9ZtjHtRVmVErxbdWBe+yg73CMK97HHjktKEDBN9jeXf/Ob3wy/YydlQA8GANlO6AWb0GODyYLCesk8gl2SAFdK59D8rQJSZDWhr+v6nZ7t8jgrBlnVjWPANtcBJJKZ78kGWHViZUuRxS1taUEoyYCCvkuArbaOoJTKRFX1YV5PtYXO83nrfbcEdlEClsAViJL+KJZznsk66cviela+M5hzwqQpoyYleN5///2hvffee4P+c07Kuv1ZTwLoc8uqMQc1WYL+7t27i1u3bh03EipIrKAxvy2fquvR5epadLE+Rf0fWZY4WTjRyVm+Z70L6rVbAocvgfRbPnME/AP8RyM+kEmqmaA3h+VZG43nl0QFGwAUSvDYSFI1qY7nu5lyD3/c9RW2BFoCeySBlQb2Hl1Ln2pLoCVwsRLAYMwAEWhnJvY2jE0bgWSdqWxzGgAKRiQOO4AnThAxPCnBYxkeDFLrszJZ7E9LYBsSyCCBgQDGvLTo9ARHBV3QW2oGxxiAFIIWUgjz7BhgpT/tR0eMDmo8NQkAkFmIXkYKWSkyOJhsFDxnPJvLHDNpa3DtBni5LvSGtJyWI1IWTGAzmGzQ+BH2E4IeAEtoTz/99ECNDOCE/sUXXxychDaCJQRFaJTeke1k31hPVg0CM4Ety5NBHhx6OOtkRAGIgmPPpjOPHrCK1Mc49wgUZabyivMQDJJBEQFQ6PPM+s3yUCxLpUpvGR71e4JV+C2dDGYo268SVf9/PhIwIJoZ+RnYrUfNDH4DCAZsLWdm8Lfq2HRmyYCC7sgyFizLXuCxOAfPqZbSQT9xHgad67nXDK5l13Y+Ej651+poz3IRrFlLLfhblsPhmeF58vniOUwQcGW9SgCKjEYCx/ieDCl5thUMmaAX3ilzs/jznZbn1tmpFzHidusYqW8SYOYzvs7ZVvBwOtaxX9KWq8C6BMoKNkYXYdMJatMGSuAcuk2dg97JoGhljaz+m1PpIkAn2EAESBPEm2UJLU8ICEUmEwQJMMVt6bOxL/63t5SOYBKZS+hzOcGu2i1sI7Ak7Y66bKmFkZILY/dd/SNgpOrOtFcIeKATtVUEowggqUC+1F3a19gv2tDqV3Rj2iqpS2vpwmShmroez2OMsWqdsd/rtgT2XQLoZ/1T6FwTozJJyt+wF9XL6N8pkN8JmaDfstQrLJvvvvvu0N55551hHsr/NOac/VlPAiRAOPdkngo7J6V2aF999dXAggIQhZ75qaxYzHPLJ3U9ujF9Gfg59CnSJyMsy5n0gN7P98R6F9RrtwQOXwIm2Mn8l0zoqXvxc1b7dpWdrn3DA57PMImogk9gQDE+wPOM3ZVMmz0vPPwx2FfYEmgJ7LgEGoCy4zeoT68lsMMSwEFrPXOMToLIoJwtu+Pknp4Ae5bPmIN29tINfhjIgBbTJgAF6j1AKBmkrJTvOyzKPrUDlYBBASdWWaYBjxQAE5uZAdJUAsyg8ewQ/Mjn5yziSgcKEzkzgcxelxElASg8V2YbuOwE0HIJOuwrJXlOKpEHusKgMH0yv2TJHcAoBG3UMclAkHIdZPHMM8+cKLtDqR0atbkBoOgoxCloUMQM3+EEHzs8c8hgkQEZAjk2gjeASWQ5wcGXjCjQHNP4rS6zXYJZVgzGZYwMggqTJcHgDuOxludJp0OOR8eg+8nM4i7PcxZtcbZtKxuAwLEpoEYGY9GPWUonQWuVDSD1KvuoJXgsbUFvIFdgYAWyZPBYZgJ7pVEDzlXHnU1qp9+6Mv8kKKsCR/I762WGv1mfAnoNlAo0zDPMZzdLagFCscSE21cATILTtO/cXwWWLJPKGHvB6aXYW+6jBHwmsyxo1TfrXFeW0eH5t4QONgn2WILvlwFQKgNKzpkE4wuGkw0l2Z7UbTlnmjJWxgKnSw0bgqiCcWU0IVg61rCbtCWwLbCZALAkg9zUsmARS+9YFtAeO8SWDCiW0qm2TDKd8F+eFzd5RmkdGZjUkWO6UyAJtkiWB+S7djP6ajjkUUtmJ7YfY3gTRCv4RBBMlsesgNqq48bGcuvBdZ7wXveQJWDCBzoVPWtSAz1zbIOh9MzBTXRAt88CEjN/lPmJnoQHyvDYmHfSKAXLvNOPuukQ55ybHFDMSSmpQyMx4s6dO0MDdAIAJVk7mY8mU1Y5j9Sv6GTmlSY3UKYjfYqATvjNliXS0MnHt3GT19r7agkciAQElaBzmYebhEpiKsvZV1bBsfn1mFh4Jk1Wouf5BYAC+IQGIIXf6JnDCuylbwDKgQy0voyWQEtgfyVweBGX/b0XfeYtgX2TAA7RpJMmYAwAhZqP9Em1R5mNpJpeR/ckFTvOPuuz0mNsWvuR3jINOgf3TaZ9voctgQwQOEGzPITPi9TA1koViJGTNaQ0lgG7rvSyJAqTswoyweluS6dNMlPwuywo6czPc8nyFBV4gzOQa7YHyAYDDD3rGow5wWFsoIMACA0nH2ATQScCUOihSU56+K7N/UuARsp7nHdkkOHwg8q4Ov6kPrY8D6woZpsRNDI4lD03f2YQKNkVktqe8cjYqkAT6etzDLJOLcmTAfUKgln3Oen1Z1CSHwkp9RLPfQLnxthH0umUNgK2BQxIAvQM3EqXniC0MQAKzi+BbmxraYuxoPQYm0rqrGRLucixMNdZlpnvWQJCIJaOtykwGM9dltxJ4Bc2lc8l+6klrWoJHp5Fn1ueQd8JAhPHQChmqCYbwEXKuY+1vxKozB86wNU7sqIkgGPZc5VAFm0PbDX0EPqIhm5JRscKDkkQG3rH4CYglmWsSqnHVoH1HrljlclNG2kwFh977BGQLb8BQEmwCWUJpxoAlAR7JDNJBv8shZP/CzwZA8k2CxkAACAASURBVKAIgk0AioAV9jHjs66eZJfsWN2FfpMtKoOVzj0BjKgT0W/J2laz4pP9RACKNossKmbV5zErI4uAboExM8TQq7QEWgJHEkj7DX2c80rmmwZGmXeS6KFuR0fPKqeI/pQpCvYn5qDXr18/bjCi2JiDjpV6bRDKL3cr546CCZl3wnoi88kXX3yxsH377bfDXJXkCHq2Gfn4XkDPJpAEcAllOmB6BXCSPkX+c26Jzu9yZq1SWgLzJZC2L3N4/ZnoWcugyYpi/EBA9yzmqSNbLQHAgE0En9CTmGrPMzzmC5p/Rb1mS6Al0BJoCWxUAusEgTd64N5ZS6AlsPcSwEGatNQE0AWf0FtOg57JfRqmc3SPk0cmjhibGJE4/jAubWl0soyDL+mR917IfQEHJwHHvqVoDI7iBAN4YcuMLYIfyRpi9r6OMoMw6zALIdgMVlp6IcsvZLkTHO+WVqDPLCGClJZQoE+WFc5JunqCQgRjYHWxMUEVfMO16wikJ1hjJvKJsl0ETqixbSP7DGff66+/PoBQzDyT/SSzfNvp94vDLzONAZTAbAIQhR4QioAUnHxkm9lw+LEe9Mg0ACw2AkzJtLIChFKDLhWMkownBm8ckwaEGIsZFDI4lL0MDAaaBp/nwWmW87ug1DdTTqIK4rCERTIY8fxnqZw8Y7ZPxhH0XTJEJXMA+5k6HvtPxhO2S7YCr4VjjzGZpE4du+7zk/KRL77oz2QqGRuzqWsrgCuddDxbuW4uE4hNAJcgEp4xdLsgEvZfPf15TGyvfGYFrBhorc9dAmJ8F9mft5x7//srgXz2M9M9bSqee/VNPtOrdH8CUASxoD/SLkE3VQaUek7qOWwY5klsI5Od+5WNKe23GvxMoN3kHROIS09mPvZRNn+jT6AK6xBExT6iT5uK3/iu7cS2FVSSzCZpBySAxFI62ae9IBDWPu2HicBiyiFLP87RlQYUE3QngDoB2Zn4kAAUAdfqywT3JaOTOi/tELbJYEjVyTXYuarszv4+wX3mLYHzlYDAQ3p0sfobmxIwigkPzD/5LuMo6yWIMUvenvBbCeCTUfPZZ589LvvKfBQwyo0bN4b+5ZdfHpg3LVkmc9T5imD3956ARuaOyYRFwgNMJ5bcyfI7MHNmWdiR90TqTnSuoD/0MeATS+1QpsNG6Q70e9qwXc5s94dRn+HuSCBB1Njg+PRMpgOA8tpRI0nV5DsB3ZWVdOqqsJt4po0L8NzWWIAgFPxDDUDZnfHRZ9ISaAm0BB7JoG6RtARaAi2BuRLA0NSAtJQGwBMbRqfBdCb90uvXWuZjx8vAhMATJo5MDDU0odzDyMzsBSaZZjokXebca+r1WgIXIQGdYgIz6GEJsuEQSwYhwBoZjK2ZsnyvQZY515EOcxwtTugMXCaoJAP+TOp04NDz3SxPApbptOG8rK9Nj4MvgTYC1bhenIACbZiUIpcMyBxfE8ESaI0pvUMDdHLt2rXB2QcQhd/4n0aGL84/HYUNQPkFgILTzoASzr8MIAlEkRmFbDSbWWeypegIdBv3Rb8igFTLbGQABidDsjJIe28vIEq2hQROJe294CjHtAXCM1g151m5rOvoyFfHmJmPPMbAKAkw4flN4BzB2CkmNAEosg7w/KfOS8YBAgQefyx4W6l985iC9MZAsJVNIa9vDmh2E2Ok6uT8XgEoCSJRf6fuzuBnZttXp7oAFNe3zJrO+GQmqQCUDNoa1PW9YcmeZVn8FYTiuW1Clr2Pw5RAPqfoAuvOW95PwAcO8LSVfIZXgQ9Zz9IN7F8Aiiwo6LSkGq96UPCdDFAJnssyY4JqK5gury/17OTdBEgiyAQ7R0AJdpJZ+vbJHpfbZICUQClNEAv/8UlwSJbhAzxC8NCSOvyXrCdZModlwSgypwhYodc2MRN+xRBOxpFVwcJcFx1VwXIJOskyfqyXDChZgqeySyUgptrUMkIJiFWXTgEDUzce5pPcV9USOB8JJHBPX5W2KHPQLP2avirmoMnsm+UeHwGgCPij//3vfz+wbdrefPPN43I8zE+zXA96tT+/vE98N/D+yLKvAE7u3bs3NIAozj8pyQMLZ75/SqKD9qY2L/qa+aJsrgBOCFoLPAGQYkPXpw2durlvWUugJbBcApm0gT0usI8eAEqypMM2ZcM3qK9hVSKdABSBJTzLAk4qEMVSsK67yvbv+9sSaAm0BFoC5yyBi3KonvNl9O5bAi2BLUiAST1sBgSK6JnQXw8AimU0MDxx3CaTwSrdk8FBgSdMDJlEAjyhUXIHo9OJJDR8GJmZRb8FsfQhWwKzJJCTLSZcPENOxgCiJHUlzxIgFCdzBlRlDFjn2aonl07urDufZRcsz2MZngdHz521k6GyZaLH7/RmduJgV094fVyD10afGRJcN8EeaerHgt3D+ePMe+mll4ZGdhngE7LN3njjjWGZzF2p5QmkZNBl1t25BCvV0jkZJNK5JzMKzj9rcZN9xjK9DcchzfI8luiZkcFcgyx+Z+zUMZjlPnAmZlAoQSf8lzTKvDtkTsEZ2U7FeePb97T6RRazZQFS1knmgOpkypI8lYEk/6sMKOoE9EOCWCtoJBmX1I8VxLbK/qjnNU9am1lLEJbB0mQGqc6zDHayPraS41xAlkFW2UvcX4K/BKDIMqSjHnuL7TNwW89BJ7/rZOA2wSSrHH8dbN3M+LkMe6lO7gS5aWfQE0gcY15cNRYFwwk+QfcIPpGNLsHDGexMfcR5qg8FrNQsz6qLxkB9K++pmfWCTzLYybL2ED22UGVM8TuAlAyqcmBtJ4EjgkV8x9tnRjq/JaB1rDyfvwk0OUUJP05PMIcguSnWEO552rfoyloujPmjNkb2lQElgdocP3VXBZOkDSMgTx3P+Y+BCr3fq8bpynHRK7QELrkE1McyVqHLeTeYBEGyR85HLXmL3cp6bOdc/RG7McvqAPoDhPLkk08O/TvvvLO4efPm4t133x0SI5566qmhkRQhoO+S35sTQETmjoBOKLkD4ATgyZ07dxZ3794dlvnfxvsl56tFjujNBEZjw8LYin+CXr8FPf5Df6evbFhjOvqy37a+/pbAlATSfs3EOkB/AFCMEdAnqyC2+qzSZ1E+UXstASjEBIwRAEbhmU62lLapeuy2BFoCLYEtS2CVE3bLp9eHbwm0BHZQAuoNHKs4Y5mo0zOJx6gU4Uyg2TIbTOTHMhHHLq9m9Qo80VkI8MQG+4mZCzAx1FreOyi+PqWWwAkJ+DyRAWAghWcqS1gJ5sJZRsMpZnAk6YJZrmV51hF3ZaDQYW8t+8yMTycOzx4gFOsqp6Od5x5gCZNNeq5F+mPrbwuu4brH2AqGa0gaeZx8WWOb0juW4Hn11VeH7F0b2/VnPQlYnocsZrKbk/Uks9QEo5idZnkeg1GW5JFtJSmXZ5bnMbBtdrK9gBPGpMsG2wGmCIai591hI5iUwf2ahbyeoHZ/7TEwxSrbX6e9uiRLaFn+JgOpuT/WVT/h7Oe5l8kkS1BkGR2kmEFf9sG6GUxOcIrpo+nsymWDztoc7n/VdZ/n3RwDWKQzzOU6zlMHM27zU/U1z8H/Z+9MtNs4kqwNgPSi6bZ7vMj7vnTbvcy8/xPMM0z/05sXWastW7ItUwTwn6+Mj32VKqwESRAMnJMnCkCtUVWRmRE3bvgO5DvBsgAUASMJQGnLUbgfJIHaZE9ZBIIR3GIwuJx9Z/lEXf59zwN6LXpP+S9ZlrATzkGUgkUEoAhEY9sEt/dp0GOnzcOeGZBEMlbTxpgh775aMEqC936lEVnwMaDJKoJCBIwkiDbL6LCc7CUEQgWg/OY3v+mWs7SO5R+ULRA1v5uhLvNJltaR7URJ6T6b5XRkQ1t23c3/eY/6ABppuwxCyC6SNjF3yzZZLkxWE8tKAioBdJIgFNdnzODYF5ngFNbhMw9Im+xR2u9lz+Ca6qrVSwOlgUVmtbHX9AvMRfVPyTZqOViZSBm7sm7acMeSTx0OG5x2FgaU3//+910DgHL9+vXBa6+91klsdIIA9/3uOdcTNGJ/kuXXmDsKOAF0YvkdQSlZnod+qKfP0A7TB2jLsefM/fBR6CvUd0Hgmt9zfmjZSGx0y/a377eprq80sE0NMN5NFlMBKMQJPgrGZ+wwvs91ASi+4zAZATyxER8AfAIQBf9PAoZrTrrNO1z7Kg2UBkoDG2jgIp2xG5xubVIaKA1csAYyu4/BJQNHJ+sEkym/AwCFZtCZSTyDy1XLhJi9YDADhx+DSLMUGFzKgMJE0v+QZqMVjfsFPyh1+LU0wHsl8wdBW5xeSV2ZNar5PSndWSYgokxWlHWRFzpdlL6DlkMxu57AZNLYZjkelnW6sx2BGgEmSIE1Zp0lQ4J2wgDTE2OUDKS88sorHeOJjZrbOPdef/31zsEndTwSR1991tNAUu0TRMqSPCyTifbw4cNOZnkeACk//PDDScNpKJsKzkYDWCuU5+GEM/CdLAz5PMr6kOVGcCia8Zb9g2AUy7S1gMUEo6ynsN1cuwVotJmcfXMA10mnuyVtsDEsZ1/elrRJYBzrm+WEIwq71jIHqDmOm2wFbGspjZbJQPBLbpuBgbZc0EasAlu8pRkwbZ+xFnCLUy0pwPNZTa97a6P5L8uguawUFNgCULhMjiFFseVzyATlneJ79gvLAsIZAC5n3xYfoj3bVQvU6Msy77NPlrUReAtIzUBizjmcd2TpT1W47LkU5GI5MI6Vtoix2jxAfWtrLMeTYLjeW5nMJIJKLBvoeEYQbgYvWXY9gSgEOLNZigeZ4BVZTSyXk/2zIFTL6fC9LduX5fbo320CT93fCs9u3pNkdmrBKPyXoA7L9CFlwEyWp7znLauJ4BNkAllkVVFarsfxb8u6wjH6wIQ5hpEVsA+IuIJ6apXSQGngFBpIe83Ykn7DlskeloJ1zs06su8h0wf2xOlgo7W/JD+YEGGiBIkRlOJBwpBiWdh9Z0MRfIKkXwCwSD+BNFGBuSSsmglAuXv37hMMm8moxfy0+eR4mP4hmQCZC+KXsOQOUp8F/7ku4119iAUSPMXLVpuWBmZz/fTvAUABeEIDhJLjdpjUNwGgMKZrASgyoCQAxTn1srF/3bjSQGmgNFAaOGMNFADljBVcuy8N7JkGkvoapyyTdNkZ3h4MBu/NwCdI2VGkwl6VmYEBYlIlk82eLCeCT5AMPDN7ge3KwbdnD90VuZzMqCXAkfSUZmvJKkQwJJulsJjE4STLIO866st3J4OmLBugROKo0YHDu6ljx3JYBvZ5H7ku7USW28HRR7PeNlIHX0tT3wVNpDBGUnrH7LJPP/20A534P+woGaAx4LKOIq76utLiG3AyQJWlecxIA4CCs5CWpXksyaOTEZlBqp4stj6nYguK8rvZL5ndopMB0CKORRvPqBlwZsS4bj6r6dXcB0dFOsvTubMKgCOZlbQ1AMQAuyUDQRtIZjsd9qwrGwH2jO8GdVvmAO59BgkE5Am2W+ScaucyfewsFznfybI6WSKiBabwXxvsTPrgdnzTBmOzDFWymABCWVT+gefe0jkZpOXY6ZBvA60Z3PW/vKarbkbr+udrQLuRc4qcI7hly5LCOtoEAW6MLwgiIpNtjfFQ2pT2eZ13doJhEryCTROAh+3K88799LG6zFv3ieNb+sYyOABIAIwoLbODJNjJeja/C1RJBrgMdLKczGP0wTKY0J9ncLBlOGHdZDBr2VH4zjqCVxeUSOjTewb8sqxXay9liBKYJ+MTEtuZc8e0V45hHTewfgtAaYGpWVYMgIvgvL6yaPPGC+35z7OhZStKA6WBs9NA2mDsN2NRm/NT+hDmqMxLWaYJZBSAOI/576R0mTaZZAgac9W33367Kw9re+mllzq7DmMKcp8/yahFHwPYxEbCguVb79y505XbEYRCIgOMWswb2S6TInpKu2ayDHbc8qz6D/FNWHIHtlYb/yf4cJ2ykft82+raSgOn1QDj52QOJEYA+OTjmRSAgjwtAAU2dFqW4CFGgA/IcZvJFKe9rtq+NFAaKA2UBk6hgYt0yJ7itGvT0kBp4II0YDYfklkzE3RpSwWgvDsDojCgtOG4TYfzotNnAij1Mc5EBpBMHp1Aim6GCYXAYjogizLzgh6MOuypNZCZs0zcfHcAlxDElW3IyVr+39ZSNXiL3NYns05x2KQTh+A+zh0mgEic/K5PAEiwiY69BKJkoHsuRT0gEkAmNjLJ/vjHP5406moTdDHTd1sXXfv5VQOZxWagyQxpwSc4EFlOQIrOReiVWcaRiFNRZpQN9GugJ2t886xl4JzgO88nfQcynY/0GZkdJ3W/Wc37BGBsg7urZO3LRJIBV2yN2aIsJ1NJgllaJicc/GmbBKBYZqu9/QkyYZ0su5PrXra5SwsUacF9ye4DuA9QrSUfMsO/zc7M8lS8A2zTV5JKAEpmiaY+2/Pz3TIQ3JmADd7V2qQ0ME8D82yTNsDtWkYR7ILBQABxgHIZV1jWT0bGdGrLiMS+ltl3j9cC9hI4l8xyW7NFyWQCkATGN0vpIJPRRFBJMqMkgCXBKbnMOhkQBFCaAUGWEzCazGeAUPs+faX0lpTXa3fTAp9zrCl4T5uZwFMCCtpJbKYZ7NmX574Fq9LnM0boA6C4bTI5CXpxjJHnX3axbFxp4HJpAPudSRr0FZa3tUQs/QmN37PUdPYlvbbfhAcSIpiXAjYBhPL5558P/vSnP3USts7f/va3XaNM2j5/MpmB/kXQCZI5I+327dsDSu0AQBGEAgAyQSc5D+3RV84Hse+WA0Yy/9M3gWReqO2nH1hUYnKfb01dW2ngLDXAWN3kOKQMKABQaAJQGMOfBoCC/9H3WwCKTOkJQGEuXeO1s7zjte/SQGmgNLCCBrbmOFnhWLVKaaA0cPk1kE5YgklO0gGhAEABfMIgkyazAesRCJ9LXdqohclg0sETQBTdLMKZ+o4MNPlPqnhkAVAu/zN21a/A7NvM0GJyphOMjAICL7akoGdCx3f/4x1cldZymd7bDCMc/mYZ8R5KcYvEUa9DCIedLElIJptZf9tgtNnGJ+eRgRMCLmSRQV9Mg9Y4S/DgyMugzLKLqf8314CsKDoHAZYAMMnmbzgZaTKjULLHZlZbmzVtZvWSM8znMZ2PBJAAmPhs4mjkmZSdh2c1y5NI3W+fk2CAvuzlzg+6ufZOvWUbkO3LuOcgAkmSWSn77xY4kiUw2MayXoBHsT9mMrUAlDYYyzHo7wXBJdU5oBbfc7Zr5yAJUs0SQGyzCx+DoMuC2D4jrk8AM7MsM8M/wR6W0UlWtwSgYFfz2Lkft+XZFmCV21oCoq88Ifv0uc/sfoOwu6D7OofLoYGWEcmz7gOSWC5Qu+RYoM82uV/WYXyDHUJmWT8A8TlOasc/69jutIecT7KhLKzplyVuWJbRpC2bw3f+t1leR1AJ2fGCUFhONpQEnrBdAkQFmGTgL5lLEoBC3ysgVEYzAn+yoSQLyoqMZanjVe1k25cL9DARIW2SjFBmtWor6e8BoAgWadmiOJe2BI+APWRbVidBgi3Y9XK8iXWWpYHSQJ8GtOfadMa2AqXpT0yqQjJnzeQPxrXZXznWfuo4AEsEmbz66quDTz755KTBjPLyyy93DYBKMlllv3AZysdmf8JygkZYtoQbAEbmiCYoMCc0YSGTFkxkYLslLFo5HqdfkKWK8W/6IywX7ByQPkO2QPqMefO8entKA6WBzTVgIp0glCzBAwBFRmck66zqq8wkVcZtgsxMVBV8gsTfgz1wXpxMe5tfWW1ZGigNlAZKAxtroAAoG6uuNiwNXEkNGFQikIQDGNAJg0qkTVAKgSvXT7r9ZXYHx6GgEiaHWd8R4IlMC4BRKKeQpUEuMjB4JR+Iuugz0QATMbL/eX+QBIMTdJJla5i4MYGzZrUU9ARiaC1bwaYnnNnzOORlHjLYLyMKGQeWNWE9riWpNrM0F44/M8qUJ+cHoERGE7J/oS8GdIJ8//33B2+++WbX3nrrrS47OAErm15kbbdcAwazdA4awELazJwGfJJORhlRLM+TJXl0VCJXDHZllnIGsQhOZTmSLOHG88l/MkXw/NLP2LIUSZYtWQd8sFyJm6+RQM55yzrFBYK0kv5bAEhfKYykKMfWLAKgtMHYBLlw3LRV2DKdTAlcURsZpE62tb51N9fg5lvm87bIkaWtVFq2zGcsM/yzpAR2E7sqeApH+SIGlDwfbG2Ccc32N+i6yMmewdZcrw+ssrn2ast910BrS/J9bgHoydKW9gkbwZglgSxZmgf7IvgEyXgnS/zlOMmSfrmvVe9Ba1vTbi2cw2QAUVAJYxlAI0oBJAlK8TdllmhgWYY3S/C4LQCWlpXMUnnItqEAASsGCF2HIGH2w5beQ/aUPWh1mX1k2sB58zJ/l8HMEjiWx9OGJUgv6dRli9JeCkDRpub5cSwBLUj2Y9+PtK8X1JfgmQTAZJm+VZ+lWq80UBrYHQ1gv3Peyfw6GUVl6kQCQDGBgn6G8awl4Kyd09u/CBjEdsOGAmsniRNI5q2wolimx3kukj5CNiv7kt1R3dNn0s4HmdPZnwhmdI4I6ETWE6QJCkjAKZmgYCKCAJfmyOmPwD5jw53zMW4WbKLMOSD9hONqxubt3G6X1V3nVhq4LBpomZwtwfPhrASPPkvkugCULLVIHMCS4MQLAJ4IQuH3BBqbpFqxgsvyFNV5lgZKA3ungWWB4L274Lqg0kBp4FQaYKLOBJxG8BjGExuDy8wckT4fh7EBpFVsjkEYA9wATiy7AwBFlDMSx6OZa9LTn+oCa+PSwA5ooHWQ8S7p9FLKUIDjzNrV6SiTUtgSN2Ybb3p5rUPeTFTpzHkXpbU1wMpkj8CNYBgk5yu7C3akDfR0GcF8cMaRRUYWMJlkUBdTdgf5wQcfnNAbQ3Os085s4k0vsrZbroE22xqwiK0NYCXNcpboIeMNEErS/We2NU7MJZ98HtvAF0H3dDJaigeQFM6KpO3XaSkrSga4ZPIxANUeZ9k5nsX/bemKvqCvv/meYTO0F0qcQ+2+DLJiKwjk2tfLYiILSrKTtH16/icbCo56gswZWJ43FlgUtD4Lfa66Tx3eyRTCtvOAKLkez2ICogQ5GRBty0dl/Xod5TyXLQNKC3TJEhPJQiX7ybJAcF5LZYqt+mTUemoggSJpW/rAHNokAWp8t+yXgPWWEYl9CkAxYEjmemZS5n4Y+/BZZd7RdxdbW+S+lgJQBIcwLsnSgAkiYVmASrKfuEzgMgOTrE/rG+skkBP2EvrVLKdDAJDf+K8zWtNfTYEZ64JJDfrJcpYZ6CuU1RGwlmVz5rEopX3BVmm7BIYIDuF7lmTVHgrmS1uZABQZULxXHC+BLO0x+wB688YY9caXBkoDl1sD9k/Yh0ysoj+yRKwyS8hmKUrG0tlHPaERgITacuawlN0RcAKbp2AUACltqbXc1vnwrqq7ZcTMhAT6HEAlP/zwQ9dIRrh161ZXboeyO4BO+B3Jdgl+TGaVnmvXnjvO1v/A/I55Hn5DS68ShGYOaMvxN/2EnwpK7+pDVud1GTWQABQTVgWfIAWOrwtAad99/I6WXOZdTwAKgBT9ktgI58LO3S+jXuucSwOlgdLApdbApk6ZS33RdfKlgdLARhrAXhCUcgJO5uF7g8Hg/ZkEfEIg3EYgyraQsnp2Nk7+mBwmBT1MJy2iWbSz9VvbrLWNLrA2Kg3sqAaYyAkkQRrQRfJOCkBB6izzfUzgyjpMRItUwbuaGQgEBWSUQGZpCN79zC6TGUmGlyeOkwASwCeAS8geg6b4z3/+8+Avf/lLJ2FAgZZemvrLQFW8o8/WVk+rzYbDsZgZbzggbWa96YDMgBmBspbaufMYTKcnwbMFJ25GNX0JSJZ0TrJs/5JAFH7ju+VLBLDkc94yrmzDcbnuODz7VbM4k7o2l2UvSTCJoBJswbzteDdZz+14f9PxPq9vxy60zCVt2Z+tPm8b7mwdR3MGIRPs2jKF5KlksJPnh2cqS5ZZjieBJz6rjGl8RpHJBpAg2zZrM2mJBZ8kQGVDVdVmV1gDm9omSxu0gJQ+2+TYIEsOYn8ysJc2hf+yBA+gVssnILcFuF3rtmfZnQweAhiRyYSxCsvZspQOy2a+E7jsY00xoPmEsZlOT0rmCD6hTyXwR/9Lv2pmOQHBNT7r2sm2jFeOA7vuO46d9qtliMoSefTDMqMgWwBKzhVZN8vleDiepTZjvmWeWuda11BhrVoaKA3suAYs/SZgGkCjjTk1c2mZfWUYpa+h70omlSf6y+wT6AeYyzKPRQJAIYmCxlz2xRdfPGnMewUusp1z2za5IoEp2wSptEDD/N4mH3BfM/mABITsb+iHSDRgrodkLggAhQYAxTkfcknSQWufsfM5HicADcuJvkGZkpH8l0BF+6Vi+NvxF7NO71JroC2XiQ0FePLBTMouhZQNWXu6aO7RjuUYAwIyAXwGyCzjBbz/As+wAxkrqDHfpX686uRLA6WBy6qBdZ1Ll/U667xLA6WBzTWQ9KLp7GWCngAUAt+U2nDi3gbHFp1BBvYIuDiYZEDZAlAcZDKoxJua225+lbVlaWB3NdCyCmRQl0Bxvnc6zHgfcZwZPEYC/shgzqZjgJYNwPrLZqWmg4djZHDJGto6/U60jhMtKelx1kFTTIOy+NNPPz1plN3JbOICoOzGw5ugETLjCHgJMDHbzWw4HZM4J6Fm5n8bATOcmcmuYm3xFcrzZBBKRi0BUgT4DXBZikcgCrINfmWJNwL7Bq7MsG5ZI9pA27wbk6wArLPoXcxM/ASisZy2oQWnGNy1ZEWCSloACscwK5T/kjVF0IpsBX3lKHTmtKwqBqOfKrF1zk9sAkm8R4scUN5Xxxc8U8kwwnM1b+zB7xng5JliTKMTvA+AYpZ/UonzfGZJqJbJpM3Qz+e+6tqf8wO2R4db1zZpn7RNlg7UHqUNroDTEwAAIABJREFUcDnB7C0rmrZJm5TAFbaXidHShDnGcf/KM78tOWYBIAJriWMTwCZkt9sShMJ6CVbpjNIMYCmQswV0ykjSgjOzzA5MYpmFDijFxn9LPq1NWdSfpf3E3gioy1I3Bglb+5ssKcl60to/ASjaU5n3ZCrDtrINkt+yXI7H9PnMYwqWEWC6TC/1f2mgNLCfGsh+ir7HMrFI/FnOpZEJTuF/+zrkE0y/LSgRYAlMnsjr16+flJBlfvvyyy93jTkvCRfZX7QlebL0WpZ7O+0cOMH92f+0fZAsWc7H6HvoVwCQIJnDMbdrZZZf9X/6JZkvme81nz4GKvsjVjZJAAn4BLYDAChImuV3GHfLqIyssfF+vsd1VbulAexh+g6wnySs2pJZynLhMjUvA6Dk/Jx3Wh8O82wY0y3BAwBFUBo2wuQMfZS7pbE6m9JAaaA0cAU0sGnw6Qqopi6xNFAa6CmPYb11JuGglhOAwneyQgSppNN4ma2xZAeDQieToJVplN1xQMlyZrCTDZeTybpppYF91EC+S22QGRaUzACWBQXwCY131kaghsCM4I9l7+UiXaYzX8YJA6sZmJXiGAedZTgya+zkGDjsMiADXTEZYh9++GEnoSymkTH26quvntAbs802M8D28QE6z2vK4BjOyXQyuowEZJKMKCwDRKE8D6CULMmTATYclUvKASRFK8+iWdPKZDkhyC/7SdYKFowiqAqZZQJwZGTJgczoXpZZk9n9bbC3vVX5P8u875bRYTlL3em88f1umUsEoBD87WMp8Fi8n8myxLKNd3gu7XjPmGGdccBZPaZ9juy+7Me+LEvHJjq8LQ2RjizGLX58DhJkwjMmDTCyBaC0bFI8ax4nx0Z99avznNvMzjboe1b6rf3ujwa2YZu0T9ojAbOZaa5tsqxXgkqwaW0JH79jmyyzY8meZHnrA8ed6d3JMjoECw0eWj4QaZO1zfI6bGsDXELfZrP/o680uGepHUCY9rNsx3cCggI2s5RB7rMnyNfqJlmTWnBlX7/mb9ie7Ge1ccq2f0ygCNtlgNByZfTB/JeZ7iyn/cxjyhA1L7M9z2Eem9mZPiu189JAaWDnNNDOrw2aMk5mbp3Mvsk2SuKH69J/PcUw6rwUcIjl1AAnyur5yiuvdMATACk0yvTw2wsvvHDCiCJQUbYs58j2GwJS+H6aD/1I9ilZfi0TAVhu+ykSDSzz5hwOKculiQWsIziSfs0kAyT9V/PJIHPbLzEXy/magBNLdMuIQtCZ/iTnbn1JA6dRXW1bGigNPK0Bx+qOz7Gd784asYOWWSrZC5expudYzvGjTKPEC4wbfD0DomkXGDs6nszyW3X/SgOlgdJAaeCcNHCa4NM5nWIdpjRQGrhADWRWNANCajVmmQ/L7zCYBJQCTb+O5ayxu8zWZMYcjkgzGJAtACUdlQwm+SwL+F2gCuvQpYGtaCCZiDIojdOL985ADkAwwSeW4bGWdWZsGeTZ9OTa7NcMKGRgnv1nVrJ2gd+fsAs40gjgSD0P2OTzzz8ffPbZZ520fjYSB56UxAU+2fQWnt12SdVsxlzWCmcZ2uWkY3YZCVUzTk0bTssEpCwBoNgn+Ixm/wJwwOxpHRfpyLRUitT+ZteYaZ2AlDaIlQ7TRcq1X23pZvMdz+2zL8UpbgkKnN8Cu1pmFOwCNkG7gI2wpA4yGVDSc8058J3/BbckyIV3+al3t7nYfK+TveXsHrjFe+4Lfnrv3LIdQ/A9WUwYa2RglGcoGUdae5gOb7aDuU1mN1l1ZDcxGx+ZGf7so4+RYN7VlmP9op6w/TluH+uI73vfOD6BIgThknWpZUTRpvA79shMc2yU7ErIPgBKAmPS1iUbHMuLzvVM7hIBQYKKlk2wnAJBRBpZ7zbAKZbkIbBoyR0kgb1kKklGMFjDsrQBAbsMELaMKJm1nkHFFfrN7NNau9lnI10H25VzM4EhlhBrs87T5tGnaluTlYxl/kuAXjKQZWkeAYHL5oN5DQXQO5M3onZaGrh0GrBvoz9zTI2kn7JUBP4vg6ZIS0c4zs7ScU/0lcnuyTJ9QDKiwPBJg9kTEIpsKEhAi8n2SX+T8+QEMZ5mLpz9iewmSvqbBDUKhETaL1n2jbkb5XWQgFBkvESyD+eBfWxezVPTN7/yN4LNyYZMgNmyOyznf/RFCeRe1kdcuoe3Trg0sIMawJZmIgv28+3BYPBOjyR+gL11/WUAlHyHnTPznmMXWgAKIBSY1GmsI4D5KcqlHdRhnVJpoDRQGtg7DSwLCu/dBdcFlQZKA2tpgEFgBo8Bn1DHkck3A8lEM8OykFmMDiDnBdXyRLLMAcFAJpJOJhk8AkKhscwA0iBgDSDXup218h5qgPczgzdM5DJji3dVCmHeUdflXSXQ3MfAsMnYoC9YYcb+QhYEnWY40gzOIGE++fOf/3zSoCe2Ecipz+XUgEEwgm0yoMB6kmwofLd0j45NHJ02gnVtAC4z+BrNyAwhYIBglU4I+pIMnAk86WNFyfVYNjBmRk0G1fpAkb5Xls2RIWDR+9GCVQjwCiphWaeNbCgJGkkGFEAnWQoLu5HHTZXZ78tY0LIuXeSD1xcEXXQ+Zk4KkEvQiCVt0pmVQUmz7XVw+UwgMzPfckyeB8fKMQ2B1KxBL/BEYFQ62v3NchYXqes69n5poA8Y5hVmAC4ZS7QR2qHUSNombAQ2JkFvGchrAXLJgGJ5QDMl2xI8HDPPL1nctE2WFnzqjmVQLkGrLWhj01sNkERGE8YlgGMBoSAJMibrieBas9jzfASgALSkb8zAnQAU+z9ZwOwDVzj3ZXbT/1uwRwtIyUMlCx52yzJ3SAIBztVapsoEK8ucYmm87GPdR/arGUjUlisdb66gjlqlNFAaKA083V00LKGWuJVFNAEozLOTYZTxdfrL5s6j6QdkREECOrHB7sk89z//8z87mX0IfUkyqbAs8NFSPScd+nDxNL4FJiboRMYTGUoS/J8l3VgmSSDnZszdAJ7QKLXj/8gelpP2BnR+hFmffTydThNwmH0T/YUsyUgZDiy5kfM4xuLJoFKPfWmgNHD2GmBMnqBzbKXxA+yo8QMk4JT0TzxRzmzJqerP4T3Hn2OsIKUxhGSyZbv6lAZKA6WB0sA5a2CTINM5n2IdrjRQGrhADTAItMYtDmQGjS16mcEjYBSyGfto+lexM9ZyxVFJoEbEMoNGkctIJplm1CGLQu8CH4469E5oILMMeFetW22tatlQAKEwyTN4jWRymAGcPjDKqhfZZt9nIHcuG1IGYAjKZNbwxx9/PPjLX/7SNYAomTGG460+l1MDAlDIhqMMj02gCd9ZlsJZCZ0zDk0kmXeZlafz1NIEaCayvTNQZrBK0AhOi6TxNxCWbBcZWMvlBBlkWQAdnt1pzO5SvgO8d5kZJBhERpS8sQkG4X8DvLznBG4tQyEAJctcWHJHmvAMCAs+S0aiE9912AXPaR5Y5bwewjZbfdXsde69oA5LhQnuQPYB5/wt2UgYo+jUZoxiZr7PUcuAktn5BFIzw19HuoHVZAdIgEyNb87r6dr/42Tf3o7Jk8UE+5GgtrZU1zzbxHoysclskjauZVHCJmG/ZGXif+ca7GseMFaGJgEnaceeypoUfJIZ6JYsSGYugBxNn7HyE0FQEIYTxycJQAGYArBWppMsk2Mwzn7K0gaWmyO4l+UKMgjouRtEXHKy88Zm9k/5vzbPvi0BHy2IJQEg2FL6Rm2kJcRMFsgAYJvZzlzO9dguGco4j3b9/J7g0j7Q58r3sVYsDZQGSgPN2BdQJP2a7L6ATkzqYJl5NvNqmuNx/WBz2f/oE5LFhD7D5hw458IyaSEFNCKTUcu+Jvu8vrvp/32AkwSeZNnTBJEkM6Wld7JvkhEFKXOlJeTsZ+c8ZQBPun5iOBxOptNp1wdNp1N9fi2o2zI7yNuzRskdvmcZS0uzZT9XD3ppoDRwthrA/gkWRzIvkI0Z2wlzOvEDJP5JmV0tFb6qP9K5tr4c4gcZQ4ARRVaUHF8WAOVs73/tvTRQGigN9GpglcBwqa40UBq4uhogUJb11ZP1hIEjaGZ+QzJBTzrsDGYt06BZb9JqOlgEgCIbCuATJpkZPHqqaOyyA9X/pYE900BO8gjGMHmjbjWTPWSW42Hyh8OM2tU0HGU5QTSjeRXWoj419tGbpx14asxhYAgJqCRZTj799NMOfPJf//VfHQAFGmLbaetd79kzcCkvBweoVM44O3OZ4BsUzjSYUZLW2fI8rKPjU3rorCUeAJQWZGAAKxlRdGLQB9nolywJgMysOpbbIFsCWQQVeG8SwEGgVVAIUiYUg71uw3m35XAAoPh+sywAhX6aIK7sKuyL38gqQvquJ+vKPAd5On5a8NhFzRvmlYNY5lS2rI3Oa4ObbWmILBvmPg2MSu0L8IQyOgJQBJ/o4M77ltma7CeflTagynZ5ffn/pXy366R3TgPJZNK+9wkyw4akbUqbkqW6WttkWR1sk/bJQBwybVzaJu3TSmX6ApjSZ5d6xxeCXC1VIPuIwTbZtLJs3Dp3D/CJwUOZTwShEGRk/wJPMnhH/yWDiYCSNihIf2YWegYHE3iyQlkdbUsC3fpsDutZlk57lRnoLcNI/od9leWJvtHyOQJLEgTa2lrmdBxXm5xzPNmlWvs4Dzi4zq2rdUsDpYHSQKuBBGTSb9lHIS1DbSCVwKmMo/R7BlGRcwOogiAFJiaLliygAk3oU2BDodGvWM5NwGN+p2/LOXXbNyQ4xb4lgfz+5lyM+RXLslFSFi4TBUgW4H/Bk8gErrCcoMslfRUAlLFtOp3+PJ1O6YcezqSJaoLBkwHF5XuzMXqfn7AAivWulwbOTwPaP+cexAhMjMOOAjx5f9bwU+LPELzeluFcdNbJGso4UvZ0klYBonwRTVY9S/GcnzbqSKWB0kBpoDTQaeCiHMml/tJAaeByaIBBIBNpG+wnH8wGjgweM7iN09qsxFXqN6YGyJyzMZHMAaPAk1uzzIYM7BTl8uV4juosz08DOMkAoUhxL+WlZXiQOs1YV2p8ae8zUHXmZ52OOBxv0BBfv369k7///e8H//3f/90BUACi1Gf/NaCDEqflzZs3T9o333wzuHHjxknLkgQE9cywQ7LtGsHEBKOwLIjEwFkCUAywUV+c5WRJacvzWN5Fp2eWscmsSpwuWTaHQGw6SmUhkx3AAC90tmyrc5x9JqNRbmcAuC8IfVkeqsygbwOqfdegDhkvtPdUgBH3OO+/xzBAahZl5wSfObYBoND4T8dXC0DhfLJsBP8TXBUEU47wy/LU7cd5CiydB0LRNsl+YsY39gW7I3gEOc82yb5mSQLsVAJQBLJ4rLZ02CKGlo3vAuMLA3Jt1nkLWsySPOsckKDgyy+/fNIEoSA5PlngNti8KFFgibkEwWRwbgVQyTqnmHYtQShpR7WD2DmZTOjfLBeGbAH/yfKEjRWch2RbQSzIPgAK18A5ZAarx0l2qHWutdYtDZQGSgPb0oAAcJOrSNwAfCIQhfm1jeBqAjCTXXBlfzt9huwoSIAnr7zyyoDSPEj6FVsyp/CbZXjs91QC/UmCT1im/xNgwrzJJAB/z1I7ltSRjVIgCpL183OKvmsyGo2OZwAUyu88mE6nP0yn0+9pszG4DJX0MQlAYU7m2Jz+q+3ntvU81H5KA6WBzTRAHCH9F8QSaIBQSGTFtjp/YH6wajxBILTz7ExaJYn1X7OYApLxrb4d5uP1KQ2UBkoDpYFz1sDKA+JzPq86XGmgNLAbGmAQKE02EtaTD2cDRgAoZH4YzBaAopN70RW0dMzpuITlBAAKLChIvpPVQGOSmY7JAqDsxnNSZ7E7GuCdNSjNO6mzLKkvzdhiQthmKVuztS29cSZXaFYyEjrht95666TBgPLZZ58NPv/888Ef/vCHEwfamZxI7XSnNACIhFI7NJ2fBu6QOD5tgFEyKw+nqoG9LFVAtnkPMKUNzllPGJmlAXBaZIkBs7yztEqW58EpkkE3HdgEeXk/zfSRxSRLVHAvEriSABWCw25LnywwBWkpH/tg32UDyJmRdFH3exFL0qJzamvBJ8CjBXTk+AKnVAJOEijEPc0SDum0Ztma0jKgeH+595YAlEXnCR98UzYiHWRF+3tRT97lPm47X182f082M1mRtEH27a6TzIUA2bLMl+A111GLMqDMs00C6wS4zrNN/D+v5M6p7lgCTwjIAXBljEEju9wsb4NvyTBiX7FKiRsy0bNsAt85BpJzyCCf5eXorwBOchxZT9YM3C2zo8kQkvYHe9gyMFlmB2kfB8CSZTPJsYUtACX3y//YRbfHtma51D7gi9fAfrNMWgsKPNVzUBuXBkoDpYENNWAJTPtQGQgJpBIwNbGDZCzm2LKLItuyc+0p9Pbh9BkwmcjUBcNJgk7sw7KfYZnGPDoZULqJxPTfXYVsYPyeDCi5LItJglIop+Mci+Vk8krA/6o6Fgzz6+l1Jwj7yfFoNPp5OBz+fHBwAPvJ/el0+t1kMvluPB7jI8yxO32NgBMk/Y6MlfQ92f+telq1XmmgNHB2GsAfKcsJPgwBKEiSW7GZMjTjz8jy4Mt8AyamMuYkWdUGAwrAE0Eo2glsBfP6+pQGSgOlgdLAOWtgmQPrnE+nDlcaKA3smAYYBFr7FglSGQCKLChMuA1wE1TLMgOLLgUHYwaQyGQAYIJk4JgAFH5LaueWvnnHVFanUxq4UA0QzDHow/ubDjEmdwJRkASwmRTy7iaTAkEnJ4BS45/JeCEdbQRx3n///cF7773XyY8++mjw8ccfd41lPuG4ulAl18HPVgME5sgaT0cnjk+bwBRlglNYJ4N+WdagB4TSUvknwxZBsaw73pbkMRtPlhQDcPRXbCs4gT6L90mwCMAvS2Qhed94Z2UbaFkGLJNFEFiKb/pj3tksbdEyHOg015HTvUIXzH7Y5xhehRGE+yCLiFn5lsARiOp+MoDJut63VgJMyXFIW6LCYxpIzfJMZup7rHwh2mfKYxjoPduXp/a+bxpoS+ZkX9z2y32MS9iPBJrap5thmCA2wXFmKmqbDKapW47D9gmsyxruLGd5v2W2aV45sI3vpYE8gnKMMwjQWcaAgJ4l3LKUm/2GZXkEMC46CcsnAHCh8Z1SgUg+CWxh/x6PAJ8leFYBusQ5eI+1M3lPWG6ZTVo7ljavBcfhoDewR38mIFMAStpq+zf20dpZbGba6dbut/vJOWECCFfpGzZ+RmrD0kBpoDSwQAOCNAVtMl82KYtgqklYAFH0hylzTv1rZ/Dvz9z+TgBJW57Hkjz2Lcrsb2Q+EWgyrwQPp5HzonY5mblYttSpMsulsu06n2RimU6n3fgZORwOfzk4OPiBdnh4SD90bzwe0+6Ox+NvJ5MJ43fZCNs5V1vCLfvBdU6v1i0NlAbORgOC22VYNJZAPIHk1izPw7zD+UmW/uw7sxyHMk69M0tcRVKGJwEoAquxL9iS+pQGSgOlgdLAOWvgTAJK53wNdbjSQGng7DTAIJDBIhNtJANFIsEMHGFAccCIZHC5KgDFjDedn7Cc2KDPyxI80jkb7KuJ5dnd79rz5ddAvoNM3Ahw26C3TEYU3us2aGS5LUt6GHg6k/GCVMMEiKATFnCC/OCDDwbvvvtuB0h55513nqAQvvy3qa5gkQZwnGbgLmuMk60H4OTu3buDO3fudI0SPTTK9gBKAbhi2QPWd3uz9ZqAXxvQywzxzA7HyWkWHs6LFoCCc0M2LxwhAiTo7+hLeaeQOLB5FwnyIgV8CUBJ1aQTRvYUnOA09pflNfoC1dKAbz3Au8ET3AIzlmXxewjWkzbXOvDJVJMecNZNwAf3IUv8ZUkl7qX3VyaUPCcBSLIAZEY//y0ai7TPVAZVN1BdbXJFNdD3TrcgMtfJZxdbITiNPlygKVLWEQFqaZv4P8voZJk+tst3UtskoIV1E9Cq7ekrRZAMLWcCiiMYx7iCMQYS8AllDCjxRykDAY4t0JG+g7IC9BX0G8sCbMnilsscvzMQ0+kJ0CT36X5PCT7pA6FoAwV12G8JoFsEsqQPs5wBy1k6jO20echkj+K/LLkjALPPruY+0oYuAqlc0de/Lrs0UBq4YA1kebgsHUdfBwBFwInlbWFDYdlAK+N9+sb8ZJ/31NxaAAnSPkVGFL4LTmmXOcAqSRqs07J89X33t7bfEpi5KftJnON4Op3SAKD89Mwzz9w9PDy899xzz92dTqd3xuPx7aOjozvHx8cEk38cj8cJAk9Ain2a/U3bx1zwI1SHLw1ceQ3o+8DHaDyBWAINBpT0TbJuli1epLwEVDNXx1aY0CoAxZhCjm2xH/UpDZQGSgOlgXPWwJkElM75GupwpYHSwNlpgACXdP9S5gFAoQFAwVFt3UYRy6uU4BF4YmDn5mAwAHiCZMCYDChk4enYJPhUn9JAaWA1DdDHCyjBCQbgJEFjAst0lEm9z/cszyO4rPNvbZNBIWtdtwAUgCdvv/12Bz6hNI9Ot8zyWk0Ntda+aYCyPABQaLdv3x7cuHHjpPFfW5LHzD0Ci5Y9mFOSJ1WVmeQsZ0kW+iKdoTJrZCk5AneWFcBBwjtkmwdAaVkGfN+yHJbBYvaVAeFdvcUtyCSDlotostv/EuyD3hMMwj4T8JGgIdZrASiCUNhPC0BJPerU9j6a0Y+s8n+7+sTtz3llyawWaPYruuHX/rjvIwsaUsevmdt8T4BK2ibrtAuQk2XJ/Xks3jeOrW1CGpxjf23G99y7skrA7OSgUU5g2W1mnCD4BPnyyy8P3njjjcHrr78+eO21154owQMIxVJulHaTCYX+gtZTum3Z4c/i/7SJCZIUgJf9VdpA+idtILZPYCTSUnPaU+Zb6aRPBrDWziYbJf9lFnqCVYrF5CyehtpnaaA0cN4aSDZC+tGcTwNGAXzy1qzJIobvjH41weCZKGJfft7Xcu7HC2ANJXfoV4+m0+lj2nA4fHB4eHjrmWeeuXXt2rVb0+n01ng8vnV8fHzr0aNHBJV/Pj4+FohOX5Ot+phzv5t1wNLAWhpgToAdBLiHtAQPABQYULJMuHMUwe2LDpTseYxpHb8iiSlYfoe4gmzr/MdYl08L4l7romrl0kBpoDRQGlhPAwVAWU9ftXZp4CppAPuAI1mACQ5pSvDIgAJi2Qk2kgFjOskX6UrKZrOYAZ8APEFSs/HLaAwSc6J5le5BXWtp4LQaMLjE+2npDxlRCEhly7IggFHyP7KpV81IWPmcpcdHQpEP4ASwCY0yPLCg0FiGali6e7LBMkts5QPWinuhAWuSEzQkYAgjSpbl4bf79+93/2V78OBBF1C0vvkcRpTUUQb9siSPgTuDboAZCPLRX1m6ILPyZDlBWgtZwJeMBL5jefxkCsBRnYFlnDMX9UnAx7JzcN0WeCoYxUBm7ifL6LDcgkgcExA4Zb95n8yIYjsCqFl6R+CQTCqLzqEtnZNB3QKgLLvr9X/7Hq+rEd53HbBZzsZl9tdmUvs9M7UBkWQpTcYEAlCwOcnAxLraJST7yWN7DQJQkuWEfWmfWJ77SRr+7iKGw5P2hPGdAU5kCcmSAm15gfZgluCxzB8MKABPaLCgAEqhjAGNfoD+wiYYhf6CvsZSOQlaXPdmrrJ+gnEaYM50Vq6gyxaf2bwscdMCUgT3IwGd2C9hRwWeKF0XW8m6MJ+wvmCVZPLiMvrYnWS1dF9p0ys4uMrNr3VKA6WBXddAzoHp6+wrmTsDRoH5RAYUGQ6R9L8yklm2LsvXrTJWuLQ+e/uy0Wg0jTYZj8c/TSYTmU3uHxwc3Hz22We7NhwOb08mE1lQ7h0dHdE/ZUm47OOqj9n1N6fO76prgLmE5b7xgRBPoJHMCgAlGaRYL0Hyi3SXQGjm6JZCRsKsngmtfAfMRiNhKNlTyoZc9Se0rr80UBo4Fw1c2sHsuWinDlIauLoa0DYwSLw+m1gjGSyKWgaAwuRbhhQGl+mMXqQ9BomZWQf4hAb45KtoAFFwmGa289W9K3XlpYH1NZDOLkEolt0xE0Ep9X4rBZjJ0LAwuLTOKZKlbANcQpbySy+91ElAJ59++ungk08+6dpvf/vbk/b8889321kve51j1rqXXwMASLIueZbcIXgIC4qAFBhSbABVsvQC5XkskTCnFEIG2xKQIJhCdgzLHBC0M3CXQIgEjhAAlo2Ad9Egcx97WNJ/c+MyIH1RmZOZMbTMaZPr4jBOMGmyj5jF79jDus4GP3EmGRhlTJAlebLMg6VuzIpi+wSdOJZw/JGsAe2LkUHddnnZdV/+l6yuYFsamFf+qm8Ons8Vwa60Gywzzs6yeGkfcvyNjUlnb4JKLK+XgBGPk2MEbBPrWGon7Y0AlDx+BucW1m1PwInL9udPvYSTSWejtdP8v0rZmixfAMAVhjVK71CGh8YyjbEGIBX6DJvsWkh+yxIEqxx70wdnAagWAMqxbTZ/almg7G+wefkf9hLbaUsmpwSxsJ2l5ejDWM7s0pbNqrsV0bJ/XAeguKm6arvSQGmgNHCeGsg+lrF4lrazxC1MKLRkCKb/pW/NliDR9hrascFWmUfPU2EJNgV8cnBwMJm18Xg8vk87Pj6+P5lM7o5Go29mIBT8gV0pjaOjo7tHR0cwFiSgv10+z0uqY5UGSgPra4A5hvMSpMATwCe0ZI/Crjo/WeZvbMegWaYLxhMBKMQTYESxUaZH/w2ykkrWv6e1RWmgNFAaWFsDBUBZW2W1QWlg7zWQznIc0E6mkQwYRS2/HTVuye5gMp3Z2osUlZnkBIIAnbTgE35jwEj2coJV9v4G1AWWBraogQwQme3M5A9HmAEqJO86bEdkcSEBnFnfGsk6Os9Wptdf5Tp0UBEEunbt2kkDgPLHP/5x8Pnnn3cNYApZzEjYUhK8sg6N/yrnVOvstgbMRDcz3ZrkfCdjPQOIX3311eCLL74YfPnll4NvvvlNEZvqAAAgAElEQVSmK7UAKwoSNpTclqtekFmfjo4EOuC4IJCXZXlwkCZoIbMdMxOI92pROY1FjuiLGsO3evBhMSidD08CPMywp0+nobN0JOd2BDMzw5FsJRqOaAKq6WRS196TthQFwViZagy4CiBqz7XvwW+DqQU+2W3zsGtn17KUeH7LACgEuCy5Zd9r392Ot5PSH/AHDlyBpYDdZD0DTGr5rnTwmm2ok1hHsUCSebYmf593nU/dD4GjygST2pdrh5N9RLu/Cgik3feLL77YgU1oAE+SYe0//uM/nugz6Ce+/vrrrt28eXMAUPH4+LiTnMOSfmKj568F5TQ7mcxKFRxNJhOBfNpA+h2BeoL7sXeyPAE80XaynJnkbCfYj23dzm0XAUlaO7gOMHEjHdVGpYHSQGnggjVgn9cyEgIyYd5MKQkk82gb/W4mfCRwhTlA3zg/xwnzQKwXrIrlh89+DeDJ4eEhbXx4eHh8fHx85/j4+PbR0RGyK8U9Go1uDIdDGoAUACiM+em3ct7RdcFVPmO5/muN0sCOaMByoM5pSGIljoDMZX7DH5mA+1UuQXuQ4GtsB3EE4wkmuiJhQ2lLTK5ynFqnNFAaKA2UBk6hgYtyXp/ilGvT0kBp4Aw1IIDETEaAJdSzlVYUlDIgFBpo5ZxQM1hss7XnnSpOTwNCSFlPGCgCRLHxO05WHaY4XutTGigNbKaB1mGW2VgEnDJjCyealJhIbIH1Ww2aZ03rzc4otiIIBS2+1Phvvvnm4OOPPx589NFHnZQ6HwkIxXI8SDKc+RQQ5dS3Yed3sKz0AgwnsJ/YAKDYCCxmqR7WBYRCM7jYV+5hjlLSAUrwrs1IlxqW9exTDfSa/WggeZf13gYWk7lkWamFpLilr7dMEZJ+3Qwk9umHcUSW6WMdAqhm8LNty6TSgk88Z4EsjiH6WFd2Wfd1bpdfA8kMIlBk3lg5A00ARAxUJViUZfprx+sJPnFZAIpj9GRAsb66oLi0TdgnbJJtJZalZf2uQSj7aMviKO33kaybjCfY5bTRAAZty/oCgS3sE9AqIBQabCjvvvtu1957773BCy+88AQzFqwnd+7cOQGlwLAFsBEJ+1YCH308l53LsseYc2UcY1lCgmszvXbsJ5PJ5NHjx49/Pj4+fjSdTmEoybJkyWqCrRN0B5AkGVAsD5d2ty1ZZj9W861lN63+Lw2UBq6qBuh/k5GQ+XGW3ZFJlN8AgMp6mNLlZFZpWc1kILOfznHyzum+HQvYh3GiBwcHAE8eHx4eHh0cHByNx+NvxuPxzV9++QWZpbgJECfjIf1dfUoDpYHLqwHnFgJLiC0QR6ABOiG+IBiF+UqWD18VgMe83zJdSPwG8xJcb8U4mTGvLKyXV8N15qWB0kBp4BJooAAol+Am1SmWBs5RA9iEpPxm4szA0ObgEAkrgtmYOrRXHSSaLS6NPsATG+ATJp9ORgGgmAmN07Q+pYHSwGYawJGVDrPMgOa9x0mms6ytZ40zzSxqwCjsx7ZSkGrZKeOoIiBlAAa2k9dff/2kvf322wMbvxNEYh2kgasMdC07Xv1/uTSQAb422JffCRA+ePCgCxgiKb9DFvutW7e65WRHgQXF8j1IA5sGGJdoKLPDZUGhj6K/SvAJu8kgcdY25h3chbH4PFYPzq0tP2N/TKAzy9+0FLbsMylu6csFkRAIxekzr2/PEjzsI4OtsqLpaEpdt2AZ/pNlRZrdvJ7L9RLU2e6SBlZ9b3NMbf9rMKndR9qJthxOAr4Ze2dpnAxgsazzVuBKlvzifDh+W/rL/WGTtFELrzGDTXMCT939SjYSgBaCRymlR0vmM/7H/mqLE/wBYFBASrKRzHsoMvuaY3ocGE8sxXP9+vUOgJLgVwAvP//8c9c4JmAUG32GbChIWVk4h9OAUBj7PPvss13jXIfDYWenKFsA68nR0dHDR48e0R5MJpNkNcHJnpmcuYyNxV4KWEFqWxN4IoAv7XWCAnfpvatzKQ2UBkoDF62BTNii77S/tq/NEtUsJ/CEOTSN35HZHzs2cCxAf2zpPfpuP6uOP06rp5WOk6V27PNnBwZA2XWPw+EQ4Mmjg4ODnw8ODn4aj8df0yaTydfHx8f4/SyPgf+PvkpGLvqx+pQGSgOXVwPaOOcWybAMCCVL8uCH1F4y78lkt0X2SACKfhjGycYUsC8Za8DGmMiCfanx7uV9turMSwOlgUukgZUGlZfoeupUSwOlgc01YNZF1miEPtT6jFLkCUaBYtQMSuvEd/POFU6BwZ700ThHc1AIWjknodJL6xhdYfe1SmmgNNCjgcyYZpkJoUEnJoU6xZC8+zIfMTnkfQeUggSMkvSY0vSfSukGiyytQ2CKrGUaAaIPPvjgpJG5LDgFRhTWTRr/U51IbbyTGsiyC4vAKAQmHz16dNLIZr93794ACfgEEIpgFH67f/9+V5IHSUDRRgB0hU+CUARjINvSBX1Zjb57KxzmzFZZpZwMgVCDlZZp0HEj2EZQR+6PZYOhBkKhxLWcDvvw/xZcmsfjmJbtQTImEFRi+R0V1B7fwGqeX1F3n9njdKV2vMpYF4UIBkESSBLgQZ+rXVBxCRAloJV9Mg5ZnbIAS1pmlbQxMixJdy1rClLQW+vU7WNUWQmA0gI/22BUsnsAMAUAQr/+29/+tmv07zTYSfg/AR7YZdmssNMADLXvy2x0gmJathXHFkhArAJSkABAPGf6mn/9619dGTcafQjnYOMc1mDNmvuCADxpgDjj0Wg0BogC+8nPP/98/6effrr/4MGD+8fHx9SvvzMajaARvzscDh+Nx2OZS2R70glvaThtp4C9PuCedtK+7Eq90HWxpYHSQGlgDQ3YZyIFisgeZn9NH+5yglNM9iCxI5NBWE5WsizZSX+eY4ZVxyBzL6kteZcrNqDSk2O1QMtcL1nH2Bfok8mECnJTACiPhsPhw9Fo9HA4HAKk/HI6nX4xnU6/BIQyGAxgJcD/h2R+YKnMCg6v8VDWqqWBHdRAzi+wb/gTbfgaZVdH8jt2UebGBOYvA6AkiJpEF4Amti8Gg8G/BoMBkt9MgtXW7KDa6pRKA6WB0sB+aeDUA9f9UkddTWngympAW8AgDxpRJ8mU4Xg/BoZJmccAsQ1or6pABntkN9gAoDAgpDkJxbHKJNRgkzXOVz1GrVcaKA2srgHeZd59y+wAMpEeM4Eo/IZdMLBFUI2g2Zl9zJ7+5JNPBrRPP/20K8sDdb6NgJb09ZbjObMTqh2fuwYywNcG+1pgChnpCSSBBYWsdRqBTNhQKMVDyzILgFQsxYNcFtw8dyVs/4AtWKPzF8dhHBcQjLT/RSYYRBYUASO5D4KZWSoHFhMAKARPkfTt88o9ZCCUfesocpu25M72tVN7LA3M14DvRgsgyS14RrNfpW+lv0xGlHY/ZgcShAIsklnUglEcn/cBUDg++/QYZk7TXxsY2wpglANlsClBJ8k8Yv+dZXcEmwD8AHRCST0ajGYwkVhyB4mNBjRIAzAII4kNO7/px/EC18BxP/zww64xtnj55ZdPyvUARvnrX/960ug/8hzoJ2TMQm764TgCcpAHBwfHw+HwGBDKdDr9+ccff7z7/fff37t///7do6OjLlA3Go2+GQ6HN4fDIaV5tLXY5GR94ntmem56irVdaaA0UBooDfRroGVEacvgJYCU4GqW6MmSnPTdyZIo85n9fgJNT3Uv+krnCS4Z/vvPjBX0glDavt9xAScHelIAynQ6JfGMoDANdgKCwf+ctdb3t3nnfiqt1MalgdLAOWgA+wcIjwYbCrEGG98tCc7/LSvUvNNjzpVjX3wOJrQiiTFgb7A72BvB2cYZzuGy6xClgdJAaeBqa6AAKFf7/tfVlwbUgLaAQV46vAk8C0BBEni2MShs69kv0mhmICcVP9nQCUABlXx3FqRC6kzNAFfdudJAaWC7GsAGCCpBYgd812E9AXxGgwGJyWFL6Z+ZYFs9M4NZb7311oBmGZ533nlnQON7BowIbhn0qpI8W70V57ozHaFIgnwGJbMEA8ttY73MUCdYSBkHSzkQxLSRUQ8wRZnAldMEE89VUZsdrGUGyXIMLVuImfSWvMGpY0kHAptZ0iGZX1gGYEIfjmQbS0dYNsJ9twwo7fklkwrrymKyecR3M73VVqUB2cMsQce4eRHDEX2l4BGCSQJBkJavc/tkQAGskgwogkPZB//JYOY4PMfzbZkvgloyFm6lZB5BJkvGIC1howRQ4f+W1hP0wTq5resisbvJYAUDSjJVtewjmz6OMq0hYUF54403uvbmm292gBSAMTTArbKwIGmCGpH0L5br4dxasOSq54dOYECxJNFoNOrAJ8jJZPLzo0eP7v700093f/zxx3vHx8c4028Mh0Oc6IBQfjw+PpZV0nr22nTspawo2PD6lAZKA6WB0sB2NWAfbn/MPNrWVxLPkrfMtRMw2pbGpd+3XA9jiSzXswgAu/DqgnEUZhL6reFsznUCpBkOhx1L40yOhsNhN9YRcGlf15biy3k3BCiyoMzA65bhZA7wj1lAGElfhs+PdqdKYmz34ay9lQZ2TAMynCDxMX4wizcg8THKjgIQpQXbz7uUBKAARMHnAFibRlJrC0DJZJrWB7Fj6qrTKQ2UBkoD+6GBAqDsx32sqygNnFYD2gKc1pTeEHkM20ECUBgQ8j+NCXEGnZfR4ukMRRLAIgtaoEkCUHCsOkFFthT/p73W2r40UBp4WgO8v1lSiyCX7zoS8AlluGgsM2l0AolzTafb1rKr8xRxaBEUskGTLyCFgBHLSBqleQh0SaGPrM9ua6CldOZsM5AHyEQQidnnBP3a5fzNwCDBzCzb4H6QBg6RrLetbPbd1nZ3dgA3cNAIHknaWn+39A59MEATApvIzGDke7KjtKwqglaQZj/S/7MPtkvwSqu2LBGRVNxmRgpCuQTqrlPcAw3kGDdBJASPkiK6rXWejlZZUAxM2V8aSEpHK+sk0LMt5dNXFz3B5Jb4Sjp/wTJr345ZkOpkO0AlADcsp4MEQKGExcMyO4BNBHywHwNY2Fub4D9sNbZZ4ODDhw8HNH+jL3Dd04AEs+Qf5wcbSzYBKABaE1wDwNGSQEhBKQJTsg/p69fmKZ4xi8AcpOwnSOzu48ePYT6h3RuPxx34ZDqdfjUcDmkPHz9+LKMkNjnL7JgRqq1d+97XBqWB0kBpoDSwUAMJBmnn0y0jWYJK8KXl3Ltdl/+db1uux/WTfZRjrlJSs7uILIsXAJQOhDIcDjsA63A47MAwfAd8gpxOpwfZbwdjyolyAoDSld6ZfeiTCPhaghMWxL/PQCjIG8GOyH/FgFIvXGlgfzWQjI4CUACf0Eh+5Tca/scE3S1y6GH/HOcKQAHMZmsBKCbS4JMocPb+Pmt1ZaWB0sAOaaAAKDt0M+pUSgMXqAFtAZNNWA8Y9CEJNDMYpCYjQBSAKTKkMIHOjI9Fp8+g0AAXg0ImoKCRLbMjAAUJUjnL87B+ZlVfoJrq0KWBvdZABtEIfqXTC+aTd2e2ABCK4BRAaZQKyMztM1FSZkwTFDJjGcAJ1PmW6Pnggw+6QA4BMmQBUM7kdmxtp/OCdPxOgBEJQASWEhqBPkvq9Emy0mkELZEZsMxlgpgZ/GS5LeeztYvcvR1ZVsd+2VI4ZsonOIWAplS1spfpROa7+8CB0wJQEpzCPujbcUIjOQdBJK3jvO3zM6Ba44Hde56uwhlluRz6PBt9ZQJHGEdb+gYpzTTjZ5yuAEnYVhaTNnPafphAVNL45z45Bp88p7wHycjSsrOsfa8yw1l7TX8MIFTQhoANpSV1kABTupMd/nq62PNkpcKOJ6sI37XfAANltUJmv7AOwKPvoj0fwB+yuCABz1geiGuEZU3AK+MKygJZvu3WrVsDG2Xcsk9Z5/xkbQugTmeDAaBQYmcymXTZ4cjpdHpjOp1+ORqNvphMJsjvj46OBPZhZ/mkbc2SZWvf/9qgNFAaKA2UBpZqIP3qOZ9m2TkyYwX6/yx33TKWWTJPNtIs15P/CUBZ259/eHg4lZkMOZlMYDYZwYQyA8Q8PxwOac8Nh8NnR6ORLGqHi0CgTVmfrg+CBWXWH9FHMXcAYEJ/BvCE9rcZACXZUZgf1Kc0UBrYTw1Y8huJH1HwCdJS38Yj0r+4KgAF+4GvQVYlJDEGyu9YgqdNdt1PTddVlQZKA6WBHdLA2gPWHTr3OpXSQGlgOxrIMjpMMBn4gT6mEWgWfILEeW5GJhPodGwvOhsmn5kJDfsJTCeU26ExKPxqJgGl4EC11SR0O/e59lIaWEcD2ALfd975tAUsZzku/rccgYGxdY619rrQ1MOCYvvoo48Gf/jDH7r28ccfd1nYZmKbfW2AZ+2D1QZb04CZ75kB3/7WZscDFCFgmWUQsnSOwJQspZMAlCvEavLEfbIOuxIvMJnxM/l4Op0+mrVfhsPhT7RZv/toMpl0jCPT6RTp7zhzAJzgQLaUTgtAyXOQDteMJEAu7ovtVs7W3NoDWDsqDTwJ2miBGvP0k2x/jJnp83IsbP+HTHYUljN4RJ8q+CQBKMlm4jJ9abKe8N1A1daYxrJcXZalSQYxf0c5ZjfTrwo2AawBKBTgBpLGbwJUKK3DR4Af4BLBg9hvmEQos4PkuyBCpEBB5GkYT1Z58A2eMXbI62BMYeO/ZEABiHL79u2uAUCRbQtJoE7AzAbnDvikY44EgELQbjQaMXf6djgcAkD5YjgcfgEQZTgc3n/8+LF2GRub7FEtEGUVVdQ6pYHSQGmgNLA9DdivI+kQGQcAMEX2AVgFmpD0JTMxYNYsldsCUdvx99yzN0GDJA0AmNPpdAQAZTweU2oH0MnJ+c2AKNdGo9Hz0+n02cePHw9nIJSuHM+CT5bKZBkACuATGn2Z4JMWgML8onx/23v2ak+lgV3TgOB67Az2TQAKya4kvxKDoBQPCbHOfZj/LKM0TrZ1/AzaG8bHAlBgQiHmkP/hn5iXELNruqvzKQ2UBkoDl1YDBUC5tLeuTrw0cGoNZNkd6TyZ2MJ0wOCPxjLAEwLOsB84WcYp/qtH+d8glEUnxIDQDGskdHjQbVLzVckyjUlp0v0vnN2eWgu1g9JAaaBPA2Zfm6WgLcAeYAuYGDpBJBCXFMJnrlGCXwSIDICRofzee+8N3n///cG77747uH79+gk4hXWSQr/J0Drzc60D/Bp45ENQblEjw91sd9ZzGQCKZRiQlt6xLIPlGrIkj+V1ZFFRXpX7keUcyHacgUqOJ5PJeDKZ/DSZTB5OJpMH4/G4q4M8Go0eDodDHDY/j8fjx7Rjor6/9seyoBDcpHyO2fb8nmV0WlAJ/1nKBzYU+n9YVmgFQLkqD+PuXGcCTrJUDo7NFlDdZjMnyAQgCYEhGuPijqo+ZNLoJ5MY/WkCVNoyOu35yXrC/jKDepkTdmWN2zcSkKJfBSwCwBNJ8zckgarMms5+1d9dJ/cLgCXtMKwm2mqkgEFtfJZGO28AIeMDrhvWFhplhGBbs8QfIJsETbZl37IsD/0TfRjBOtlbVr4xg8FkOByelEEbDodd6bOZBMBvCZ6vx+MxjnQzy7Hnlt1py5xVUG+NG1CrlgZKA6WBLWkg+3bGCwJM6OOzhC3jEufT9PvMrxlDAD5hvJHbOW7pO8WF42v762effXY6mxMfTiaTA9oM+PridDp9cTgcvjAcDju2FuR0Or0GSOX4+LgDq8wYU+apKAO69GUwHwpex9f3j2BBwRdoQLhK8GzpoavdlAZ2VAPJIglIP5Nd8TeaDIuvMUuOLQPfY2dslgzGX0EDdAL4RAAKrCiW58G3keCVHVVbnVZpoDRQGrjcGigAyuW+f3X2pYFNNdDWsrcePY50gssATmgMApUss56O9WQ6WGZLGNRJ4Y+E5UTGE2SyoTDxtAwAsgAom97l2q40sLkGeL9zgtgCUACfMEGktTWsl9mDzc9qtiVBLoJkBspeeeWVwWuvvdY1SvJQhgcwCg0wisEk1q+SPKdW/1o7EHyCJMCYQBK/5++CSlISsEzgSgb1BK0oCfbZDPrlOax18pd4ZZ75YAGaTCaTX6bT6dF4PD6aTCY/jMfj78iaPz4+/m44HD44ODj44fDwECfNT0dHR49/+eWXrrFdAEhx6GQZHftoSzykxtrsx6zNTGC0PqWB89ZAMv5ZKkdASGYoZx/GMoEex75IA0JIAkRZHkcgik5TgkYCVuhT05maQJK2nI60/QJPktJ/a32s/ah9pMwfSMAXNmyJZfAsbQc+zdba4fwuiwnADQAlaZ9Zbm279j0ZRLI82lk/NJkdDhgFEGuWGkq2FwN5gmxu3Lgx+OabbwY3b97smFISJLlOSR6zMWcgFAAlMlAh7wyHQ9gjb0wmEwN3BPRo2HBBfs6lYKCkld0964en9l8aKA2UBp7WQPbvfeDXHH8kIwp+OccQjCNyHDKvBM9ScPdoNJoyj37mmWemo9FoOB6PO4DteDxmfPKb4XD40nQ6tXzgf/J9OBz+52QyAYQiWOVwCQAFLSQbF31XltkBgPLPGRCFBDQDwkj6vPqUBkoD+6mBLEWKnSH2YMPfaDIsvsYE+C8DoKTfgTEvSTU2bAwsKLKuE3u4NYtBYJsYH9c4eT+ft7qq0kBpYEc0sDUH1o5cT51GaaA0sJoGciLMIFAqPCa30N+BRKYlGwqBZgaBTozXycDUedplWs8Ge6KQkQwAAaUwGGRyyiDQtnQivdol11qlgdLAGhrAGYVtkO4XRiQmhzKgyJCETKcYNuLMxxaWAbA0AEEygkQEhl566aXBn/70p8Hnn38++OMf/9gxopC1bHmAAqCs8RRsYVWDbgQfzQ5PaTkDSuxQfkFpiQYkAJQszWMwsmU3ab+fZ9ByC6ra6i5kCEJeu0bS4vjnyWTStePj42+Pj4/vHB0d3f7ll1/uPPPMM/efffbZ759//vn7BwcHD3/88cfH33///eMHDx7AgmL5PIOagkktv7PsvO3DqxTEMk3V/2epAcvoCOSQBl+gZQI8HN/alxH0EahNv2hZHaRZyf6fdNEsW6oHyTo5hs6+0vekBb8YmFI3W+1f6RfpP5H0oS+//HLXhwLqtISO4AvBKkg+WSonbTc2PEumAcIAeJJAFG2zJWqyVE3+xnHWBG6c+hlyfGF5IgA3glLQyTvvvDOAdQ2JrmRiA6Dz97//vWv/+Mc/Brdu3er6NMvDbXgdgvuSRdIypjrQs849TClZ6sztAA9iw+tTGigNlAZKAxengb7Sf+mX83/OkPGJYwiYSJJt1GBsOyZYxW/WrQM74qyPPWFwg/lkMBi8OmuvTKfT66PR6FUk4NvpdNqNcWZymS8wASjMGTomr5mv718zAAogFJLR8APS8AkWAOXins86cmngrDWgf5HJBEB+E19TGoNI0N0yAIrnbQlgx7+MfQFrCz7B3iQTOzZJHwfb1Kc0UBooDZQGzkADW3VincH51S5LA6WBs9FATnSZ0DLZpIFCBoAiCIXBH/R3tNdmWaCZQbro7BKFDJjESSeSzD2AJ0w+GQym85TsPSaeZkuvMpE+Gy3VXksDV1cDAFAMqCEBmghMkxVJEAoBuGRGOrexheV0yFKW7YFA2qeffjr45JNPukaQiGDaq6++2knWNaBEUKlK8ix/yJNBxCz2DCgaWDQb3v/83e8JKsnAnL8b0OQ7QUuZUZLJJIN4fctXke2EO5hBU5Z/85vfTGfsBdPnn3+e0juU3PkReXx8fHcymXzz+PHjm7TDw8PvAJ/85je/uX94ePjjDz/8cPzw4cPje/fuHT+GhuBJUKgl8nDS0Fe3zA35QLX9d/Xny1+3WmOxBtrgzTzmku61mO3KbejXBIjgALXEHCDsvhI3fQAU+kPGyoBPkAIwZVLJ/eAsTSYx1kkgzKJ3ZdF79YSGBEoos0wOy9nIeha4icySO7CgJCDFPlU2Jct6AbSgH9A+a7e16QIuBBNSpoY+wNYHxGjt9hpgjQS4Jf22c5DUlc9BPjMtwOdkfccGqS8AfZTjsSwPgB1AKQBR0NOdO3dO2rffftsBUGyWlZPhJYGUS156rsvsTACBzKMAoTB3kvkE9kiWAfET6EvGlPyeNOPFMFnWtjRQGigNXIwG+ubK7W+MNxhDyBjg+ALZAmW9ilXG2W3/mEFexjT4/ACcAETpSu4Oh0Mk455np9NpMset4gvkeMwdTESDSREfoL5A2AnwDQKqpMmuaBnPi7lDddTSQGngLDSQrJHYG5Jc8Ski8THKxk4cIpPhMsltma8R25GM6tgVgCfYGhrLNkpYJlj7LK659lkaKA2UBq68BpYZ7iuvoFJAaWBPNZCObQZ+OtKZaCYAhYEgE9BXZpNQ681mdsY8FenkxMHJoE7nKFIUsiwo1oRlAIij1AmnmRN7ehvqskoDO6uBPgDKPAYUshcuBICi9giMEUgjMEZ2NgGit95660SSrWwjW9myAgSM/BQQZf6zmIEy8AiWxEFmI9DIdyQtSyuw7O8//fRTt4y0tf/lMX7FQPw7E35RAPPEAztdxQe7s+/f2ieWQVKCzM8999zkueeem167dm1yeHhI2Z0HlN6ZtVvT6fTr8Xj81Xg8vnF4eAgDyne/+93vkD9+++23k4cPH05++OGH8aNHjzJgCeAkaWr5j88q84mrdUPWvoO1wYoaEAQNuKOvTE1fJrGgD4MmSEAnjH/JLkYmOKXNsmvL9dDn2QCxtNsmm0oec50x9EnXtEwvvPuCTHj3LafTJ+kjBZIgu5d3OHyiaUv8z+OnjQGAkva+telZegbbL4MVsu/T2vQVASgtqxK2SRuFTHAKz4DPTJZAQAlzs7hb3aBTwCaCTmSHQQLeSSYX+rAWlCM4R1YYAZ1LrtdsTsH5zJMA6wNEQTJ3svGbZdII9iX4v83yrCzzZS9X/V8aKA2UBs5OA8vGzs6tDdhmH9YHUl11nJ19J/tJAIrqQNkAACAASURBVApJJQJQ8AEaGEbiJ5QZVUa3RdrJPhjwJCAUGixdlsNAGhTGP0jj/wS/d1PAs7sNtefSQGngHDWQcybmYia7IgWgCEIxUQCJHUwA+aJTxj+R/goAKNgWgG6W4yEOgf0hNqFtQpatOceHoQ5VGigNXB0NLBv0Xh1N1JWWBq6WBnLSSgYnE0ommUw4PwgQCgNBa8Aik+5zmf1IJzATyTszak1kO/DDgYrDFAlYRcrpGgBereeyrnZ3NLAIgCIDivSYyYCCE2uZbdj6VRJ0sxGIA2RCQAhJpvLHH3980mBCIYAkdX4G4LZ+YnuwwwSfECwjqGbme5sBTyY8ATalQUgljCiASZRmgvOby+06fDdouUpQcpV19uC2PHUJGYSeMSBMDg4Oxs8888x4NBr9MplM7tPG4zGBym+m0+kXk8nki+l0+tVwOPzu2Wefvf/CCy98d/369Z++/PJL7uH0+++/TyYz++UEpFQfvY8P025fU4IHdGIaPOG/HN+mo5L/zCKW1p6+CyCJfZj09i0AheNkIEjWQLZjXxzHwJDHTNYVzznZNrbWT9L3ASyxwdJh/2d5GEvUwWqSpXS0vdhfgCItoFCQSZZBEzTBttlae853GswnWXJnYbRqPeBgzhVAtpDtaBYjjue0X+1zw/00qMf9nfsRnIoEtIP+AKIgLXWmni1hxPiC9bM/vH37dleWBwk7ioxh2cfNOYm8Dq8zA3lZ1sD5lHMq7D3MKCYByIYCOIWAYH1KA6WB0kBpYDc00I4LBNnaf7UsXpuedQJQ2EcLQJH5GL8gc33n/fyerG4L+87ZyTlPSAA7fXUfE4GMBPRfWXbO66w5x6Z3vLYrDeyOBhKkz7zMOAQSWyPjMiAU5lk251vOuRZdkcyBAtMp7yXLEkAUGJhsjI8tXYksO7M7z0qdSWmgNLBHGtia82uPdFKXUhrYdw202aEn9Joz6jsZUJBMPHW0kyU6r95sn85wbIo8xtEJ8tiBHxPMzHxgsIdTlFYO0X1/Auv6LoMG1mFAuXAAigo1UESQyHb9+vXBZ599Nvj88887CTPKa6+9Nnj99de7kjyZ1X1VWFDmlTvo+53fCCAadARMkmUFKLPw3XffDZA0Amt8p7EeYBSAKkg+eQyzxRPkkoFKly/DC7PsHJc9W6cFzhCE9pkHgDJjEhsPh8Pj6XT6aDqdfjuZTL4dj8ffAjrB8TIcDv85Go3+NQOnfPfiiy9+d+vWLQKbiz6Z0bjssuv/0sA6Gpg3L83fBYMIFrFUHGAC6ZkzSKOjk+3IoCPbDin4RJC12xOIyaAKz7tAF4/JeJh9IDl+m4mc5+u5rDznTsADysvvff/xvsMAZhNgmWAIfwMwYUkdwCjYc8udYaO1430ywSb2Ccn4kfZcxpM1bfg8p++i35NtMR3ICWbHEc38hXvLPUTi9Jbam+8nw4g5y93PMqI4bkCHMJ/QYEX56KOPBh9++GHXAKhkKbmvv/568NVXX3UNEIqgH0E69o8r9AVmdpohTucq4KSVlOnB8W4DrALrJDJtfeq4nO/rWK1atzRQGigNnI0GWp9dXz+1yZHXAaAk+ynMyMlIIKvbKudgiTxLbMtGgGROIisykv5Jv2AGhKtvWkXTtU5p4PJogLmXTOxIASjEIQCi8BsNNnbmb4zlbYvmVdgbQG8yB5IAeyviEf8cDAY2xsnYGeIVBUC5PM9OnWlpoDRwyTSwsjPskl1XnW5poDTwtAZ835OynIljS6/JYM/JpoM9sx3m1Zvt0zdAEmsv4hCVVhNp7UVAKEw6k/auACj19JYGLl4D2AbrThOkgXo3MxKyXiuBPIM6J/VZ24C731uQwzYv1WMQjJ+xQHRBoffee2/w7rvvdtLSPJTpAYRCAIlGWR4C+OyD4NIywMA2z/s89pXADoKDLdNIMpMkI0mb5U6pBYNqSAEmgkz4buN/S+0g/bQglD7QyVk+J+eh7zwGzyPPFLIt6UAgN9um59aW4RgMBjhfLGcHAwqZ8LCgfDcajSi78+Xh4eEXzz33HBIGlO9gQHnllVd+PD4+Hv/yyy/j//mf/9FhnBn4J7dx03Ot7UoDjQYskZNZcf7WZvzirBR0grSfQlpOxf3kPujTcF6yHhLwiOwn9mGsQ2sZUNpxs+AF9iV4oQWdeIl9NPm9D4CgBmwE/Rf9kVJ2E0Am/m4fp5QFjHWS5UTGDoAn7MdyPUgZTyyBloDBZLjClsvYob1q+5R5dnwFQIXlNpVZhjN1leA3lllPsDtgDJzHNjqctIHc17YEk4E0Swno1Da7Ulabk3No7bd6RreAUBhfOMawJA8bowPYUBLYY5+JtGSdoJQlFkLHuoE8HOaWNTBop2wBKGR60heY8ek+1HkCespQlQZKA6WB0sDFasAxUJ7FaX34jundp2MfJGMjktPwAdL0CeIDYO7fMsetWhJDxjL7LxLTDAjjF4SNgIAwEpCkpeToywr4frHPYB29NHBWGmAO5VwMCeOSybDYHG0R0mRY52nLACiObwGhwASIvQGIQkIsduYfM8lvzB20OQV0O6u7XfstDZQGrrQGTjt4vdLKq4svDVwiDbTZo+mEfWM22JNiE+SxVJtkhua6fZPgeWoAfGKDElrQCYCTpN1kmUxFqbNxItenNFAauFgNEMgzUEewrgWgYDdwRCFhSTIzvAOgzMvgNhCzZlb0WpoQQGIwj8AQZXfIBofxhODQO++80zWW+Y3G/wBREiyw1oF3fGUz0mUyIfBo0DGXBYwANLFlaYa2TIPbtoHMDKhZiiFV1IJQfDZStss7ruLe08tgMoFjny+fU8E+6JXlTT8+7+7/15jntAvoTqfTo+Fw2JVpQB4cHNx85plnvnr++ee/evHFF78ajUbfPf/889/+7ne/++7atWsPv//++6MHDx48vn379tGtW7cyMMn+utuy6XnWdqWBHg0Y+DcIkgAAQQCuA/gjgSQymiCtD57ZcYJQsgQP+wB8IMMfMo8j2NrnXECL6ywr39I3v146504gCUAR+iP6L8ENgCQBNfC7IBMk734LBkmGEvWNzWnZphJsqG1v+wVtu/tMdpPs0xctL3jq+0p7mbWIbANPWXYHg8n8AfAFcwjmGjRsHaCMLBfG2ASgiawnBNG8/zw7WYIgxzNPlRgQhMI1YdO5V5bmYRxhowwS94zGPRP4CZAHXd+9e7djDLt3714vW9iKOsMmA8IR9O9cSmA/TnfYT3C80/hOA5iCsz3ZKmWtlLK8jFVpoDRQGigNXKwGNhpPLDnl7FdzjMRYh/6QQDA+QCQAFEEo+AJkIwCc0oI3Fx02+276Zvoly3OTnAb4hIAwDYCkbF4EhguAcrHPYB29NHBWGmC8zVgccAlSAArgE4AoJMrSYGVnnQTLrQJAEYSCTcHmMPYF/CbgDbuDHXL+gCwfx1nd7dpvaaA0cKU1sNQZdqW1UxdfGtgfDWQGpoFlWU2YTDq5RDLw4zcaA8HMCF3HZiSoBGdwltwBhCITCjLZUnA416c0UBq4WA0QjDGwR6AOu5AMKNSBpgFAYUJ4ErCZVy6gL/h1VpeYASKCegTwzFQGdPL+++93bCi0t99++6QRMJI9ZVbG5KxO8dz3K/CEICJBx8x0T9YSlimdQ7a2JXRkPUECJpEtJVlUzI5vyzRk+Z6+i+7Ljl8hY/7c9bfpAXkWLY1hoDJBTi0Q6DTHSfaemQ4Bn7DLx8Ph8IfRaPTg4ODgh4ODg9vXrl27Qfvd73534+Dg4Ntr16517fDw8Iejo6NHt2/ffnTjxo1H9+/fNxipE2fTU6ztSgPzNGCJG0ukpIOxXbb0jQ5L+h+bwZDMjhM4DXgkAQj2b5bTyVI5fWNds3z5L5kyBKvkta0zVu62a4Fq9FkvvvjigJI5SEvoIOmnZO1CAkDRLmN/s+wLywJIkAAfstkvzGPF0p5j31uGk/ZmtnZ7RTuOgUrAiSAIQRVtaRhZmZCALZKmn6xpG0Gr3C/PlvMepKWXkDxL+WywLNNOluc5uWTHOVnCjzGDYBMk98pyf8gch7Cjb7755qTduXOnA6IASKGtoLssoZAgQa5Z3SHN+jTTHEe7DV0xVxPEk/O2YqMse10aKA2UBnZPA2uPL3ouoQ2w5viH/i8DwpbE0EdIINgm85zjtEXayj6L/ptAsIBIfIF/n4FP/jb7vQPNz4AoBUDZveewzqg0sA0NtOVRiT/IgILE14i9QQIcd764rPyXDIgC0QGgaHMYDyfjEsAU5w7YnAKgbOPO1j5KA6WB0kCjgW0MYEuppYHSwO5rICeWOFOzfisTS+ssSq9JUNnAclKjr3OlOjTJwmNQBwCFwR61XWE9gf7O+q/pcGagWJ/SQGng/DWQQDWCL2YHE6DTAYWNYJnJoBkJBPJOJoQZBM+yIARn+O6H9TL7mgAXnxUCL2tpxvMx6E/ZHRlQkAJRkDChJKW+pXh2qSRPyxySzCaLlgWIIAlWAjQBZCL4hGUbwBMbv8mEYhmGNhO+77isk0w3276vaz0EW1g5Sy9k0HGVZZ8py2dYKoNtCQoL8IF5wPIW3CeWU3oZ83SZ55jB4uFweDwcDn8cjUY/Hhwc/PjMM8/ce+65524+//zzt1544YVbw+GQsjyAT74djUY//PTTTz89evTox1u3biEtpWemfGYxJo13OWy28Jxd8l30gTjmzTWTUY9xqWV16HsEoiQgRZAj49dkrzBrDtlm4+b50Pkkox9MGAlIWDYnbkvp5L6fuG0JwpxnH1omJPtKy+tgM2A7sQE6oZwcDUAKYAbLx3HwBJW09hu7bcPWJGtVy5ySQMUEp7C8pH9ubcGigFFbSicBEzJ4CIzIoFVS+HNCrGPJHYAozDW6UmOz3639jmwBKFlznudJxrd8JrL8aJZ16r3f3ENLJSG5V5T6s3EPadw/7jOgExtsKDRAKLQEebbgnx4b0Qb2EniDPhJ04rIOd5hiaOgvly1hlGXYLrl5qtMvDZQGSgOlgSUaYJzEvN7m/F+G5GRAZTyWJXgX7Tr7fXx9loIjMCwABfCJABQDwslIUPOMenxLA/ulAUt+y2zZAlCwNya8ZbnUk5Lfc9SBrciSktgTbI1AFGISNgAp/odMtteyOfv1vNXVlAZKAxeogWXOtgs8tTp0aaA0sEUNpKPcwLJOezIaAKB8MGM4EGlMgJnBYGZ9rnNKOjKRDPoAnghAEXgCBR4taZ8LgLKOlmvd0sD2NGCABUlwLjOEcTxpK2BDgXpXGl7WNSP8gCCMwbU2I5gAPL8RfKHdv3+/a999910XICMYRqBrm2AFg/IGAgkKUZKHdv369ScYUMhSzkxzgkieL9d00Z955RMscSOgx+8GJf2eMllNctlA5cOHDwc0/rM0AzJLO3iv8rz8Le/jNu/nRd0DQSM8DzSeDZ5nA44uK7M0gwwoPv8ZlEanlrxAov8E/PgdmUHgPp1m4DuBSjhhRqPRL8Ph8NHBwcGj0Wh0//Dw8N4MiIKz5TtAKMPh8P50Ov3+6Ojox0ePHj385ZdfHh4fH9OHW86BgK/BzXTsmIF/UbenjnvxGkhmEEvVCGCexyhiqR2AIwkAkIEiwSiCHFsGlGTqAmTgPh27ohnHwBkosYyOx1qkwTz/BKI8dV0tUC0BCSwDLGkZkewPE/AoE5eAlLQh2S9hi7ALaftbBpS0L9ib7B+46JbZJAGF2ScvseNmG6ZMsJr6RWcJasB2aF+U2hxkV0askW6PPRI8AYCCzEVL8PA9z4XnR5ATsmVAyVJOMuqYBW55Hp7HpwYCaXftH5CAhyzvhxR8ggRAxH3wftDXJnAoWcnoDwQmCuxsHtYW0JOlhwDoJDOMGaBI9CWDDNKSB+iQ7QQfImtudvE2ts6gNFAaKA2ctQbo7xKgK1Oy5bllSUbSV2ZJwkXntgiAQlIaDCgCUOifCoBy1ne69l8auHgNCEBJZnZiErKg9AFQmMstY0BJwDrLjG9lVcLvQVzChv3B5gjQzjG0YJSL11SdQWmgNFAauOQaKADKJb+BdfqlgRU1kEEAHKggiG0wGnw4awz2Xo3GYLDN+lzxkE84NR3oiTRmoCcdNJKAFiAUWjk5V9VwrVca2K4GLFuAJBiTtkAACvYCAAp1obEhSGyKwb6RgTMkQbMEdBCQIfBiu3HjxuCrr74afP311132r4GvZM7YxiVmUJCscbPKKW/wxhtvdBnKSpYp00OTMl9QwTbO5TT7QC9Z0kb2DAELBBpZFshgINIyDAJS2lIMfd8t28A2mY2doJMMXubyPjGfeL8ElAg8sQRGllxg2e/5nGcQmsBksgQRhFTX3DfKLwDIolmOQWnwcRFIy2Co92N2/pMZCwqleI4PDg4eUpLn4ODg+8PDw84hM51OcfYivx+Pxw+Oj48fPH782EAkwUicNwQps2SefbZMA5UpdJoX/HJvSx9wUopt5hxMUGM+G4wr2/4mmUwIftjoXwSfsP+2dE4yVpgR14JP0GwCZNqyPmy3yqedN/cCUARgAijJUjnYhmQ1SRsBMCWBIAk4gAGjBYXkum35s7QnCUJsbbmsY2krWjBKfl+ioLaMTpaFwYGbukpqbGwI9gXbkmwmfk8QSQtGARiRYHdslCAKwCwJXAE4kkASxy+MYQCayAzJc8h/AlT430xwnrXekjzdAzYcdixvgnAZN7QsNrKgMPbgnvsMcC8SbHj79u0BDYYU+oIsbScQsbkfLQhFXaEHQTrol6xzM8+x/eoevckgI4tMglO4T/UpDZQGSgOlgf3WAOOhBGsCNGHeTxOEoqTvtFwdctEn+yj6pw78PpP4BQGfAEL5v1kwuAAo+/2c1dWVBtBAHwDFxFhkAlAYj69agqeb2kRzPCsoG2Z2GiAU7A8JscYmjElUXKKe0dJAaaA0sEUNFABli8qsXZUGdlgDCUDBqc8AzgbK+KNZYzlpqVl304+OZJyaTDKT6o6BHvTPNgEoBrE2PWZtVxooDWymAQOCBhAJwsCGJO1lAlBwRpmFznpP0GDKGIIkuAKwwwYYhcCL7f/9v/83+N///d/BX//61w6EYtBt2ywoqZLMUCZABAuKjZI8H3300eDjjz/uJOcpoIBg0UV/LIlgwJGAlWVz2pI6ZFPLMIMUmALIoS8QmSV6WDbglYwnqwCD9oHtpO8+AyIxWEhQmTIKBhOVsOuY5U7gkecHybayHBCcFhDFcdCzWfDco2+++WZw8+bNrrGcrQ1Er/M8DofDLiA5HA5pHXMAJXmGw+FPgE4ApMAewDJtMpl0LTKGcAazTrKhEABOR00BUNa5Kfu1LqCPZC6hX5AJpWWNoL9JsApBjByXSsWMZJ9muyEBAQgW8H+DJQkkmce6kuPhE+Dktm6F4AOBmNgJG7YhAZnZF2JTtMHYXEAkWTonwQnY8GTPECBoya4EK2jLc9+ymswBMpyoYk1bLpOhNiEBKZlBiP7zPwBtspZgbwSQCCZpMxETVMKxkj0lgSz8lwEvnsEEHlnGSSnrCRKGNwC4lBlkOUH7SwcCggB5BgQfYv+zv+A5oBwgYyMk/9sPIL/44ouu/etf/xrcunXrpMQSz8Wy+za7gV47urbEETrRpmvP0bMAw3uRBcpyB0qcSbatT2mgNFAaKA3stwboJxOs+eYMfCIQBTZUG30jfSL+wmV9YwtASTCkAJRkQBEIWSV49vt5q6u72hpIAAp2BDvTMqBggwCiYG/WAaCkZvF7OF9g3PvVDICC/HpWBgyGdpYZ78oAWODrq/181tWXBkoDW9RAAVC2qMzaVWlghzXQAlAAmdhAFwtAYZmsPwIByGWTybzktv57OjmhtbMED0AUEMb8JhU0DmbBJ0V1t8MPUp3a3mrAgKBOJyZ5TPhsAlCQ/JYZwU9kjxNIkTEE8AagjrfffruTlL0xSI/829/+Nvi///u/rsGEkkE2gmgCLlYMuKx0c7L8CWAUzoNgEJJg0Pvvv3/SXn755e53GkHEBNewn00/WR6FZYKDBg8z893l/D+DizKcAD6xZE7+BghFgEqynBC8zOOknvuO35Rz2fSyL3y7zFBvA8WW2EkGn/yNZzoz1jN4zDLPhxLQSbKhJOjJ58YgZYJ9uEdkvNvIgCf4qGyZarKkUlsOqVU2wJPZbwBQOhaTGRAF2QFGp9NpxzownU67IPBkMpGy1kxE+vVkHMCZg1PHJutBy1SQ44MLfw7qBBZqIEEZGrl588Vct81ioy8ROMJ/fHwGW7YUgv4JQAFkIgW8DCgypiQ7CsuW6eF4Al3mnW+Wo+R82u+9itFW8B5rH/qWtRdpZ5LlRJugfQB0ok3BviRYBBBCAlCyTFoLQBGY1rKm9NnyZXaiUUBb+qZl2cjswnTuYhcEpmFrsAt5T7KMF/87XyDQJPBEEHvaFO2Kx+UYHFdncYJR2G/7zJ2UCpyBmLJ8kyWg+A3QCWVIAaDQZENh3sR6MvsIsOoFMvHc5HMiAw4SMArAE8r+0XhO8gMjnCwoMGDl/c8ySvQBSz45v5JtRtCJGaEypAA6ITFAGnKz00kisBxSy0jjPVl2HvV/aaA0UBooDey+BpItjHFVHwAFNlRAKPgKHJMt8xkWAGX3732dYWngvDXA3M75HhJ7Y/kd7Ez6IpknZkLCOrFM2VuZLzC/AGiSDSCKLX0bSwfZ562wOl5poDRQGrisGljHaF/Wa6zzLg2UBn51/OogxXlKZp8ZfgzyKMEDCIWBnrTUZjWsqr+stSi1Jk5LHZoCUJA4OAlo8T/Seu44SiuDelWN13qlge1pABtBIM9gHgGXpN2VehcAClkIZjwxWTS42J2NgXoCawTl33vvvRNABwEXQB0APpBffvnl4J///GeX5QsAhaDLvXv3OknABbAFARbktj6yTxhUzBIqr7zySleOh/I7SM7XIBHgGYJEBA1pBJY2/bTlEyyZIMDA7PbMiLaUQv4mq0mW4CE4mSV4DGK2WfEGItvSDvndZa9zzYz4TdVzZttx72UiSaAUz6zPrctKM9h5nmmu53PQltjgeXJdnhfWtyRHy37ChWaQmHtEuQUYawAPWXqHd4JlwEQAjQAcZeM3npm8dz1KBHjizx3r2HA4NEh84myZTqddMHIGRiFASVA4ASiWxsjyDP7G/pLdINkLqm8/syd7qztOlggCEVmGsZ03yiqBpO9IZiz6CEEobYmbBKBwPMueyDRhNq37SCYV9mk/leAUASqLlNGWlFypxKS2QptgaTbf87QLLTAxy/EkEC2XXSdL6fA+a8tT2ldozwUn9tntvt/WLI/m+5slthJclmV2sBuCRpCZQcj2fLQBCYqQAUXwiSwm2BT26bygBZ+wP9kT2YcMLDqZPabPg/MgwSOZtZ3PG8sATQCg2JwvIXlWsySU74uMPyfPH/Y273/2IfQTjDcYB9EAJeVzZDk9+3Zsf8tyZh+w5O3P+RW61Na34EGAPCQFAD4RhGKiAJL7kmxXaeurdOpWTXDtrDRQGigNXJgGWgAKc358AAJR8BUKQCEgvCkAxRI8AB2TAaVK8FzYra8DlwbOXQPYmwSgYG/SxuCLtGFvcl65TizTOQKSuQU2B8YTJMAT4hM0yvIw/xDQXux/5/5I1AFLA6WBfdXAOkZ7X3VQ11UauAoaMMsTxysAFDP7kNZZBIRiNgN06NZ1XdVOZE13HL84LHViUlcxASiAUqTcRuqYrizpq/A01jXuogZ4z7PmMwAUKXat9SwghbI8glWQT5RXyDIlMIdQysayNoA6AHLYKC9y48aNrgFAAZBiIwBPEMaA2zaVJghFQIIlUmCwyPODteXdd9/tGudO1rIMLmyz6SfBHwQaZS9BChgx8NSWXjAYqV4SmNICViy3w7pZ3khGmQTCtKwsawYqN1XFuW5HcDiDgIJHBCElc4m/CTRpgSn5PQOHLBOwzrI7+bwFCOTXjm867ZosNMl6YMBRFhtAKIBRsgHWonGvE8yyQLFdGZ5ZYNcAcgYWf5lOp8kkQLa8pRgskSFLgeUy+J2+nCCm5R4MChskLnazc33aNz4YgXQBHpZXE8DMTnNMyP86A3EgJoCZsWb2E3lC7C9plAGuMOa0HEpux3oe31JxbiujhaCCZePV9v9l63fnzLue7BWW1pIFSbuBxMZkiRvL42QJnNYWCxRxXYGXrW33O32GwJO2RFralNa+J4BwRTCh5Vu0D4IZHO9n+UzZkrQFCXRgvcx+TmAa+07mk3T8so8EnjhXUOZ5tGCZPnuTjDdZAspnWAY4ASiMdQShwITCMs8oz2eWmxIU9QTQqrX7yZ7DM2UZt75ybrLp8DxxjwEm2gTpwpTF8pJPstSgkxZEop3mdxMGmLvBVOkcDsl9TbYrgT5uv+w86v/SQGmgNFAa2H0NJACFPg3gCfP/FoBCkFgAioDORVfXMqAUAGX3n4U6w9LAWWtAAIo2BABKlvnS94hkbJ7j9ZXmcLMLyOQY5haMcYlP0ACgwND+z5lMIHwBUM76Caj9lwZKA1dGA+sY7SujlLrQ0sAeaiDpoXH041RlgIdkAkmtRRqB5qyDboR1FVthRqPOzRzYgTAWVYwk28FMSZzN9SkNlAYuVgO845nFRKavGQhIs5+YABKEyQngE7VoMqhPZu+nn37atd///vddKZ7r1693lPNIAueWGwGEYkkeJP8JyED2gSW2obIMEgGeyWAQ7C0ffvhh1wChJDiFdXNbz6UFbrTADtYzaIgEHALYxtayW+R3wSiCUGSHyWz4DGIm60me1zb0dtH7UPecx6rLBPUElHD/CBhbOsfyOd5/g8ysY3a6bCjILMeUrCosZ+medUo1cY8SRMSzkaUXeFeyJA8Arps3bw6QvCN57/tKbTRB59YZLBgFJ02yFxhYJkhsS+CJddqRZBVlZr01lC3Dkcc8eWUu+lm6AsdfBrxIJhCC6zJCsJzgDgP4qiyZSChdAnDR8o58N1DfUrMLQJE9Ic4c6QAAIABJREFUgnUZewJCYYya/UtbVsfzaUEnS8epgr/67EXff14ktiJLbiUQkeW0HQIGLKmWTBYtk0mWUkkbbime1r7n95a5askz3LIPLWMj8n9BBpa5SeCI4BOzCgEoWLIFwBp2QHvAOgkwbwEoyZzS2o881/a855X6WgXMzvOTzDrJ5sMzLOCE8Q5zJRvPuNmalopy7MTznu/IE89kPmP0HzlWAtia44sEN9GfAD4BgIikNA82n0Z/kIDWFYCjWdIo7wO6BIAiA4ogFOZyNO27JdgSpIidb8uwXgGzWpdYGigNlAb2TgMCUAQY4y9sASgkr20TgIKf8G/RSGKTeZF5R9/cYe8UXxdUGriCGsDemADHGJqxNvEImwzMSMbmyda8Ti3sHO8yZk2gNawngE/+MWuWqWRuwvynPqWB0kBpoDSwBQ0sddZt4Ri1i9JAaeBiNZAZozj7cfBnNgMoYwPNDO5wqFoLnfVXtRM4o7MWe1LbWWMRhDHLrXP6YjVURy8NlAYSgEIwRQCKTibpL7EdBGTMHiZQ+MQE0ExxgvYAUACe2ACgQDtPoAUACswOlhsBcPLFF190jZI8BNsz65dgnSVqCNBt65PBSIAFWZLnjTfe6EAzlOShWZIHSYCILGa2QcpgYXa7QUQz31spWIBrAmRiaZVkwGiXZTQxcMk+DHQm+4W/mSWvvlbMet+Was9sPwI8COJlVrllLQSE+N11+F2GHsspcb/zmc1l10EKOhF4kiAT968kCJ1tVUVwfxaxIFiSR0kgUgAX71KWZMqyTgSuk2lldj4ZzJXZQGaUzJLvSvLMWmYFsWx5HkEols3IIKVBaEEoshYkm8KygPiqKqz1/q2BtnROAjdYK5nxZBJBOv4DFEJfYKDeYH3qWOYHHIJsR3Dexvcsl5Pb5T51PnI8x59ZBsj+Ja8nQdXud+FY1XIo2gxsge9yLmszslRbW64rbUiW4WGZ7ZKdpC2j43vJ7y3AJPuOtOtt38F/sqysACzM8phZ5rIP2NGW0mRMn+90W2IrS99gC7ADtJYtwxp6HjNtAOeU9kLQmjZoEQAl2T3a5WW2IJ8h3w2fceZJPseCUQCk0Mj4zneE5xbQFI3lZFZJ5qDu2ehevOGw6x+SOYvxEqUJBTcBhLQxvpD9hucHW28fwBgp7T7r5fPX0+enrU8bzHLeQ7LTAaPYmLdl2TX7AiT3L+nNZZ8pu77sKaz/SwOlgdLAbmmgACi7dT/qbEoD+6wBxsmyDyJfDcAbvkeAKMQqkPwn8Bs5j52zT199ABRAKDQAKIJPkAVA2ecnrq6tNFAauDANrBpYvrATrAOXBkoDG2sgnfUZJMB5CtCExsDOQR2S4HJSSxMEWPWDI9pAE1LQiVJAClkODOxwMgtYWfUYtV5poDRwNhpoAShM8gCmAUChmf3UAlAItjwFQDF7F7DJH/7whw6AggTEwW8AU5AEUwzQwQBiVq/MDgTYZXxIJhC229YnS6IQfJTlgqAP5wlQRsCMQBQk/xE0kikjs9YJLAqY6SuV4/9I/pfZxEBSG7T0u8GlLOeQmfCLlvcFfMJ9z4Aw98tAHvfMgDBBYn8XJJT/818GkhNsQmY637PMDs8GQUNAJi3ApO97HzvOsmc2S/EYjM4SHpbkQfK+mBGPBMhFYFImHZeRPF8CpMyWn51LZhUawDUoqbPGvpqXLrPe6ecJPgo+IUCZzGYu68hhe4PKSYXrcZapp/5fTwNZbkSACWM6lvlPxx2/JeMIgXSZ8Aio94FBPJMEmOAMZHxJ4F5a9gzG59l7fAP+7seyJslO0bKu9DFMLJ3P8j4mYJBl339tgRJ7ke96W0rF9z1tgcsJRMROJxCsXU6GKtZdZstlzupjN1rwaPA+5/uWJW1acAffc10AB7IdIX1/E3gi8EAwGnaA5WRREjGaAJQEu7gukv3JqIj0Mw/M0Me8sQrwId+PfB9Y5lnmHfBdAJBr49kWdIKkJI+lowCupHPcOdTJ85kglAQ+ycgl4xZAFBugyCzJw7ghwanZD9A38L9jjJ5+vw+04zOhTRdcCAgFVhRaa98BGVluiftt38A+2pJL61muWrs0UBooDZQGLkoD8wAolsLAX1gMKBd1d+q4pYH90kCbKAvoW8ZBfI5ZjgcQuPNTxucmyrbzxD4N9QFQZPwjQfbvMxAKsgAo+/WM1dWUBkoDO6KBpQ67HTnPOo3SQGlgfQ34fuPIlx4aycAuB3MJRmHA12bvrXpkHMc5YGMwZ9kdQCiW5EHi1M5suVWPUeuVBkoDZ6MBASgGTwi24GCiNJcAFGh4BaAw6dNWPAFAsawJ2bsANwSffPbZZ4M333yzA26Q6UvLYB3BOVhQbIBQvvrqq5N27969gQ22kLP4mJlsgDFLK3C+lOGxUUZIIA0yM5S5liwfJMBEKfBGmewusrwkiMV9E7BMJoss74M++uj3V8iQPwtVnuk+EzxiSR2ZTJLBhGcxS+4IKknASoJMEqDSltnhmWhLd3CR88r/+N+6imhLTeX9TsAWzxLgEhtBSN8d3hOYUWRIAZSSbDhzgpKeahvQbUttZLCYF1GabCRjgGz8RpDS7HnZDQw0G8jeHqXRugrfz/Xb4HqO67DdCfDgP2tvIwmiE2QnqI6jb9GYsAWgsA3b0tiXgJc+MLMAmHQ+cqxk3lvkVFxrDsv7K7Asg/0CCLPkFuslqxHAD8Ei2OU+VquWdcrvadvb5WQ7ktVEO95nz/vs/ZLHV5AH75lNFpQEInSHGwwGABFcjzF6gkp4hxNU0r7DvPe+72yXY/wWSJLAtxYgM+/8lr2pq4BO2n3kM5Sgfd8JacGT2cf3QnBKlp1imffHclK8H7nfk+MnqIlnEzBKsulQkocmK0qWgJJlR9ArYyVKGNKw/QlgZYzV85nHKsO9NzEAQImMNkjuadp2yy25jv8j2U/7fC27f/V/aaA0UBooDVy8BpYBULI8r2Bjx5CLzr7t9wE42n9UCZ6Lv+91BqWBi9BAsnEyL8SmyDgI4zL2RrZ2/JA5z3Q++wTb4JyLaAEogk+QAlAEoTjWrRI8F/FE1DFLA6WBvdXAWs67vdVCXVhpYP800FKVSw+NlNnAAR0ZDQaW+c+AgVmyq0wmWQdnpRlxSOjsAKDQGNgllTPrEnAyy3H/7kBdUWngcmmgBaBgC2Q/aRlQmBjOBaAI2iB7F/YQmE8AnwhAIajCfwRW/Fh6hEC5zA03b97swCdff/11J2VCQbJeBu/Oit2DgJAABq6Lcjw2ACiWE0Im4wkBIMvqAEQRjGLWcmbCsx3XYjmGtixDfidIyeesrvc8H9kscZHAn3nLAkCQspV4bwCaZCkdwE+y07gOkvspww3SUj1K//O7rAbIZMo5Tz3lscxsF5yUwCYYUBLAxXtio0yD27QlGgx8LwAqWS7D/jpZEOjLCTjS6Pdx1ghERWYAU0cO2xDkzNYGLNctp3FRt+Ssj9sGr3uD2c1J6MzLsjrJggfLXfufIGUAiOncI5jeAlAyeJ3MKYJXDMBznAS65GnmdbRsKJzb3M8qbCTakASH8Q4n00naC0Fr/oZ9yRJbBPqx6QkYFBSo9N0U6CW40nJp+e6268p21HPRfQwlXRcwR0FtgMd3V/YiJGPvLL2S++MdT5CYJVkIFCUAxXUSnOa77/vfx7py0uXH+XPOHNdzTQDcWb9f8/Yv6w/PPs84z7RNZhRZUAD1A9hlzIRMsArvhCw/Cbh6CljF85b9kOV3ZEERtMv4CaCkfRPPOGMlbD1AFICIjjNgVGsBU0sUmveMe5ygkkwwIIlAZhQkz4fBREus9t3TXbi3F/VM1XFLA6WB0sBl0EABUC7DXapzLA3sjwZyTMxYm7E0Y+uMWeCL/P/snfmPK+dxtakA+c2JrH3fr/bNKxLk//8xXiXZsqQrXV3tchQgAZwgSPDpw9Oehz5TapLdHHKGSxF4UZxhk+yu7i7W+9apc2iC4/8OcvTMsdd5pAJQ/i1qExWAYu7LvIY1i360B9oD7YH2wA480ACUHTixP6I9cIAeyO5XFj2liMbCcmL3Askcf1NQBmVMQqcW+hQ0cVJ5syCZxSaAJ59eDBhQpHLGsgieGvAH6MLepfbAWXlgCgBFoBrxYmVXPIUTiyaANASfvPrqq4tHH310eM1t0sMU7iiYOOjkTdCJsjwUWyi0C/DACszY9RlLOR4ADErxAKwBdGKHMsWhLPArq5OFII+LQmYFmWRHvZ3zY7bIp+z6cK/18wCSIGuTMgRTn6d0TgJMeF4Ly3aVK7/Bd+ZIpoP6f5lwspB9rU4qX5bXCaClZN0B5AQIxcE9AgsKg6Ik119ej3bJc60q/ZEsDPHVWayWrUAwCkVKfvsdyC84ZEcxL6CAma/zHv7GssCTi0M+N0+4Sbff5HenNIg5WRayc98S1GEBQV1tu1MBmMhMItgYoAgAFNmvKgPKKgkeiskylijjQ1Gez1G6x3yyzjcrkCaP7RKjVnW+0jgCRJTXElCWwLKUxvI+N8bk+2RB8n9skwA57rVklagAwgSXcI8qpcV9lRJalTklJXXWMFVUaSzvx+qaLO4LJJCFxPtM9sG81/gcgSurACjKbPl5AMYSrMBz8nrvae/ndaCSBNFkjNmGyWTX9yjXYLL3eE1jvU8EbSnNw0K5IBQtoP/MlVwo17Lfw73g76HXaYIsAVPKiIKVyUcmr5RbMy8i1if4lef8Bmx4JNiQc228NkYrs8r5ZS7HAr5AFJ77N9unTFPGcylZDuE8b/JHv94eaA+0B87NAw1AObcz3sfbHrhZD+SckLzZRgjqEsm4RNOsuTa2NlSsO4oERbN2IQAFCwDlk5DhsbFGecmb9U5/e3ugPdAeOBEPNADlRE5kH0Z7oHgg6eyYSCZaGPQwyZzsBhST7eAj4avU7aucm/rtLChSbMrFSMAndy4GABRp+LF2Owtg6RPYHmgP3KwHxgAoxAkkeLBM+ogdjI0AFIsljzzyyALgiQMASlLJ5yFbrBOcQVEF5gaK54BRpJjHAkKhsG6RnSLfPh4WOQEmUJwUWCOAJq0sJgJRKFhS8KmFS/628GjnuwAAbRYw87VTYD7xPOFbJW+qtbCWkgQpj0NxLtkMEpBS2VEq00kWpRNgsur/hwI+wW95LVSAEtdVFhxTsor7CNYgwCnYZBriPkt5npFCeGUjyWIxNx4LOZXRRMYFC9dYO+gpTpIvuMDj/5NZJQvo5yzPkwwi+byyhFTQMcVzC+QATgCEyNhAAd2iONuxgJdFdQAo5IJYNbZlTKnzRvdJkAqf5ZBFb2yuOQZIyWNYGc4FickWAeCsymwZGxJcxnMeMhlVubVkWKpsR8T0VbEcMEoCUAQJpnRWBZrUmL6CfSiBJ7KEyByYkjYcVr1HybGVy+FeTOkU/p/gEd+PFYDie5XVUWaLe1TWkwSxKN2T8lx1/9fNJeox7OPnfM5nCvwSQJXXNc9TesouTfIiFsQB8zP4m/tIGR9sArZSluqeej0mOxfXs8xx5iAyzWGV4sEq/wcQhUHs97eA5xsezuu83pINpz5PAApzP+RVv73oKHXRXraret24Gw1C2XRG+vX2QHugPXC9HmgAyvX6u7+tPdAe+JtcJfNRmAYZ5NDUKwShPBE5Nnl2bahY58cEWAtAsW4BAIWaBSAUBnMemV03Irf75LUH2gPtgfbANA80AGWan3qr9sCxeSC7ZlnkdDGUBVGSt5TWoHtPpDHJ3tSHC5QuQpOopZ4iiRxailgAKEnPfc4Fpan+7e3aA9fpgQpAIS6sk+BZyYCivA4FEwAngE9ee+21YQBIUS4FWx8JsFDGxkIKMjyOzz77bMHgbyxMEPt8WBwS6EBBSNkGjoNhEUggil3yHEfKNfD/dcc957V9HvO+P5tCchaPfS6DydjfvpasJmPPE6CSUhoUmX2sk9Q5BLmdTf7Pe0UJq5SBAmxCwdGhPA/FSIFb/o9r1jGRTcjCoYwoFhgpfDu40C1cYwGfZiE8GdPIHwSyWOjMz9rkjlN9nUJAyiImK0Mec4KOucgpkgs4wZLbKSEiK4PsKDKgCFhJuRHem8AXvieLxpW5RCDKOvDJlc4VhXnZjLj3lSrBUow3HmMt4hNriAMJtBL8l9bXZQISKMJ9lYDCBKOMAVDyAFeBBieACRPkLeNQgj/G5HkEdVP4Z8h8kgBw/i/Yi8/Lz6kAFBdgvX/dD/P+BJnkPiZA5thBBlzzeR8mIxDPE4DCHAumOAdyPNxvMgMJXlG6alRSK39/eM51nMxy999//yX5P14XaMk1C6iQvAkLixwyhgJ3Z9x8dY5XGW8EoNhF+tVisfh6sVhguV6Y8zEAHGZMz2vu2K+NGe7sTdsD7YH2wFF4oAEoR3GaeifbAyfpAZsmBKLYNIt9MvJrGNyZt2ZDxTqHJACF9YVsmqVOIQAFa/MMcydy2H60B9oD7YH2wA480ACUHTixP6I9cIAecLFUWnSSNBZEsQBQks7uxxcLpBQoSPamPlwcTwCK3W8AUWQ/wX5ZtMTrovfU7+zt2gPtgf14YAoAhRgCE8paBhQBKBRJAJy8/vrrlwAoCSxYdyjZdU7B79tvv11K8lBMEYRy9+7dodhi8Z331S70XbiMQpCFT4o9dtkLdrCQKRAlu+It7svusov9OZTPoLCrLEbaTf/Dh0rmyGCQ10Z9TfAP/1caycJbym+kbBLPZTZhP48BWLLteeX685rjeoMNRTkG2YQEoyQIhecU1ymkC5ZSNgS7gYGHPCBZGbJISdExASc8T7meBKCwyGPRXPaU/LvKAFloV85hW7fdxPvGWOayEJ3Pk2nBorWLbaKp3F62BosHFL4ddpMlq4mfw+ey4EdxHEseaNGcxb1kg6j+qswrFayy0r8yC2ETJFZZS5K5hG2TAYX7OwFrlQmJbY1DvDeBVjUm52spoyO4i/sjgYQ+N6Yb9ycCS1IuZ9VzcmuBIkrfWMjn7zFmIv+nVAoWEAD3l4P7KhmG8hzJZCL4i/d7D/M5KZ2ZEpx1PnCM9+W6WJAa87IBea0D4Ado4mCexQD4LwDF+1CQFzY7N5mr1ft5uT9cxykvR45VJXn87eR+4drkuuSaJeaTO8kY528E2yTgagXw0Lib1OXO+QQ1ATYBjAIDiiwoxHabDrDGcmxl4EkmzAak3MQvUn9ne6A90B74mwcagNJXQ3ugPXBTHkhWTnJnaxZPXQBQZGPGJqMnc9p1j1xHYI6TaxAAp61bwOCOtCR5LYM5UILtb8ov/b3tgfZAe+DoPdAAlKM/hX0A7YFLHvCeJgmzu5VFTuUzsABQTOKwFCaSqn2qS3PBmaROBhTAJwwSOGV4BKC4AK5eRi82TvV2b9ce2K8HdgZAoTBy3333LQCgwIAiAAULICUlUtYdEsWRBHFQSIHVgUFBBQAK4BMsRXTlRSi2Z1f7hILgJM9m8ZOCkN31Ah4o1Ke0DvtfO+79e9IXHslG2X2dsgGbngPgEXiyzlpUBvzjsAgts0HafI3nstcckpTOPk4t119ebzLwUGgEwMV9YWe8slYwoHDvKN0DYOUvf/nLUm6E9wlG8Z4q+16l+LLDiCI3BewcycwgOwqLQHYZua2d81oZViycp/zHseURAkW0FZCSrCLkZsrjKOWhHIjbVfYTigdskwAUngtC4XmClM0XtSkZQh65SpYRv9fXkn1v5RxzTG5EcF/e5zwnjuQ9nIA37u98XwWmJciF3wEL81mgTyCJz5V0UxrHWJ7ArJQ9MfbLnLLm/q6yNAmkqq9VeSvlTCziJwCkfk7ec4C+EoCSAIDKVMI+5L0GGEwwC9+b97v3XQJhXOA9tntyU0jOe63evzINyTKkFA8WgD//9/7Le5L3JfALEMqoDBUgqrwv+L2E4UfGn2RH4Xc1ZaaI7cquYWWUwwI4zBxrJFeq11heZzKcCHCSCQVLbBe4xNxQ2TW25XpKyTauQa+rU7tuNl1X/Xp7oD3QHjg0DzQA5dDOSO9Pe+B8PGAzBPNf8mRqFQ4YUKhlOJgfW+/YBEDJ+QtrCcyLZHkEPG3dAmstA8t2Cb7vPPV8rsU+0vZAe2DHHmgAyo4d2h/XHrhBD+T9nMkbyRkJmwMASg6Su6nJWx5epQdnsZFEzUXIuxfJHBYAisUmEjmQx7l4fYNu669uD7QHLgofWewck+CZxIACAAXwCeOxxx4bACiOhx9+eACgONZ5XuYFC98Uwx0UzWVAwcKIAtX8119/PXT61uLgrs6wbBp27Se7hsVKrfvP3zKyaHe1P4fwOUrgVEvBbJ1UjkCkBCQly0k+txAtqAW/ZxE7C9T1NXx06uATjjGvO55ndztFRoElWMBaglC4lyhMAvDCCuTiOYAVgCzJDjFyzVUmBv+msMhvPQXvHBQf+ZtcIGluySEEnLgopPVzZGZQikQmiEO4FabugwwK2gRtJIMIr2fhWhkPAcMpc6NMiO9PAIoFcD8rZXUSiOLzlFejKD7cQmFz8S3zzjEWl1GfVNaTjAHJfASrA/e+cVbrPZ3xV2BKbpsxmd8RWUxk+6EA7xCwpaROFuOTBajG9WTb4vmGRwVuyywxxvDDtS5jkFI6/g0YpL4ni/gCUNye+8h7iXsvAVw1r8/XZF7xvqt5e14Llcllky+O6fVVDEX8PyWsmG+ROyHLwwCAAutQ6tnDmMKQjUgAC/ddgs+W/qn3iwxs/r4+8MADgyQPAzBK/hYTu73Gif3EexmwiPF5L4xcv2Pn2/PMdSQoiuvMblE6R13Yz+vO59gEGHKN5bV8TNdF72t7oD3QHjg1DzQA5dTOaB9Pe+B4PCArp4yc1C9snOX5WA2DPHwKACXXJxJEDQDls8ViQc2CgZwkg/+T26bEaANQjuda6j1tD7QHDswDDUA5sBPSu9MeuIIH7JzjIywks7DJwif0dSRv6icmfZ000BZD5uxCLp6TyLHwqKYiiZwDAAqFJpI4LAuXveA4x9O9bXtgvx7YKQMKhZAKQHnjjTcWAFAsjlB0nPNQ6oCCCoXxL774YvH5558PNuV4+DulEpRTsBg55zvPadsEacx5XuVzVgFL2K5KZOT/smimrJEyRwBPUprjnM7LLo6V4rv3BAVH7h+AJkryAEZh8HcCUyhUAvpK+ZEKtLJQP9I9zyJNSvJUOREL4oBTeZ5SH8mOwvOU4wHAkoAUWRyyAI7brmORaMo8qm6TetUAPMbkPfy/xWqsMokCUZIxIeV3xiR4eI+FbgJvsjjk9wtgyf9NugTHYkYyMaT8FSCRZC2S0QFWBwfsDgxiQMp5jV1/VXLNvysjVYJMKMpzbae1GM9vzYTH1OsrtyPvzXsiwR75nO24zquElQumAEzGwCuCULhfEoSSn7Mu/64MJy66um8T3HJ2myh1yn3NIjigE4fgE21K9bgN9zbPeW/K+4yBuwbn+lsoIPPBBx9cPPTQQwsseZf3DmAU7jtBU+RCAHUdxHsYUgCmYL1fBM1uOJMZz7mmiNPK8iTYhOe8JtgwmxHYnuvc64t7Ix9T77Gzu+j6gNsD7YH2wJ48cB0AFGJ+SmCwTng7hkxazg+6aW1PJ7s/tj1wYB4wlxbcnaCTbKjleTIJsv2mh3GE+JNSpcSbWrcgJjF4LfPdjZ0Gm3aiX28PtAfaA+fqgSkLp+fqmz7u9sCxeSApounCy467Zy7AJ1iQw+qTY0EaZ9ftnONOOmYWvHMBkqTti4sBipgEzkHSZ0dls6HM8Xhv2x7Yjwd2CkChCAIIRQkewCewoMiAIrBgzqGkpA2FQ+VDKJInCIXnKTfCtr5XMMqc7z2HbS3wUtiaOiwgw1KQrAUpp1OZDaq8hvIZSmekVdqH//FdWYQ+h3Oyy2OkAJksJtwTyu5guV9kPKEoaYc8VlkeGVT4nASDpfxI2edke8hCtgX4lGWwI16mB4qWFiyxVcYnF45YGLKAOcYKsUtX+lkpe5PgX14fm1tlfpYSNxadKWKPDQrTglAEoAgwHgOgyKZCXud25IN8J3/73XX/Uw4owSlr54kJMPH+rHJYFsuTParGG38PxqS4uP9TSocieUpNyXZV5XHcJtlLUm6E51V+x9d574ZHso1sAj5l4YQPTjYg8l8XNlNeiucU5iswKwEoY9d6slPwfhkq8v6RccJjqIc6Jrsi2GWTX87x9SpnVWV2BH9hE4AiS4o22SiVvqoyW0N8yfuH+00JHqwjAVz+zrKtoEMscT/l1xKgxb3BY42EYcZ0ruMqm+bfxHkLjcwRZUrRcm16T/A5ef2dMqvOOd4rfcztgfbA4XtgnwAUYzpx3t8Ffgu+agDK4V8YvYftgWvwgKBu8mDmyDTNIrmDpYaRjCiAu5njKlWbc/SxXXU+Rvwh75SRlQZaaxbYz2N8Gzkq2zcA5Rougv6K9kB74DQ90ACU0zyvfVTn54EsJrBgyQKoRQsWNwGePHthSeIejAHSOCng53gvqfdJ5HIBUvo6LQkcVHZYFtVzQbwXGed4vbdtD+zeAzsHoIwxoNClO1WC5wdVsf/3/4ZOXgqQFBvt3KUw/tVXXw0sKDCiMACnIMWDVUaEggoFljUFld179Qg+UXp/u6m1FH4FgVSbrwFAyTFWRJbpJD+H51msToaTfC74JGV2jsCtB7WLXPNKWWGz+M59wT3kAIjCfeOAKUVAFzalsHhvFv5H7i2L5MmsYDHbAnmym/gcxobsmK/FTeV6+D+fk91J2U1fwQG7Oi9V8iZBKHVuZX4lq0gWpFk0S8mb+nwdAKVK8GSxmgU8wCbKMbKQx2dr6/7695hd6bO8J7lniQsJKvM5tgLbUirH9wFEEaTmc+7/ZNkRSCVYBAYTC+fGeG2VPktZqgQlVkDLBCmd1AOvBfPqr7z2uU4pyJv/VjYfpaWw3AsCUKpsSZXgqTl0ArxTBku2iVXdxPn/zO89xl3dP6f0OZVNKIFeCfzi/wJQBJ08fDEXe+i/wUx3AAAgAElEQVRCkkd5LWyyoVwCoqT8HPeRAC4sv8XJgCI45d577x3YhTLW8xyAoSPjPPnVGnYrzl8CoARMuaBfY3p2ulNsRK7VQSzP+eCce+uUrqM+lvZAe6A9cAgeuE4AiszICUD56IJRWbYs8p9mQDmEK6P3oT2wfw8Qf5ivCkShWZahDDiM7g7myCkvy97VppCxORnxxHUD5kjkqMQgmmexSvHAikIdQ1ZJrKyr+/dEf0N7oD3QHjgxDzQA5cROaB/O2XrAAodMJiCCWehkkRM9csAnz11YACjZhUeCZ8K2jQOdFLoAyQI3g8VFwCZYgCckdA4SvdQIz4Xuplze5iz0e9oDV/PAXgAoMqDAfqIEz7YAlCyG8DyLid9+++0lAAosKA5YHLLoMqG4eDVPHtG7ZTCgyFuLvymJM/ZcmRwKXhS2BKEkAEV2FAEoCTihcJbMBvX58KN0zz3L4d9H5N6D2tUqXZLMENn5TjFSABcgrirPY5ESoApglJS7WiHDox9qkTwXf1JShyImRUkXn7EpIaJ0DzkEg+KleQfv5XOTTYLv33VeQa6lTE4ykYwtfKWsDduSnwEQxrJwBkiEATikDuU5lOCpBeosTGce5wKegBO+N5nuxuZ/KyU/Vl3ICSLh3s7YnvJaPOd1wW2AUfLeztfcxv/xHXmtCi5RLiclRGTp0VZpnvobMibnM1GqrUrTZFdvdVcW1Lk+U55EhhKvX65dWVEEoLi9jEFYASjJxJLfm0CWlPzh+dRCTt4zu75/Dio27mBnEriVTEZ5P3OPJwCFuRkL6g5ekz0FtqOMLwk24z4e7h+t96EgsGRBAfT7yCOPDGx0SPQI4CJ/ArxFvDemkysJ3IUhJe+PER9VsFJeZxUAlZ3udJpmg0KN7xm7uc/W3Vs7OHX9Ee2B9kB7oD0QHrguAIrgE4u/SvAAQIExOSXdpuYtfSLbA+2B4/ZAzpkBogDQdsCC8vQFAAVLncN5Mnlz5uLrvEA8SdlTYk3mpZ8uFos7F4PaRc6/NlJkHrf7e+/bA+2B9sD+PNAAlP35tj+5PXCdHqjduCRjLG4ySNoEn2BJ3rKowURzFw8SuVw8Z0LJQiMTTCaSIouV48mJZy5cSm3XC967OCv9Ge2BaR6YAkAhdjCIKdmpPxREfPz4xz9e3HfffQsYUASgvPbaa0sAioVJ7FUfFhQplnz99deLb775ZrAyoWABp8DiQMGcQQEm2SCuug+H8P4sRlnYTYDHGNijMhBYPAZskufI/wssqWAUZXa0vi5ARcv/s1DmPh+C/859H5TUwQIq4X4CeKJcA/cPz7W+TvEyGVG4rxIs4PMVRX2L+P7+J4sJoJIs1MN0IusJ/09wCq9ld1LKOSg3kiwV257uWmTO4vI62Rpes5uLojIdWw4WzASgJAhFthJAKg6YU2Q0wY7Kc1wcXAXIuK12pQ+MFatsAkcqACXjRo0hybDE+2pxO2OUO8d3sZ3MV1iuUcAnAlEEF+Z1yHOK64IN17BeVYacdXlnbpsF9rzGxphCcpEToIlSlSx4sqiZUjl5D3BN53WfslNc4+uYV/I7xxgltr0H+n2bPSDTkfcg97z3f869WDgXfEJ3J397rxsXjDG8X6kfP589+cE6DveZYFCAoUghIn3IAICSTETEa+4TBwAU8iVAKDxPliBju/djcUOy/HC9ZUznuWBBLHM/mhJc7LchwaaEem8l2CubFTafid6iPdAeaA+0B+Z64LoAKFWC5+OQ4WHdUBbEZkCZewZ7+/bA8XqgsgpSy5A1kJwZ4IkDRndeA8DNvDobcjfVOWVjJWclxiRTO+CTTy4GrCjZBNMAlOO9tnrP2wPtgRv2wKbAfMO711/fHmgPTPRABaCQhJGUUSiG4jkZUCggZ1FjVwAUFx1dLCRZs4DEJDKRxbCiMLnUqsEolX53Okw88b1Ze2BHHqgAFOIHEzyluwSfbASgQPUuAIXOW9hPAKBgKYLIioHdxYOCCEVIiuMO2E++/PLLYQBKgdGBggrW4qRFzF3sw01+RhaELS5RzK3yNlUCQ4YB2U9q8TjPE69Z1EqJDYpd+TdSGg7ldlKuJyU7GoByk1fN5e+20EiRkcJ+skrwPGUauI+8l7jfUr5BWRRAXjzPAuYI81AWxrNgLpsaBXcK9EqWaGVHsTuSv93ObQSkVEaUbSV5qowOhWE1p1MuI4vDOlk2EkElgk9YMKsAFAvVWhgRCJRYvidfTzDJmOxPSnhUaZ2VFx/xYGwoi0VsMZakFIgMKCkHkmA1JbewvE/pplrk5u9kaeDvBDXl61VKimvX/2E3SIgke8g64HOVomFbJUZkMKlF8vRvAqzZXvCU7D0pV5Lbcu2mNEnK9QBUWVeMT3kUgSq7AGEdTtA63D1JsFd2cnI/ynCiTCrzM+dpxAOZkbDJdqSclmC1Kr+19Ab3pmxmWOR4yMkABmOTsYzf5ry3iOcAD4nvWIApArsEKXq/jrg/rzNju3Hd7lEAVS70y5BpkVGQSr23uA9kyJIRpSWhDvf67z1rD7QHjtsD1wlAIR+SAaUCUGxU47fBRzenHfe11XvfHtjkAeer5s8J3CZnTgCKMpasWZJDO++VmXTddyUAhXWElIZMAMoXpSGG+Vc/2gPtgfZAe2ALDzQAZQun9VvaAwfogQpAIQlzYRO0MEVkQSj8TdHDcYm94ArHlh1wPM+FcxI7Ot4YIoztgONvFiUZdoN2l9sVTkS/tT2whQfGACjPLBYLB9JdyYBiVy8F0UsxRAAKBQ8AKIBPBKDwd3bnbrGfo2+xKx5QCQUTWFByfPXVV8PfWFhQLJoDXFnTHb+r3dvb51TZmmQZ8LkAkPoawBGH7CWemzxHFqzopmbweZvALRXswt+VhWVvTukPnu2BLEICQhFI4n1lhzz3Ft3xDgqVsqRgE9zFexIQwOeWR0orVDAACzwJTE2WCPKELOJT0JQdxS4lmSPIQ1Lex52Ys4jtYlhKa1AQVncamwwngnr9DnWsZTNICcQEoCiXkwtoWYTm9WRXWKdznQt4ud3aeR/xRACZsaECyQSSEANkQOF9/M17svjNZwlQy/cRc5PFRAkorhljeBa+ZV3wOpWNAasUW7W8tiG2C9JwEbJKiuTlmgV1nuf1xjWm5I3AkHxvZfZJ9h5ZTZTgSSAW163/xyY4pV7HY9dz5tGdU8+Oilu/Ie+3yjxE3PCeBljGojmDDk87OFlsZyRYhecA3hzmXQLjljsrQEwQGfefLGQASWFBYSDNAzglAaLkRYJ4ieeyxmHJlcbAXeGlsetNoEhex8RmGhBgyMwud++LBKsIKHQ+WdmGtj5J/cb2QHugPdAeGPXAvgEofCk5jOATLE1qAlCwFIMBoDB43cec3L1Pb3ugPXB8HnCean6bc20A2wlAoaZBvQMWQfLoZBzcVN9IoD5zOnNS8lIAKMQhWFA+Lyx+DUA5vmuq97g90B44EA80AOVATkTvRnvgih4QgGJxAjo6kjEGRWMBKFj+lwubmxK0bXdNOR4W0Vk8ZDJpx5tyPNDaMexklpK8Nb+39Xq/rz2wnQfWAVCIG2MMKE70fgBAAXwiAOXVV19dglAAoAhkoPixjweFR2jkHYBOPvvss8Xdu3cHKxsKHb4UVngcKwgl5XYoPFnstXg8VgyuoBOldTgvFWzCOeL/2H/8x38crAwGsh/s4xz2Zx6OB5JxAnAA95VSVwBRuJ+0//mf/zmwpzjsoMfyOTMeVZ4nu+BlkUh9eOUb7KJX5oRFpeyot4N+uO0v9qfOhXKB29eU0REkQvE4u7JSKoO4mJ/B3ymzQ6FZymDY6Hiv8jtsK/2wRYB8bYYL520qI5EMJjIiJYtJZTtKmR5AZgk4ycI2MUMGFQrjAEmUzsEmww7Ps/DNtSMAZYWU07wD/dvWlbUv2XEqC1/KinAhVwmolA2RTcVv8jVyYsFTsj5UAEqCYrhWea+59DrJnW190O+7Xg+kdCFAFOMANqW5eC4QRUvCJHslMcPu0LVzuGQd4z586qmnlkMQCr/rDO417j/iOPegQENiPH+nXM/MnIlrWJAW8TilF3xuMRJAofE8Zdh4zuckSOt6z15/W3ugPdAeOH0P7BOAYu5NPmMelAAUCr4UflkvpCDMEIDS4JPTv/b6CNsD6QHm4LKNYgGZAEB56sJmcxxAFJlGla1c580EoACMFvCGNQ4RiwCg5JyPeVk/2gPtgfZAe2ALDzQAZQun9VvaAwfogao1ToKWBWNYDEjYsKCHKZ7YSbcvAEp2a9L95iIjVvYTwCd0PTDBJOHDUjCyY5Qkr+V4DvCC6106OQ8IQKEo4iRvHQNKFlIuxRCAClK+I7kDAMXx6KOPLoEMbLePB8XNlOOheJIMKBTPGRTSeS1lQ+ya33Ghc+NhphxNFnWrZE2+VjudKS5lsZiuZ5lNfG4ndAJTEpBi8Tm3z8+hKE0BmYfgl40H1xsctQe4J2SaQBolGU+4zyhMZtc8wC6GHfQWM2FD4d4UTLDBKVXCIQuYgFFkoJDpRMv/E4TC38nGRl6SbCvuRs6HKjDFLixBJBR/AfFaJMbymjHxrzfI33IXF/MFqRD4lNogF6uxVAAK35ufOVkusQLTZCpZF1t8zxwASp5PzmuyHA0O+P77JbgvYxnvk/UEm0AlmE8SnMJ14+dMKHqPgUjyXOSCI9dCsuPka1no4DlF72QyycIJ19g6AIrv4/sovmdRXVkd359MguyP173XbefDRx1NBwYjmZSIB8QCgSXVCjwxzsicxN/kaMYTYs/wk1zsxc/0PcvfakBggE4Y5GZIJQo+wXKPeo8BGFSKBysLivdmSmgl29CKezQlqozfslV5PyToxBguyND5I/cP73fkvV3v2eO+Unrv2wPtgfbAzXggASjkoKwnUuhlPFEYCPg9Yt1Adq91e5z5C/lNxn4AJ8peYFkbVBKD9cHM2xuIcjPXRX9re+C6PeDapPEFsLbgEyzxyPhEg615sYyh6/bXOZ+s7c7rsJ9egFBkQMk6Bflnz8Wu+0ro72sPtAdOwgMNQDmJ09gH0R4YOuEy6QIFnJNFkjQH4BQpoEno9gVAsYCEZXE9qfGZVApCyUkmE1BQxps6lvuUtwfaA7v1QAJQiA/ECQEogNfsMsACYssug0sxhEIGABQGhQ7AJ6+88spgAaD4GnYfDwogyjdgKZwANHF8+eWXiy+++GKBRZYHtgaKKljAKDOK5Dvb/ZTSEVgyJmOT/wMIolyGzAOymVRWEyV1+D/PAZUoibFKticZDPJ7apF5Z07oDzpID6Q8D0VJAQLVcg/RMc89Jcgr7zteF8wyIsdTj70W4rPrnaJ85ggATGCWcGTxUqCKr41JOKxiQFFKQ4Y58iWKvViKxTIWUBiWGUUpHo+H47Do7GuAVwCeYIm1Su7IYJffK8uBr026RpTEMV4ox6HNOJIyOjwHgCL7SQLWBK2lJI/sOMmS4/OUcQJEwkMgCdcUBWxHbqvMB+9h8HkWtdcAUKp8jtfP8LUXTsMKjOZ6Yqe4jmQhUYpHm+dQsIqAFdkaWKhMAEouTPrdyebD616LgKYSYJIgE4E0uU+94Dnp6j/ojZK1BCCKgF+tsaEyLBFrlOvBEn9SkidjRn2+BKBwfws4kdEsGelkO8NyvwMiFFxIHgWYULYi5bKw3LMbQGIJ7sr4DQArJXe4J2RAEXwCHbqSPdxr3j/ct2OyPwlCO+iLoXeuPdAeaA8coAfINwU/k9sic2GhVwCKjW1zACjmROZnym8T14nxFH0dMCUr3c2aYYLSG4BygBdN71J7YA8eIJ9lzu1gvk0948kYxCQGABQZQ7GbmjaSVZK5YDKp3r0AxAGGgwFFMByWbccaWfZw+P2R7YH2QHvgtDzQAJTTOp99NOfrAZKsLI6QhJGckZCZpJmggR52WxK0fcWBXBhkEZ2EjcVG6ZeZWAI4SSAKYBQmoYJVsHVR/nzPch95e2B/HhgDoKTOqoA2rDSXglB+AEChuMEAgPLyyy8PABTGY489NkjzMOi+3deDoqWFUAoksjRgP//888Wnn346DCR5ktGBbSmOUyCdUCTfye6PgU8SHJLF4woWqYwlVUYnu5stLvE/CszJijD2nCK1/8/nzXyyk9N+NB+ShUWe571VAQTKXXFfMfgboBeW4qVd89gJj1XFRaVJlCcxrxCUkgAUipnJksJ7BLMolTKWA/HdxDWLueRYAncp/ApAkZVAAAq2SvAkiMRczc9SSiOLxrpmrKg8wW2L4b7NWJEAMp4bU5TGEfSGrexHyaqUn8N7BYnIZgLISPBfSjHxPMFHxtgENxlztW4/A3yCb7LQ7eKiRQ8ZRZS04XqxAIJNcArXiA+uBd4DeIRrDQvwhK7cBKAoE1UleLJwUsFTSkLlQmh+b94DHseka6A3OkgPVHBZsh8xHzMuYFPii3mbOvfM74g7yvEQi5I1KePWMjfzd9u4wL3MvS0ABQtAmBzt8ccfX9x///1DzHYoiyXrlUAU7m3yJoG7K9jj8jpWzkpmoIzfgEoSgCJjpvNF/ja+s10WAfIeqvfgQV4MvVPtgfZAe+AAPZAAlFUMKFcFoMg6AKCQuA/DAEXfzy7sF4vFAhCKQJQE8nZ8P8CLpnepPbAHD5AzVwnbWt+wzgFQLusbmwAomZeSh2ajLLGIASAOAErWKpg72hzQsWgPJ70/sj3QHjhdD+yr8Hy6Husjaw8clge8hyl4ZDccSViynqQcDwuXyV4wKw7U4mN2pK7pTs2Ffxb56R61qw2LFA+TTCyglNQEt2DkIv5hnYHem/bAaXjALgOpdCl4qLMqzaUglLU0lwIdAKA8+OCDAwDlpZdeWgJQKGwwAKCk9My+3EixW4YTLOwnCUCRrQFLUSU78ydIPkzebY81ASc+F+CBlWEAaZxaOPZ/KZuTrCewmyQIRQBKgk8EoEze8d6wPXDhgQQDKKWTwALurTt37ly6vwB8MQB6cW/JdnGFe0tJFHIJwSgpy8AiktTeuaCkvJ/v471jshV2Vyq9IwOKOtTEyGRAoQNUAIryGnisfo5FYra1S0u5npXXWMYNNsqYOfac/xFHZEWy0CyQxBhinJENRbCZMSfjj9sKjAPAwnPlc5TQoRhtYboWrgUuYSlWb3jM6XDNwnMy5bhAmGwieZ1Q+LDYjU02knUAFCUlZUEBvKKEjgw7eXhJ88y1J1ClsqVs8km/floeML4IGGFelgvtAkyw5GPM6xww1KUkT7IorWJU+oH3uIfJGWRGe/LJJxfPPPPMMACiJMsJuZMsKNzbKb9WAWaCUYYg+P0PbmXvR+8LwV3em9yLxnDmgjQmMD9UrlXwF/dfvd/z74zBp3Xl9NG0B9oD7YH9eWAdAwrFXtYErgJAYc+J/+RSDuI6hV4GIBQAKAz+JvYLOHdNcH9H35/cHmgPHIoHyJOT4Z35tg21rEla6yAuUetwDRMgyqb5dbLlkX8mm6pxiFjEc+oTDuaOriNg+9EeaA+0B9oDEz0wq/A88TN7s/ZAe+B6PJCddCRnFETUECcJy+KxnXNYFjNJyqSFnxwHskterXCLULUwVVwg9bkdDCRvLB46mFy6yAjKmE4IBuAUEkJpz7G9qHg911d/y3l5ILsMmLgxyavsSU767DKQEvPSJE8QBECHBx54YACfOJ544onhfwBTsNcBQKHgSae+XfrIggA2+fbbbwe5EAvkMDZ89913S4kRCi4WSq9QLL9Ef698DQVcCr/JRJDAE1kIZDixeKw0hpb/W2imYJxsBZUdJZkN2LYf7YGpHsjfdwAn3FPalF/xfgKIwn2VclcULLkHZc24wj2V8jzZFWlHfUo02F3p/xJ8UhlQiIFZLV0nwSMLinkXxeMs/Gae4udYaCZeKseztkPLeJG2SuYIYsv8jLhiPMB67xs3EpxCHBp29qJQXBlvxqQ1/M4qs0PBOkcyoiSz1AoASpWYmSo5I3OJNsEgKWHDc9kWsABHki1nDIDiPijBI3gki+TkqLkPteJeWRq8TmX3m3ob9nan5wFjgixJxgUsMjwO2FCSAQVACiMZmHKRPp8nI8ql+Z5xwlhBTvbwww8Pg+eZp3DPpjyW0jwACwGkZGz392ENk1yCxrgPvPewGbO5P2XKxDIvhHlI9iHv9TGb3zEH0HZ6V1kfUXugPdAemO4BksL8DWFNURleJXhcY9xGgsf8WDY64jexPou8Fn6x/F8WZXI3KRQ7rk8/p71le+AYPUDOmnJg1DCyqTabbYlRzM3Jm7G8b90j55jkoQmII+YAPBEEp+V/zP/MOf+qL9uP9kB7oD3QHpjkgcmF50mf1hu1B9oD1+kBu2mxFoyZCLIgSRKmfAbJGZrhdMxhScx87yZ6ukvHkwVTih1JmW7HW3a+xZuzYGTXgwUhigDqvAJCkWqZxUYGiZ4Lkmp+O3m9Tn/3d7UHTtkDtcuAgkfK7ijnRTwBgJKMS5cmeRQ5ZeGA6eTFF18cBiAUACjI8lDgwF4HAIWYpPQHhRE69O3O//d///fFxx9/vBwU0FOSZ0Mn78brweMjXlrMkZ0gmQYSOGI3cnYm81xgT1Lm8xkVyCI7QZXryb/Zph/tgSkeSEkFi5DJZJIghD//+c8DqAvJHayDvylYZkf9FQAo7HZlvUiZk5RKqfI8SZu7ToKH76gSOC7Ig94i58oYmPlYnVsly4qsB+RevmflaUhmJJlKjCNVHss4IItSgtdqTOE1i858jiw2gvUEkQjaE8DHea8SOQlGSvaovC58XwUslxwxFwOr9MwqH7GdoBCByrmImF1qyt+QR1LMgGUBEDSFD2wWwZMBhe/mb4EjtUjO96X0zxgAxf+5XbKzTLkNe5vT9ECV5Em5LuMMseZHi8XioRgyoAhESekenidbU8aaS7HJvMScIXMMGOyUS8QSM5IBk3hOrkQOxXNYUACcMYgbKdU2cuqy8zRjN/dFxm/mh3++GDQk2JwgCEXZtWq5xzPWd6HyNO+fPqr2QHtg9x5ggihLH5Y5fwJQLPqyzshagb8//FZNeRiPZawiTyPWJ9uVUjxIYFD85XXXDbMZrWP7FI/3Nu2B4/WAABTiEgAUWJgdNMoJhmOdkqYQ8mUsc/ZNj4xFOceTlR0gCvHHeIRlvpg5Z8egTV7u19sD7YH2wIUHGoDSl0J74Hg9YLctC5YsNgowAWRCEiY9JomZwBQ7FcZo5zd6IguYFDmSet/uVooTE7pbpSGXclmwiUAU6ZZJ/FLzm4LB1MLExuPpDdoD7YGlB7LLgMmekzwp36XdJZ7QfeAED3sJgEK3veAJZHYAn9y6dWsYULw/+uiji0ceeWQY1wFA4QgFklAAzeI5xZI//elPi/fff38Yd+/eHZhRlOUhro0xAEy5blI6w+KwMbSyk+gvCsXK5lAA8rn23nvvXfB/LIPCUZX2kS2hSv3U/085ht6mPZDXP/eDoIQKTuBvipEwDAFEYXAvOShSJiPGFQEonJgxxgzZ1uyqr/IOKYeSEjmrTnQWiJO5RBkdJTOm5FQ55/Jz115gMiQJKklwmYCUMSalZD0xHhNDBK/xP2MQcSLBIshsyG7A85Td+K//+q8lCwLvWceWkmCTzAlXnPfM6ypzwbrFPV5zIRAgCIXnHBQqvBZ4nuw4gJuTiS+3rQAU9inBLHyXhXKusU1sLXkMm7btoHN+HqjxI/MxJVaZ4znPE3jC3zwnD8uRi/AyXo4C3iqDknGF+EC+9tRTTw0WMHGC2ogRMMY5jBtY44SMKWtO51gMT0YU7mVBJ7KfJAiFomQOJdewfI7glo2aX+d3yfURtwfaA+2BUQ/wmwGYRBAk6wCyDqTsBUCUbQAofmnmfcT6XAu8u1gsAJ/cWSwWPE9ZTfKvXgvsi7c9cB4eUNoWm2BsWAEFoLA2Se2DeOSYQ/WbTQQ8px5hLQIACrHIQQ5q3smcMtcjzuOM9FG2B9oD7YEtPdAAlC0d129rDxyAB2pCRiLmyISM56klPichu3SYMhtQxGAhcqzb1eJuLUwUf0mbL9qYbjYXF+l2I+kTfVwpl5PqvBcVD+BC7F04GQ+smuTReZsxhQUoJnjEFSwxZVmoTXAFIIkXXnhh8fzzzw/26aefXjz++OPDgA3lugAoeYayg5+i+QcffLAcd+7cWcqGICNCPBNotwJYt/LkJ+DDgrASGAJIsBSGUx5HthO7kcfYTywmK59xMldgH8iNe6D+dmcnO/cDDEKyCAEogS2DgiMDZiEKkxYjAaTIKMR7klljBwCUVb5K2ZUEopBvVHDDunlQLQpbyFW+0K6sTTS/PwCJsePJJlBBZL4Ow5HSXCm1RTypjEZV1kuwijIb+f58b4LyOL+yQwk+yfPN+UuwysSLdVN3mAx5KY9kZ6yLgvlVWbTm9WTI43kuDAIqkdmE5wlOoUhtUQPLduamFYDCd+Z1JXW8nz3RFb1Ze2CyB1LSixyLBgIX1mG6tLGA50qBKcPqtlgKibI3Gas2rv8QI8zVsABQkpVNViRiAr8DGfdhQ/E3AWtjQjYorIn/eZ9RaEyZLABjyu/QnMC9LuhEQJmMRrw35bjG4tCm2DT5ZPWG7YH2QHvgQDywMb6X/UyZSICK/F4kqxZsAzajAERRjhfLOoByvFMZUMbcBJCY9T+YrrCATgCffHJR+DWuY9m2ASgHcrH1brQH9uyBzIVtuAV4DQA7m+N4Tj6sPCUxTNbRTTHReOIaATEom2KNRVhilPNHLI/OJfd8EfTHtwfaA6fhgU3B+DSOso+iPXCaHsgFRRYdmRTapcCkUIpMnqeW+BRKulGPsQCJbMaDDz44dOG7AIl1EdIO5yzajhRuK+VyFgFYXISG00FHhBNSwChjOrCneYb7qNoD1+sBqdqxTPLsssWOTfKc6DHJW8p6ZaGTOPHss88unnvuuWE888wzAwhFexMAFDvziUvErk8++WSQ4MF++umniwN1Y7UAACAASURBVM8++2xpAahQcFXCZ+rp4LhSIoPCTdLZI0HEgAWG/yvHo+9SIkOpDK3sBWzDd/SjPbALD1gQxCa7WRYaKSbS8Q7LCVZWE373s+hoHqAsA9Z7yftpjwCUZDlJim+ep/RDLhhtmg+5iJXyhS6KrdWzSiYiQWnGhmQfMGZk7Mg4wHMBbFjigYO4ke83xlVmurECcMrv8DwBRZxvzpvAIc6dgCTshMcqf/tWz4GADmV0kgVhjI3ERUK2S9CJ4BMWBXleASgpzwMYxfdis/Bdwc25OGn+Khi6gdATLoTeZLYHUtYL4Ii69liBJgKBE4DC/2RGwdIx6hyQvI7HRgYmwK0w2DHvw5LLKeWFJR6ZrxB7ZEpKxiTBbNmsQNzYwCqX8TvlrrhfmSsKSOG59zmW/ydLSko2MG/kkeC1ZiKafUn2G9oD7YED98AYm9amXeY92YACkCTXDWlCSdmLZETht0cmwK0b3C7W9mxGI44DQAF88vEFAAXwIaBDRgNQNp3Rfr09cDoeyFyY2ESOK8iaGocSPKxTEqtggmcQwxK8ss4jFYBi3QFLQyyxyAE4xVwU2+CT07nW+kjaA+2BPXtg04Lrnr++P7490B64ggekx2TCRzJGEgYzgZ0JJGL+j20pEmM3duuu2ie64KBjpoD8wAMPXCpU0CWbHXBZpKCoUR51MV8KdRYYWUQUdTxm7XjDQoHeid8VLqJ+a3sgPJCdAsQKOpvqJI+JHrHFCR6TPSd5wwJWdtcDvABs4gCEAhuK46YAKBa/Kah+/vnnA+gECwAFIIqDQroFeLad+uC4lMbAAjJJ0Akx1AGgL+U08n0pweHztDfhv6k+6O2OywPeE4AUBFxhBZfIevLll18OLEEMQCj+Hyu4xIKjbBl+XgJb9uid7IysuQZfu03OkFI82S1qzFx5OAkoAXjive5zwSgJWHMbCr2CTmREShkdmZMoBlvU9fwJJNFyHgUGJYtJBamQu3n+fG4+N0FqMf1Qz8OY7z0X5HLkgeSAWJkL+L/AId+fAGZAICm7kWwIPE8AiiAXPpP/JxglCxqCW1blrfw/6Zq3uZ72ePn3R5+IBzLmsIjO3M3GA4AkVXJHEAo5G2yY5GYMAMQu2JPT1Vg26i7iEXFFRjtjkSAUmhHIabCAUwCbyJakPA8MWIyUbSP2KIm4Rq4143aymCTYTPCJc0IKlDQsUBxgUKjkf8wpq3zrWGw6kcumD6M90B44Uw8k+CRBhpvW+2U9yd+XBDUy38/fFJ4DSMHyO+T7tm1wIx6TlwkwwQJAAXzCgHVA5isseWIzoJzpRd6HfXYeyJyVGJMS4EqCuTZpXMISw2QqZX1yXRysAJQEw1GLMBZhyTPNLbH9aA+0B9oD7YGJHtiUkE78mN6sPdAeuGYPcO8KKgFYAhOBjCdYgShYOhVycshC5lYPisYvvfTSMB577LFlYYqiBjT7f/7zn4fOaGwWOCZ0yirFw0IjC4wuImKV4tGOdUFwPF0E2Oqs9pvaA6MecJJnkcMuAzsNshsqJ3l/n2AKihWA1hzI8Lz44ovLOHLTAApi09dff70cd+/eXXz00UfLQUFFKnmKKFMfHBdAHGUwAJnggyeffHKw+MABC0o/2gM36QHBC+wDIANAV/6GK6fDbzyAE0BaSFUxvvnmm6HwqFzLXJmqmzzm6/ruBJ0YGxNYNgY+8/WU4UJ2i0IvQwkuJTGIswkSAXRCEdhBEZhzx+A8CirCAjbZ00NpHW3maZV9AABIFpQTHOIO+h6lerDkjMmg53OKzsrqKJOTckw+F6AyHV24J2f1x7YHNniAIqGAN/IzQCjM/7AWC8nXAJwol4AViCIYJT9n8joQbCcJQmE+eOvWrWE8+uijAwOWcYUY8+233w5zQazgNyXbUpJnAhNWyqZRpEwZLRmPsLJnUiyAQVMgCh2sFDQzHo3Fpr4A2wPtgfbAMXsgC7XGeY5nE+MV29qkhuV3RIldrA0nMGr5HMvfNKBMlqMccW6CkFNuDQDK7YvCL8wDyW7Fb0D+LhzzOet9bw+0B6Z7ACCJeS8W9vesf/A3Q6lwmnStgcwBoKTcI7UIYxGWHDNrEdP3vrdsD7QH2gNn7oHJCw9n7qc+/PbAIXigdq1l9xuTQBIwi8MkX2q2sugotSaTxMmaDbVz9+WXX1688cYbi9dff32Q1UgJHhYcv/rqq+VgMdJBMcQFxyx0hVOzoEAhIrsgXEwEgMKiIouJTEQZ2eFKkaFBKIdwpfY+nIIHpHyXhpfJHPHlmQsGlCxwsEC1XID6u7/7u3ssutI9C3PSE088MViKFa+++uowXnvttUE24iYfFG2T0YHi+u3bt5eDGKb8BPFu6oPjp2ADCAULyISYCRMMLDA8V5oIcEo/2gPX7YGU3EnGE653WU0Al/DbLvgEIAOgE4qKWP4PQEtmjasAUGos8O9VMSL3H99NKGTu1MW5fymzk/vLc8AkSlWkPFnK5xgn2DaZUBKoIqBNUFsFseB7GUqIVVkQlpmA86kckqwEEwDCg3snOK9uo0SNAGMLBskeouwNwGM1tQGOAECRGc/czg41ZZWwMqBkITpldcwtqxST73UfJ+kJTfBBb9Ie2JcHcg5IvpWyBwlGge0kAcJ0qduxTrKR77MhoSZiP0jMiDcpBwjohJyOUXMYwIsJOlGKB6Ai8Yf45DBmrZgbGnu894kFJGKOZE2SPZNiAfPGBKAATklZL0Fpxqbupt/XVduf2x5oD2zjgW0mxymjw3PlJyoYhf3J3xO25TeEUSXeZM8C2EizGwxbDl6jGc7vWitHucIJ5o2Cic0DPwvJCxhQMp6T72UeuY1/+z3tgfbA8XmAGJOs7tQ7lAjHZgMucUoACnYKAEVwMvmkLCfEHphPlASjFkFOST0C23KOx3cd9R63B9oDN+SBbZLbG9rV/tr2wNl7wM43tRBTAxGQCcVhB4uP2bHAe5yITr7vKYSw6KgkBOCTn/3sZ8Oge186fQofdNYiY+Hgb+mXKX5Q5GB79b/L2ZRSHcskNGV2SPwEodjVxgIjQy1YO+J4fz/aA+2Bq3uAAoddBixKCUBJkBsTP4AoxCLp4f/+nnvuGQAoFF8pWFCoYADCIG68+eabA5DtrbfeunEACoX3L774YpDfUYLn448/HgAoWIooFmrnSPBw/BaYsRRpYH9xwITiuO8+1vT60R64Pg8keIPngqywFAvpXJfRDFYz2TP4TbeYiOX+kCmFguK2IJAKNlkH6Kj7buFyTQFz546t4JMqpzOs7l+A65I5IBlLeJ4SOjwn18pjN2eS3SSlccypMg/DB+RjvJYA4ZTA4Lmfg50AGhpbXFsHSMmCQjKZJHCkAkAoOmT3a5XjqYwFKcMD4IShfA/vFcCSRYr6XPCLn7Xz66Q/sD2wQw+kvALzuWwsoMNTYAlsKIJOBJ7YkKBkgg0MvMdHfv4QwnLfiXHKKzIvvPfeewdpQQbPUyKM130QkwQxYmFlsjmBuaExKJsUis8y/hg3BJCkVBcxhPmi80OKAxYtKRIAWiEuaI1NxIvspp8Cttvhae2Pag+0B9oDlzywNhav8VX+DhDb1zWfuS6IZf6eTW2ynzC3TyYU/ub3hW0BqmBtbOM3aXKDWxxD5osCiYnlny8Wi08v5HdgQ1GSm/jO65lP9uXTHmgPnIcHiDMAUIhvWNYgAZ44YGvmOZbFtQRcTwWgEJNohJBJk1wSEBwAFCwNseaW2MxRO388j+uwj7I90B7Y0gOTC9Fbfn6/rT3QHtidB3KyyKSSbgQHCZjsBDAUAD4h8VL7e5Lmd91ViiF25mIBnvzzP//z4p/+6Z8GFpRkSKFARcH2k08+GWzKWlC0okhl0WOk4JHdZ0wqXRhkoRCmEyaedrUBQmGQAJIUZpLIe/vRHmgPXN0D0lzaaTAGQOF/0lxKccliFBiUIT4QNx566KFhPPzwwwMA5ac//eniJz/5yWBvmgGFmITsDsA5LLIixjAs7A526s6RqiB2wv7iQHZH+TKYpADjOCje9KM9cJ0eSNAGv8cyZGD5LReQhYXtRGk9fssTvCAIQvaNbY5hFfhEEJuxhM92W75PsIXH4v+22Ye570mQiOATwbrc+7mvAEtSPkcJHS2FW4eFW0E2spgobZFMArLOCB6qQJwEpghk8X/6bqLPKjvAJvCJr5PHVTaSZEWxeIyloCDzHV1ngop5P69X9hQBKeaLsqWQM1Kc9rPdd07J2HE088Hci7+3v0kPZGEymxISkAJgOGV3mB9KS85z54ZYQMZjxc4fSDY439MCrHMgzWM+A9iYnCblevhN8TdEGTB+SwCkAIgzLmGHG/X70RCT96pgsixCEisoBgg8SQAK80hBagLWtBQ9E4zWBYSbvML7u9sD7YGt1uxK0wi/AzaGMD+vbFf+ZmB5HaBJDiamjgSn8LkWf7G8P/d37tkz3pK3ZUz+crFYADxxuO7H2h/rfoIRsR2z53q9t28PHKcHiDfJagK4WsCJIBQY4XlODSRj1RwACnNSBwBmwXBYYpOAOGw2SHQsOs7rqve6PdAeuCYPNADlmhzdX9Me2IEHAKAkzSULjABNsCwqAjxhPHuhy+rEkW6FrR5SLtvJ/4tf/GLxL//yL8OAxcBuOCwLiRRskbCgiFsLWBRJKOZiWWTMYknZORYWs0hBMYKFRBcTmXwySAABpZAYMlhgZAKbhYqtjrvf1B5oDwyxBvCJgwKGDEtM7pLmklgjAAW7zC2IDffff//igQceGAYAFIBsgE+wFGuVnLgJMArFdOIVw9hFHGPwP+KVDA8TpSqGS4fjovBMEQaL9M4rr7yylB+Csh5/YH/0I9b2+tEe2K8HsqiXjBpc33aoUxQEcJJsZjCh8H8Kh3Svz32suq+zoFmLm4I6uI8qKwjfnwXL+rwypOT+bsvQUo8594/nAM2Up6AomwAV/g8AhcG9nkMWFOMEn5W5UbLNIF8hqxzni9cADAlSYR93dHy5gJZAj00sARaILQ4DCqFQwKhyiQBEAIto2UZN7QSg8Bls537UfZA1T0kOmREsTsy9XHv79sAxekCJBSygktqgIAAF67wRS/KR77WLXabNSetExDhlFrHkNcmOQuxi8PtB7PL3BCuLlkDfCizccDJy4R/Am/NBwGzOG6VJz+56GZdsYEhJHhsZupBwjHdC73N74Dg9kEBA42+COziqsXicYEHlc5LhSraAlMfhPXw2ABX+nwAUWU60gFKUeOO3hYKu7+O927CeXErLL/5g3S+Z7wCcwILiYM3PtT9yxAQwy37cMfs4r/3e6/bAVA8ImHPNEQAKbCcyn7A+6SAPTraUOQAUmiAExJFPCoRDGuyLiEXEqQRCNxP71DPZ27UH2gNn6YFJCwtn6Zk+6PbA4XlACR0pNaVYBoBCMTgBKHS2MWmUKnOrowGAQvGU4gqWojHsJzKgCEyh4AK4hMKVAwAKRSzsV199tVx4ZAFyrOMtdpAJZCZzLBpKzU4SaBcEVp1vwSkWK5yY+rHGup6cbnUl9JvO0AM7AaAQQ5CYoRiBRYLm7bffHgYsKMQQ4gc2aduvy98U3wGbILkj8EQgCgAUiiIyPtidO2XfKJrbAUyRGQAKrFGvvfbaMADl4A8Gr/ejPbBvDyRrCMAqwAsCHPjd/uabb4bfb6V3tAId2J5i4dTHKmaTYRX9nnsGYInyftUCXMvYIBuKAA0Z1bDco2m5T2Vk8ZhTnucqUj0eE/ubDADGN+5ngCYJqPHYiG+ypAhgqT6q4BnyKoG7sqAoX5GySVvIH01hMbG4Sz4lq4jdpgkE8ZIwd6OQwHaZu5HDJeAkP5PPpiCcbHYCSigq83kJbuH7kg0hi8dsm+wIUy/X3q49cMwesAhJMZCFeeZ+DuaISvDQrCAAhf+zDcVERzLZDWx2F05Zu15EXBNkTG5DPJT1yXg43LTffz/Ig8m45W8L4BR/i3idnEt2rQ0nJeOA8q0CTWRU0vJ/fsCMNf4f0IqMS8p3NTPSMd8Nve/tgcPxwJS19txGYIixWDCKNvOtBKrwPoAnyWJiAwnAEeb0VcbNdUW+i/f6m8GkNIf7IvjE9wmQuaq3zTUzR4TNKllPAKAIQpHRSoa9mpdedX/6/e2B9sBhemAuAEUGFGLhplicjJkpH8vcNMFwAFAY/I+YlGA456uH6b3eq/ZAe6A9cMMe2BSIb3j3+uvbA+2B8EDV/E5tbwEosJ8ARAGAokbr1tVNikB25mIpGv/yl79c/PznPx+KqMpLAE5xUdHiiAAUQChffPHFUNxClgfLNiwwWkQqZ7l20ZIEujjIAqLAE23S4JEkiljmPTxqnGsQSt9W7YHNHlgFQLGzgG4DWVBWMqBQmEBqggEt+3PPPTewJ73xxhuLt956ayk9AQiDgvN1P4hBH3300XLI4gQIBUkeCruVHn7KPlJ0TmkNjptjduALB/GzH+2BfXrArnLBGQBBAZgIGOU3mt9sLP9PsAOAUbvTuV+mPBJYkWwg+Vx5P4AcKfXHc9mDBHHJlITlWBJ8IUhDoIaAsZQHqkCUbUAoeUzuowDdxx57bPH4448Pg+5/WZ2wfHcWVfWlNo8lJSjYR4/FXCnfm8c5Qx5sSv4jgEM2OnIwC7OAPVbJVfDZCSxRVkdmEz5HYAmWhTrBIxaGLR7z/2QzqVI6XoaCXthX9ytZEaZcrr1Ne+DYPZCFRXM3EirZUGxYAIiS8jzkbsl0x/YOF+x/IMdTnUWcI99J0C1MT+ZAyYbCvJHfFOIeFkYUgY/89hDj/M2ZENcynhFPMr5UUJuxBUtMoogpS4pNDlhe38T2dOzXS+9/e6A9sH8P5PrTujX3Gr+JwcrfAgQU8FHZRmRGlpEE8MmPLwax3ViuHE9K5SR4hd+MBJz4/f42yL6c+yFz1q5qCeZwMiADEITlGCAK63zJgML/kjFP0LM54P7PbH9De6A9cBMeqAAUQNWuRSK74xqlEjyZ326KVZlPOgdVGoz4A+gEC/AEJhSHErBYF0mmzLVvwn/9ne2B9kB74EY9sCkQ3+jO9Ze3B9oDlzwgAMVONZIuu9ooBgs+wTLxZDIpbeZWrqQwlEVUiqfIZsBcgJxEanxTGMrO4wSgUMhlUNRl0O3GAqOLjCt2zuSNiaVFDQoYTEgFndTuCCasTEoZgFFq956f2YnhVldEv+mMPLAJgOKEj9izEoBCXKAQofwETCCA12ADYVCYEIhBPLnuB8WODz74YDk+/vjjgbnJmEUBhAKyY+r+Abwhdiq38fzzzw/AG0A3WP2BpSDTj/bAPj0AmIHfZ0EZFPzyd1kZKixFQBlE/E1PWYQp+ylYI5lLquSOkjUCWf0by70DaM0ueplDBKAIdMXWbvpkQ8n7V+m/BKNMORa3ETzD3+xjSukAMIPdifHkk08uASjsLzHGfWR/KbgCAHIoq4MV4FOZUATMrALSzJDeqbnPWC5kIYDFfBbfZA7AkovlYn++n/dRABZoQjFXeURsAlkEoCiVw2uCh1nES5DLJkrjsbyuc7w5F3dve0oeqF3xNCQk64kAFEApFCuzWcEueP+XBcu1a0Ypp8jcMSUIn3766cWzzz47MMEB0Mvfon/7t39bSr4xbwRICABSaZ4ZJyaBZ8QMmhASdJJxzOKm80lZNLHMHxOE17FkxknoTdsD7YGlB8bAe+tkdHiNNT4ldLCwj8h8jM14lMVYAIfMxZGdIOYzmFQzWA9UHjfZsgSR8DmuF2L5LL7L9cY8jkmsWFteAwk0Jn8EJGgOKQMKljVAwSmAUcxLzU23/Pp+W3ugPXDgHqgxTwke1iQFoGiV4BGEMqfumTkg81PkvxjUHQCeIMlz58KmvKOSsbixc8cDv5h699oD7YHr98CcQHz9e9ff2B5oD6QHcjLIRFJNb4AoJFtPX7CfYO18YCK5dXWzdvm+9NJLQ/H41VdfHQotSkhAuUwRKbuUKXDJeIIEj4wC2O+++25JtwztssVdC0TltCvHY7esk1Empkw8TQqxan2zDZPXTCCzqKLGd19h7YH2wLgHiDdSV2KJN8SZHOquUsRgG8cyt6AAnSxKMAS8+OKLwyCePProo4tHHnlkGIBRrvtBcfj9999fDgAoKR9GAXtu8Z1joGCewJtbt24tpYdgksIndgxTrOlHe2DXHhC0oOyBRT0sv81KTQFEgfmE8eWXXw7AiARATNmvBJwoL0M+oEyfcjopW5MMainnZ/HSDnqscj1Y8oVkPcnjAuCRHfQCXRPwCsjDkT7aBOJIBhT2MQG4gE4oslJgJZYl2Ib9SUYZch4lJ7AJRjHeTPH5zG2SWc5CbTKGpOREMpOwmCaTAKBeJXHsUs3dEIAiCIXtUwYj2QlkUnEffI/glWYgmHmCe/P2wIUHKmgEWQW74gWjPHABSmGuaLGT7eig538MnlOAJEGxC5+v2Lh2RP6Tsf+JJ54YgHkMACi8zvwSS8xmTuhQikfJt4zXxP4JDxf9iSmA2QCiZIcqzwGZUMAUgJKWuSUFTeUgnC92MWGC83uT9sAZe6AyjCRjSAVuVNkdwCBszzw6ZXSUvRGIku5Vck2JHOI2sZ44nwwoMJooqVZ/H/jb73UOb7yX+eQmTimAZHJIBvGawq8jmY/5HzFeyQxid0uo3cQZ6+9sD+zfAwJQzE0BoLA+CQCFQQ1EFhTy3GT125i7xu5nDKnNrzCgAD755MI6R8aSX3az6/6vg/6G9kB74Eg9MCcQH+kh9m63B07GA0wEU4dVBgKtCReWyWtSaG7lBIo9FoxYLHzqqaeGLjYGxRYWFaWdp1s5i0wsIlJYocDCwiJFXQcyPEm5LL08Vgr62OFKB5/FEIAmOSkFgMLiIYPChxR6SQvv815M3Oqq6DediQfqgpRdBoJOEojCYlfGm0sAlCw6P/TQQ0ORlkEcgTlA+/DDNORe74Pi8B/+8IflQIJHKRIK8jBGZJF66t5RWIG9QQYHADc//elPlyPZHoit/WgP7NoDsphgkTug05wBwwlAExlQYPyBlcMBWMLHJlAG2yUzCNeyg2tc+S3ZTBJUonyNQBTuGQcxI++RlLRhn7hvZTpJWZoEnHDMHIt5CFYmEoubKa+16VgFoHDMFljdzwceeGAorBLfYHTywXsAlcj2pvSEckF2+wuoId7s6ZESNTKbpMxN5lnqWVvATXkKFteSmjh3l89ILWy6wngvxQOswJYxGZ/8TJ53AWFPF0J/7Fl4IIuMNCEorwDYxAIleRtzxey2t3PeLnrfRzND7aBf6UjmjgkyoUnBAdDY3AhLjCTuKVOWv0UC9QSlGB83xeqLHSOOZDzK5xQ1aWBIEIqyrvyPH0EZU7qgeRa3TB9ke+BKHiDmyj6FTfBegj+U0ck1eJlGsMylidGCSYjfAEMEAuZO+j2+HxCh4EFiO+/xvczp83dhSN9j+BmyreSxXMkxW77Z/JOck3hsrBYsmGAU8kvWBhls2wxWWzq939YeOHAPCLozvsLuBwBFKR5qIIJQeE0GKHLZOXXPnIMSi2TJI2+EAQXwiYN8khiEBQzHI9mcDtylvXvtgfZAe+D6PDAnEF/fXvU3tQfaA2MeINmyO4EJaRaCeU5BWMskVMo53rPVg4XB7DymwEJ3L4Xixx57bEFXv7TzvJZMB1kUotgDCwpFL6xAFApgPFcLHDui+Z1JIJNKJqNSuZPwZSeEet4CUZLy3Q44/9cAlK2uin7TmXjALgMXr0CHZJdBaq1SrJDql8WzZW5hDJEVAdYkYodDRiUsALfrfhCn3n333WG89957CxhQiFOOmQWP5e5TfMni+8svv7z4+c9/PgxkzLJQT4ztR3tg1x5QbgfLbzBAE1hPsAx/hwFaCdzgN1jQ1ZT9EXyiBZAhoASGHwAZDnKEZE0TgILlfQkyMe9Qeie/RzmhBI/ksXIMDgqYAF4dAHDstEfyJgufE7vrl4CblAWS0Yhj5vhTKiflJvL7LLiS8/h86j6Uc7Mql8k5nlI3MpfYLYpNNhK2y7yJxXylDbEsrmUhN3eF/UhQix2sFgaqrE4u0FWAjJ/bedqUG7G3aQ9c9sBYcdMGBrvrKVQyV1RuByszCgv3DMEqWOaUSjZYRB31uwxQsmIm2xUgROaQ/i6QJ8kGRxxNoCTPaVawYQHQ4Qx2LuONLJr5N+ASCgmOlHNlTpnMTcRDGZkmUbD0xdgeaA+clAdWrZdnfiKDCRM6ntuUgSX2JqCjsqHk2h6FUoGAyujIRlrpMvnMlOfhvcZ04nm+NgZ8yf3I/TPOj0kIXdeJFShNzkoBmMYy1/YAoST7sVI9sh+b72I7h7yuM9bf0x7Yvwcq6I6cFfAJTXJYwCcCUJCbTID12rx1ZF7tHJU5b8qBAUD5eLFY3L4AodhkgW0Ayv6vgf6G9kB74Ig90ACUIz55vetn5wEmniwASicnAwFVW4An0s/xnEnoqgnr1o5j4dCiKouHSPG8/vrrgywPBWW7/bEUk3iwEEmRlwVEmU8ogt2+fXs5oGB2sO2GBUYKHBZRWERMHVgXE52kpuZ3PrdDohHKW18N/cYT9wCLaNnBxUSOyR0DIIqMS0z0mADaKYtdOckjhsgWgIUVBEAGFjCbMSPZBvbpZwrv77zzznIQl5AnASjHGGFkmrQ7AEyIlbAhMF555ZXFL37xi8Uvf/nLAYRigd2i+6QP7Y3aAxs8kJ3hKV1AV/mHH364+OCDD4YBAAWQFeATrve5j5Sjscio3BbFRAbXPwxpMqWRI5A3UHxkJAPKLmWoZBMBhMJxC7jBck9zvAxykmRS2YbtqEoP4QP+l+wzE7v155yCXFBfR/WbczxypmSCY5GMQS7E4r45FTZfI29iUZ+CLNbtBaHkfrMvvN/FfztXzb3YtosBc850b9seuLoHapExASfJjMJz8jzAxizmY/nbwesWVy1QDinbnF0k7iPFoywPMowOfheSHZM4zW+UrHTE9h1piQAAIABJREFUdCVbE6y3RYwlxjlPxFrM/PLiud32zCmdL6ZkWceyOSe9t20PHJ8H1knmeDQVgMKcWdBHzolZu6tyPPn5KRMBgISmDoZz61UNZcrn+Nl8TrJWJSvLrDh9YKeL2JugwCq/LXsV4EHy1ARCt+T2gZ3M3p32wBU8kKA74i1x0lyVvFUACpb/p5zZHEBd1geY72b8AYAC+OSjCyAKwBOGTRrN4HmFE9xvbQ+0B07bA8ecjJ72memjaw/81QNJj+nEksVDJqjJQADohMRLBLB6r1Jq7sSfLBzSocagqJoSGiwmsngoQwoFJbv8WRyE/t5BEQgQihIAdiTT7UandnYEjywsZjebWt4mf0w8sxNCGmUKIGrJSievvjeJ5d5473fi+P6Q9sD1e6B2VjHJoyPWAkXtMkjaX6l+s0gxHAGxAwp2BmwIb7755uLtt98exvPPPz/IbjgEse3z0AGg/P73v1/89re/HSwMKADlKHxgrwJA4RiJk1gAKIBPAKEAQEm2h+sC2+zTj/3ZN+8BCnIygXDdpvQMsjt37txZIDHFoMjn7y4gjTmPZEXjXk1ZHUAned0DMkN6Acv97r3PfZGSfbCJ7OqR7GsAWzl2pYcy1+A5+YbyDsj1JHhlKhuJ7CyCTwSgJAvKjo6NRS2pxbOb3/9VcEcugpHnkPPIfEJO5JAFRXCvbHFYCrXmV1j+p5TOWN5kfsY+5ffxHQ0+2dGF0B/THpjpgSrJYzODhU3/puDJor3DfA/LvFMZiCy0WvysBdvRXWRuCBsWQzCyf2MFBQKgJCbz+wRbFZZYTUwnbmOTXWpqvL7YKWKTc0IshcuUc025BxiclPPJBghj3ToQ4MzT1Ju3B9oDN+yBygRSgSPuXsY7niuTLWso8VI2EhhCeZ3PwtZYmQCTKpPGa7JXVb3WKvtj45nvOQQmk12cTvLJzFlZ60v2YwEoWMAp5q7kr0o6ymK1i/3pz2gPtAduxgMVdAc7n4A91iifuWiQY42SmkiySRF7je+baqANQLmZ89vf2h5oD5y4BzYF3xM//D689sBBe8CJpZauBoq86sKqc0iSBfuJlMksFDIJddK8M30HACUsHjIoJAM2oXMNS0fbM888sxwCVbAUlyjs0L2GpRikxIXSPHZjUxSiKCyF/siiYmq7UlSxixewCeCSLJYwYWXxEMtrTFodduXyPooj/WgPtAf+5gEneU7WiDvZlZVdBk7yeJ3JHotk0hFfYkOBih2GJAcMSm+88cYwAKDka7ssSq86scQawCe/+c1vFr/73e8GViYK1rI1zSxqLL+GWKncCFYGFAEoVbqkL7z2wFU9APiEop0FPFl8AFP5+6rsDuAUinuOqd/NdWsegOV+pWgIs0kWESksMpRWkBUlZfq4v1PGZuo+bNpOORss93cyrFHARJbHITCFe57cg0Kndg74LO9n9g/grGPT/s54ndxHppIshPp8+OqLz3PxzHyJHEdmEyxFV3IjLIv1WWAVOILltSzU8r+Uy8ndz++UDUXWFT6/H+2B9sDNeCALnjYmjFkAKDKeJBCF5+SACVhRNsKCa4JcVh4lMR/QokOQrgDFlGYD7Kg8HJbYrJwaMTt/75RLnOhe4mjKslK0BHRiUTMBKMwdU5aMGOjo4uZEh/dm7YEj8IDz3pSuEWyHzQ76jHfMcytLMZ33Nmawflc/R3fwObzXeEoDmWt9WNfzBLBUNybIhG2M6wJd5nT9H+opIp/MvJScNBmPYbASQEgMt9GM7YjdCdg+1GPs/WoPtAc2e6DWRgD5GS9Zf8zmONiarY1gjcHWR9Z9WwNQNp+L3qI90B5oD8z2QANQZrus39AeuDYPJMqXCSaT2VoABukrAEWUL9vkRHln93l27SsxoezOU089NRRZGS+//PKyC5qOaBYUs1ON4g+Lhw67smEfoGhmhxtdbiNFoCywqBFrkcOCigUTASj8nzZvJqzQLWP5W8o8tutHe6A9cNkDucBGV5YLasQYAHDGHyd5FC6Y5LGY5gLeJQCc4DUBasQLpLwYAFAsXGN3Kcux6sRS1Pj1r389DEAoxKAsSm8LQGHfKajA/sDg+GA+EYCyXHm8Z2fhua/dM/cAxThBnliuZQdsY4KqsABB/U2eU7gDaAGIzMG1/fTTTy/4/ccis6OcAoAUCogJMknQifmE4I1dnT6ZR5TB4fgc3O+ynJBnKO2gRe6BAWAHJrY5j8pktIUsxKavk1VE+RtZ3LAWQvkMF85y0R3QSQXkCtjltZTnyc/ns7PzVKesky9M5pUEDG86vn69PdAe2K8HqiRD7fZPprsqx8McM2Ul6OrnbyzAlEnd9sRJfgeYQ2LJBRN47O8HjQ0wZuW8EzAlv2nMGWHR9PeOmD4zXguik8UE5kwLmliKmAJSmCcmm2YC+WR2sru+WZ72e/32p7cH9ukB4mNKzyYwBCBIzonH2EeIh0qc0ZnvoEgqMITPrBM/v1MQi+wpzLkFkvyAUTQc4edld7/NH6cyycx8lnicjMdKqGmJ56z1MdhWWchmO97n3dOf3R64Hg8kqI78k5jrGiU1ESXCac6VHR5LnpoAvXV72wCU6zmX/S3tgfbAmXngVJLSMzttfbhn4gEpPS3kMpFNPW6LvyRbj0anBUjg3fHZr3A2i4JQ6FuIevzxx5fgEwAo2RFNh1vS9rNYmJI8WSij+CPlMt3IFNUolDFGisFS0jsxTTYUGU60TFZdUMQ6OcWywJhdvb2IeCY3WR/mZA/kJI8YIwMT1kkecYhJHgt1LqhdikUUHIgZyuy88MILi1u3bg3jueeeGwrYDOIJwDWKFUpbTN7TDRsmMwGxCODJr371qyUAJWU6tgGgsM8AUATTUIgHaPOzn/1sOXZ1LP055+2BZNrgWk52j48++mjx4YcfLrAAUJQxwG4q1gmmwPrbbdEwu9f5nYf5DPAJVkY0iodc/2MsIAnU2Kf8VAJA/B6O2655ipfkG7LCfPbZZ4OflAe0qKkk4A4BJZUphIt4Vc6Ri2B27Wc3vpI6KXFT8yLyIxbhAeI67BDFSlMuC4oSO/4tnbnyO+zv1Plj51LnHaL66A/TA2P3L/+rjQ7JhsIcVEkJC6Ta7PCX5nxSnCAXVN4VpizkXAE0Yvl9SUYUwMFKtxK3k92KeJ7sVxPjtfFJhkwaEwSjME+0WSFjp6yaWGOnMTPjdce+w7z2e69O3wMVKJIMUPXo8zVAG8rYaGEkYQiyS6BdMn3yuoVQ4iHxEtAelv8n4xTvy/ggcwmW7xXYh53LYjw1Nzvmq4B8N3NYAIOCT5Tjkc2KOC1jFeDqBEgfsw9639sD7YG/xmXis2uUgk9cm2R9kiY5LNvK2FflzKovKwDFhlVyxM8Xi8Xti/HxRUMr/2cw1+4Y01dme6A90B5Y4YFzSFL75LcHjtUDTFCzY4KJrAVe7JOB8qXo68SXBcG5E9bZPqpU/BSbWDR0UEBmARHLImJS77NIKPU/C4h2Hdt5LMUy3W68zsKiNMxlRyvNPJPLLMhQMLFYQ/KYABQplllgZMFRek/pOmf7pN/QHjhhDzBxY4LHoEjxxEUMIg45wctJnhO9S5M8itl0vjosNijh9eyzzy4cdMXaJbtLOR6ZEQC1CUABhMK4c+fOJSmOOQCULNpTVCHuMR5++OGBFeonP/nJMN5+++0Tvkz60K7LAxTYBGdiAXXym8ngNxQgBdczVmYxfk/57V3HeiIjiZ3nFACV0AF8wm89zCdYwFWATbjGscoo0LnO/WsRUHtd4BPPAd+b34mfBJQARKGg6cBvFDUBojAE7OBXpHvqsVzhPCujgwUcImAEEGx9CK7lNQAhKR2YOvfkLXbha/O9gnNlM8mCKu91X+wUlRlAEIpsK/zfx6Y5ZBdgr3CR9FvbA3v2wNj9S34nyEQwCrI8MKNYSGWumbTn/J9tLQJgZeFc17U/HB65nYBkbEq58XvC74igR2J3SscRl1eNGRJqxCkZooiPMGgyJ7TDnkJngk6y8KmEmawoxNGMw3s+hf3x7YH2wIgHUoJaQFyyg+RbksmE9znPTYYnn1fGKOObwJUEjlQJntynGnvzNWJngmAuydhuONubcrJTuVjIS81psUqoucanHA+WtT/zXtlQZObrHPVUrog+jnP1gLFSACBrkgzWKOsQSGiT3DqfVQCKjKFYACifLBYLwCcM8kUHuSKPdSyh53qu+rjbA+2B9sDkDrZ2VXugPXD9HnBCKwUo0hYWeCn4WgDG0qXmpJkJ8JwJ61ZHJjOB3dG1MEURGUYDBkVmClIO3kvxx4EUj7IXFIEsAFkEoqubRUYkeUYeiTS2sMPk1CGdPElj6nrbJYFl8poFmXnc+1t5sN/UHjgqD+QkjxhDDMqREz5et2uM+LV8WNQ2blBsEKgBCAWgBuOll14aitxZmNiVt5TjoJhBQf63v/3tMH73u98NBftkYJoLQLF4D8sLBXkHx/Tmm28u3nrrrcH2oz1wVQ8AiOAadgA64fpFngCLjIygTlh9ZP7Arruuk/WE+xQGswScKLOD5f5FZo9tsAk05d4dVmG+/+Ea7z6ZT9b5leNOAFp20OOjBMMmOwq+TbaZK547chIBHTxPOYjqLIEhWN5DwVOpQWUhLH5WFreUvwFkkgv2CWRxHxIIk+81rxLQcsXD77e3B9oDB+YBC5cUPwUPY5WQgPWOgqrgEyxNEQBTlH9lGwfBP9kBVh4uOWFKswk4UZYn5478vpgTAk5mbiibJvGbOC0Ic4603IUEmV3yAPssNlC8JOYmcM9OVwAqvJ6AFD4j4/mBnebenfbAWXgA0AlzTwYxjb8FedT1sQpWkdUpY53SOoJZeE+CT4iffBfrcM59ky2K/wl0SfkIT0YFwch8LJDvLE7ajIOs8ttK7mBZ52NdT0YUWY6V3e58doaje9P2wIF7IGXSiL8VdAITiqAU4rhrmZfWJkeOMQEk1ATM88gHv1gsFncuQCgAUVK+kdedxzfA7cAvnt699kB74Po9cC5I6ev3bH9je+DqHmCCywKgA5CJSZSsAxaAAadkgXjvABQOL4tILAZKlUzx9cUXX1xK8jz//PPLDmk6pZGnsDBFMSg72FhARJLn9u3bw2Ax0Q5lOpI3PCygmDjaxYulaCMAJek6v7zQ+7bjjS9hEbEf7YH2wN88kBrVTPJgYXIw4UtJHjWw2Y74demRcYOitQP5DgEaWGKF1OwUHnb1oGD/P//zP0NBntjz+9//fgCfMKB3B4DimAtAUS6I/VZOCAug5vXXX1+OXR1Lf875eoBrk+vYAXvHH/7wh8Uf//jHYQDsdMjgMSaJUz1oQRDwCYVB7kMZzQCTKreD5A4sKPyeWxTkPYLMsIf4SCaTBKPhI5hiHEgX/elPf1q8//77A4sM/t4RCIUCpyPZR+yeT7clmJb3UPB0CJq1OFqBLHbikw/JBJffLYMK3+uDeWEuniXAtxfTDvGC7n1qD+zOA1lUpQhaJXdk2sTCjMLcc2yQsGXRd+0eJnucrHdY8j5AjrJtkSPyWySzpmBhLHEb8KWD/G7GI+eOxMNsSEjwCc+z2JlSrjxXpswi54xd6E3bA+2BHXmARaZcPxOEgq0Mwfwt4IN1tATSAbpjEAexxjSBKCn1I3gvJSEoeFr09NDG8qgqEZRglR255OQ+JnNTJdRkrWJdDwCK63vKqVEo5odBybRk9Ds5B/UBtQfOwAO5NgnQrzbGuTb59EUsNj7PBaBk8wexBQCKQ7kvLLGoAShncOH1IbYH2gPbeaABKNv5rd/VHtiXB3ISygTXySsWmR2RvNgsANOlZrcHds69nZ2ulQKez7HTY201qUprUKSC/QQmFJ6nJA+dbRSsKFwxkMFwADKB+USdb7q47Wr79ttvl6wpFN1WUCxn4pfHRvcvk1O6ILAkkHZJyILC5JRFRDqLk01lX+e7P7c9cCweyI4sFukAxD18YWFmAhTHBA9rtywLdhQikrb4UmxKxgQKDa+88srAgIIFuKHcBwwMWdi+CoMCsYN4g7QXHbTvvPPOchB3sqt2DgAl94/jslBC0f7WrVuL1157bfHqq68Oox/tgW09IIACIJXd31h+NwFMfPDBB4sPP/zw0mtc7+seAqewFP6U3MFS9IOdiMG1nAwoMJ/YvY4VdCIT0LbHeF3vI4eQFQVph5TkAQCLH/EnRU1zFOIGvp/xICdJOZwsbpJryNImE0kWKlwo5wsBkQg+YZErWUw4weY7yvrkAj3vt8NfuUH/dhF+LG/MYkkDUGac9N60PXCEHsg5KHmbzJopr2OXvwAULPmgOSF5IQCVZCBwHolNBoAfxBxBjFjmicmAAhhSYC/MeUqzYsnblG/FKt+qhGvK1Y2xckXRgHhIPE2JM4F7/F+qdcEnyj9gicnJbpVxX0Agl0XH0iO8OXqXb9QDlSWEnUkASII2KDK6fka8yvUx5rI+XOPK+a0AFMEnVd46mZ3qmp3d+AmAUZJs6n2fMXHOWt6uT04FH6dszaYCaz0Gz1PKIO0SoU7cNa8mR04JHovDyvOQR5v7mnPnWuGmY9u1n/vz2gPtge09INsVQBRiLeuRDGokrkuyNskglpvT/pWidfUj4wDzcBlEmbMTX+7GkG0JS40hm19bimf7c9vvbA+0B07QAzeZ2J6gO/uQ2gNX9kB2nzGBdQKMJaECeCKa1wU/bO3MmHNvZ4GD5/le9oekzu6RlZ9L4UlZDSyLg8hPsGBIAcuuaSxFZWn7AaOkHA8yOwBNXEhURgA6fDrcZEthOxYdVzwqCIW/mXA6ScUyKa2TVBlSKO64AMnCYy8WXvnS7g84cg+46EYBgdgk/ToU7IDjUneVgoSv0zlm/LBrbOkK2ROwFLNhVTBWPPXUUwuGxe8sdBNjtn1QSFZ6g87Z9957b/Huu+8OFhYJChnKfs0BoGT8A4BCsd59f+GFF5bgGgA2/WgPbOOBZODg90+JHX4nAU+lBA/XOaAKLKCrdQ/uLRlPuHbtOMdS8PM6BlRFQfC+++4bLNvmbz/fcSzgE/ZVVhPZZMgvvPdhPQF4AhCF54JTYJWhqDnjIV24bCaCYLF0VfFhJDMMwSN8PHmHQFgleMhNeA+DhbBkUqkMcHUBLXM99sW/K/B47NA6B5pxwnvT9sARe8B5HjlfFlRZsM9CLrkfuZ5AFPJAwCdY5qRKUVAMVgoj55LOdy+5qoIh+Y0BCIlNKTieZ05IDCcuO2hmSPZMWe8mNC8QD6tMWoIEBaDQyAAIhbmkxU2KoDl3JM7yXqxgFOP0EV8ivevtgWv3AJO+ZDJJwAmxJBmXAJ/IWkLRUTYUYhifMaSqF1YGFD8/GU8SxKK8dWUnSXBFznWNedhtJqxz1vF2fTIylyQeZh6aAGfz1Pz+Cj7JJjaBPvp8V/vNBMdcmLw4GU+SnYA1P15XtpKcO1kGO0bv6oz057QHrscDxBTrFMR5m3PJQ2FnfuYCfILlN8GY/gN25pHddd5LXBC4hgVs/Nlisfj8wsK0hCwPg/ww80fn1z2Hvp7rob+lPdAeOHAP3GRye+Cu6d1rD9yIB7LIy0Q5NbahlRPFi2XxzwVAJtjZHTJn50mUTKwqZzGJnXrg7M/KmGHRycXDH/3oRwsHRSxkeBwUtACmOLILmaIa3dyyEFBgkw2FDu+UFaCIvOZRuxgs4Nj54IJhAlFkRWFhMQs9jWCec0X1tqfogVxkY/FIlhMsIDjik9qrCY4jRmUR49JCnKANCgnI1mRcgEEJ6RoAG0h6JViF7bd9EDcEmXz33XeDXAngEyzxBnAbhWjsHABKFvEpmAiewQJA4Rg4Hmw/2gPbeCABE4BLYOhAKoYBSEJAChaWDsCdWNnCkjkou8C5t2A+EQgGeEoAVQKp+O1GYs8h60mCTq7CTrSNT67ynpTjwU/kHxYwBfWYf+BfnmOJDzMespeYZ7k4jiXXsLMKS56SuQsLX/wPS+6S7CksuGcnZ+YpdbHLhfUx67Y1v+sFsxknuTdtD5yQB4wFWdQVQEwOx2B+CviEHA8ZHhb+WfRnwMqZcj0ph0E+mJ3wl+JOyvEksya/TcwpbV4AsMyQIQWACr9hDuRbidX+LgrGBJC5gcFK4F92sfqcYgIxW6kHig0UNS1y0n2fkj2yTRH7a7d9x9cTumH6UPbuAYqMrEM5jCHGI4uQxBcKjcxNiUNYWZtkI0nmlFx34zMyblGsVLIBm6wdYywfyfSUn+v7Nt3zh7IuL2uf+aIAPOKZUpHJkJInP1lheJ6gkwQwCgTaxYVjnuw6H8BAgYKu9dlwppSGcToLy+baylnuYt/6M9oD7YH9eaCyM5uDAoauABTBhcR4fgumPIxzAtWIEcQWASeATxKMAjhF9jxsbSqZ8p29TXugPdAeOFkPHEqie7IO7gNrD8z0QGrRkhyprU1Bl0QqAShMrHNyPeerslBRaYb9HOIDE0Tp6rA5aV8bP7IzDZYTCrDIUGBhOKCj2gKt0hUsNlJgUx4DC+sJXd25kAhLAQU2gCoUkKTQ3+CAOqEmgbQQxOIhSaSDBNLJK1bq5AaizLnKettT9QCLaSzMMYnDUoCAoQkQitSXdiEQw+yEJYaIHBniRxYbKBxQXHAQK954443Fm2++uXj99deHDlhAKliKEQl6m+Noisd0x8J+AqDt/fffH8AnWOINwBNAKtgVVO2jX0fMs/hBoYT4RqxjAL7LGDhnf3vb9oAe+L//+7+FAxAVzD0OAJqwhwnSlC2F93odJzgk7z0AJdxbDDrLuV4BgDGU3oH9BFYz77tjYjqZcgWRR6R/8SUgFAY5B/JGDuKHuceEGMHifXZdJl0vuQYL4rKzsciVC/suhLOI5ecovUMxwA57FsXWPSo4pWnGp1wUvU174Lw94JxvSNcuXKGlsJtMeAlAISdksV+gcjIJkA9aNFaSJz//ksczz0OSh/xPVhTYNZWEg3Uz5XqI2wI0YbIin3PAguK8cQXIeFVxlX0DZAJ7FYP5oeATCpz8r7JUGfspdFrgrEDD877K+ujPyQM1jqw79lxnAniSQJIEx7FWlY0OxB1iEPGJketYylQb2ypDR41VAl58X+ZOFYRiHBuLmzd1jivoZRMIRvaTjFXELpn6KpBu7LgqK4zgIHyZgJ701678w34bo7Hk2DaaYfkfMdo4nbk5xyYzYObUm3y2q33vz2kPtAfmeSDrJlUenDXJZEChZiIIhTi/Mu8su2BMVKqLPC/n8SnHQx4ouA1rHOn6wbzz2lu3B9oDJ+qBBqCc6IntwzpaDzhJw5IcSWcslZwSPMhdSC+KnUMlZ0HDySUdtVK6kyzl5Jpkjs9nUGxOCua1FASp481iIcUrOqmxgk+U2JBeGUsBNyV5YCigKEw3G5ZCkAAUCm3KDNDdtoGtoCaQHDMTUQbdbIBPSBxJKpmkMmmliwKbmt65cHi0F1rveHvgCh4gd8iOViZ1gOSIV1jBJ4BRlAgzjhBDsviwBKEA4LC4oIQNoA0GBXFkP5T+AKRC0ZyCBBYQ29QHwDXiCgOprywsE2OIJUr0TCguL79WBgmBNMgJOZ599tlLRf2p+9rbtQfSA0rEAD4BIPHBBx8M1y+W30iubQfvS4aPYaXlnr+m/dwvgkS5XlNWBxaiBE9R2FOSh+0SgHJKZwdfwRTjEKBGnkFcwMf6G9/DlkIhE7shTpA/sMjtQjedU1L2uiBuLsICeKU/z4KANONYZXTs/tx0OsZAJ72wvslr/Xp74Hw9sKpYzP+VuWBuSMHXhgmsC/3KyJr/SYGe+aPMKrJ4XvJ2/t7wW0XOZ97H75K/TeaGglDI4Yjhgo2T2c78zlxvZO64DqCXDCcUMZkn2nGvrFrOqWWtIv5nIde5pEWN873K+shP3QMZR5IZJJua0gdun4wiANeSnSTleASgyLBB3CEGAT7BZrxh27o/yoHxfW7L96V0WDJ21LypxskxYMpNnGNji01U/j1WDE3QXTIGk5MmSx8xzHVEP7eeuwT3JDDIxhWbV/IcTp/Er/ck+XAWgAUKGqcFnwhASWlu5dOM0/orWQxu4jz2d7YH2gPjHqgMVrLy2RiXjbvKg/O7QC5q3B+Vgyxfl7GT+XqyqH+6WCzuLBYLLDUE6ypY87wGoPQV3B5oD7QH1slptHfaA+2BG/GAEzWKtEzQKOA6QPICPGHAhpJdGmy/7pGLaXbSSt0uAEPZmZyoMhGXaQXrd0pLuvI7U8cbtgKLx1hAKDIDUOh68MEHh0VEBiCUZDWh4OYiIgVjAShYikJqfGPpXl7zyMk1z9WAZVGQxULpOZNOWW1vO45dQORrunBzI7dIf+kBeEB2JLVXiVW1ExYQCrEL8JydaFg60VwsXC7oUWQgZhArHMQFO1ztctXyGvTrsqXMkeQhnsgUQdHewjIWQApFCcccAEpKBLFvgE4YsEgkGIXn/WgPbOMBrldldvgNpLObAUsYv4/KDGDHHl7PXqsyn3CfObjH+I1m8JxrWTk9gGHJnLLNMRzqe2SMsTOegqVgHvIL4gMd9QB+yD0SDDQBgGIOgUU32sFiVbKtsfBtrlKZ18zdpEOXHn1qAXNuJ+yhnqrer/ZAe+D6PDDWrMT/7GZnnkheJ9uAzJx2msqEAkjFYVMD9geg5Dy0ZO1KZs3KmEcuCPhEWR62FbxCTE8GlMwByQWVqCtxfNUcjxjtYB5JgdOOe4qa2dRhkTNZUQSkEMdTYu36zmh/U3vgej1gDKHQl41WMiCNgc/Y1jmmTVkp/ZpyLgkUqRI8xJ+x5qkEjfj9WD8Lmywrl+RjV7ivxsqbbPRM1t+MM8qJ1fiWYBVBJzIkJ6CDmJfyZGNgHAEoyngL6hEY5G9EBQbt4qrkOJQ+U7YyGVEyFrP2V/+uxWMWFm3Y28X+9We0B9oDu/OAsVsgirGF3wrWHwWg0MBLk5xAabazGY44tSlWZw2BuJFNqp9cAFA+vmguybgqh7aXAAAgAElEQVRSWU13d+T9Se2B9kB74Ag9sCnYHuEh9S63B47aAzkZY6IG0KQOgCiMpLHcpKWayFuSIVH+WLoCQPIyAKFkUYMOEBDDjpT9oei89pHUyRS6HND4W5BVjgdWFAYAFSV5sHQXy3LCAiIyAxTesDnu3r27Sdebfc2JstT1WCbZAE9SKzbp9exOxlLZW9cdt8kt/Xp74BQ8kJ0DxCI7XbGCT5TjYdLnsOBgrFv6QhCK7EmA0SgmWFAAzEHcwMKmBDODg2LE1IfMJ7IqUVSWqh0ACvHGMQeAYlculkIIwBOYWxjEORmfiHP9aA9s44GPP/54CYTguWxgWH4f//d//3cYsIhl4c7v8nrmt5j7S2CJYCnvLVhQ+J3m/kKWh/tLialt9vtY3pOMMf/93/+9BPQARBGAgsXfMKMIZNvAvkaxMhfw0YuGshcLG4pAV/IPcpFka0vX8X8Xwu3InNNV1aDZY7kQez/bA4fvAYuzFokr24kAFHK+lMNIsDL/Jxe0KL2WWdMcUctvkyBKfssyX0RKzuYGwClKKwIcJG4r7Yq1eWFivpcx2AInBQeBJflcqR4tc2wHvwvMPx2Hf8Z7D9sD8z2QQA8KfkracN9b+GM+mQwYFhUFjmCJJ4LcsLzfz8Imm4YMwcYkY5Qxqx5FSuYkQ6fz3Hx9nQcOaV2dfE+WPGOM8jL8nWti5pwCS8xZiWnkrjI6YVkDE5QxxgicPuOcsI6oBBJriBaAif3JaLOpkW7qlVeBN+TUxuY8Fv4H+CTBKcTpjNGCvZXmmboPvV17oD1wfR5IxixiigBnGJgBngBCwaZMJHWNBDhuYmDKdX/iCHGC5hEswBPG7Ys5fdYMGoByfddBf1N7oD1wBB44pET5CNzVu9ge2IsHcnLuJA2GESZqJEyyngA6saBLEpXdH2sX7aKjlgSKiVR241L8AGwBJTyI3tQ/ZeJIAseEESsQhYkj6OLsGllJZcdiIUVlClhYmE4oIDsozgpIofCVYBUKOxbUoLtH15tBBzIAFBYPGXSBUzSm8GYRbsPZSgpRFhGlUMbqE/1CkunrTMCz+4PP6Ud74Jw9QCwidhG3sIBNcqKnJA+2MildWuBLdgVYGigwMGBeSBYRQBwUyBkwN7CNBXJsMjDVQrySGsQQ2CQ++uijYdy+fXsoTFB4dkwsSAzn3rjFvgCkA3iihBAxLmXIzvli6WOf7gE6symOMfhdA/zwxz/+cRhcs1yvDn7/+L3kPQmISNkdC3cU65Qq8FrlegU0xe8y/6OAhwV8cqqyO+vOBLmEEjtINgD4YRAnPv300yUQFjCKHfQrPi8leFi8B3giCAUAimBXQLCAgi1wYnOelswonXdMv416y/ZAe2D3Hkj5DOagmQMqtSBrJnNGQSjMI3NeyTZZSM7PzcLvpTUrfpP4bVL6kLzrH/7hH5aD3FAmL4AoNDM4kk2TeST/z7lj/o6O5IBVqkJpNWUq+Ns5NsUJwSfMI5lj2zkro6ZspJWlsxsddn/N9idu74ExmZlVwIy8VwWXAOwgTiQgAYBCyuzk3glWEWjCmlOyaWbMkK3EgiKxSHAD8cXvlnGleqHub41B23vt6u+scYFPXAUmzpghE4jxJaWklXqs7MiubQHaqKA6QSirACiVUYa/KwCF85dyvZxTGQs4Z14rm4rBm7yaPhtjczFGA0IxPlM0zhhNnFbyktiePmsw96Yz0K+3B67fA8QN6yhYck3qKNZSrKNgqWukPNiUmON9T/zIuAHwRAAK7KYC2bAdN67/OuhvbA+0Bw7YAw1AOeCT07t2Fh5wkmsRNrs2SJwAn5g8UbyVRYAJHBNtxyZq0JyM1Y4tih9JB5+TVSb+uVAoEAVLB0p2leT+XALEWPSS2YRuNCV3sLIDYKH8tzCGBbCiJA9FHhYOocPHUkCG+YRBQQitbynz6Xbb8EipIRDKSZkH2AS/KMvDRJTuZCwJZVIwM2FftyCwaT/69fbAsXuA+z272lhksssJm8A54lpSsWcMG+KYBXOAJLCJKBci2EQLWE2mBmVCKEDA7GBhAksMyQcF+5TysqiMBZyShYo5ABTBMliK97du3RoAKC+++OLA7kRsU0Lo2E947//1eAAAhJ3bWCVgkIEBeImUgINtKZz5e5l7yG+v9wT3FcAS7x3uJyXxAHnxf5lRuJeUMsh783qO/ma/RdAPwB8Aacm4BuBV4Bp2g/wf+YWa8lhAJynDA/jXQeKShYLqhJTluVkH9be3B9oD5+yByhqgJE9K88jUSZFR9gLyw2TFg6UgiwZZLLYgabPDJX8ryUOOR66YORigE37LYPFinunvF/klv5UwoTj+4z/+Y+Hgd1bwIXYEXJisU8z/Uu4h54YUL+2EtSAh2yiWOaeglZS1AHioHIbMBOd8nfWx37wHKiAjQSOVuWS41QI8m+xGyksLDlF+K5lJXJvmcxNkIgOKsWSdVI5xB7ALzxPYUNe+x/7O471p79ssldI5uaaX+5fsecQRpaZlPc74VIEtfj7fR+wCRCcDigwiWF7LbddJ8HCdJFuzsR9pDH4D+JvgjGX9M8/pVWoUCazBD7mumbk4hWRZULAyQstKmCAcY7Tno0EoN31n9Pe3By57gJhhzMcSV6ijwCSvlVWe+JO/L5vqKHyT9zyxIFlOkOCRBYW5vbK6xJMGoPRV2h5oD7QHwgNXSe7ake2B9sDVPcA96ESeCXLSi1bqOLULnaypdyh4Zd3eOCnFMhFjouUgWYIO/tOLwkh2c5GcsR+OXDSUOjkXHWVl+QGVpowELP5J/68EgPI7SFTQfQ2jgYVatlWSg/eq401HMsXilOORHQVLkXnDIyffTCidoDO5ZrEQ8AmTUId/A0LJiXlSmfaEdJPX+/VT9IBa3YJJ7GpioZA4IQAFSwxJWa8xbe4BhELM4N6XPSkZGwB4UFiwwKAUD0UHRrKRUKTIB9I7AtewFJMZAFAAtlGccMwBoMDS4mD/AJ44ZGyx6H+KF0Ef0+494O8cv3UALwE7KBfFtcvrf/nLXwYLUGJYIfn++2Hkg3somcW4Dvm95brE0inOcyzFOkBfDu5DHmOSPrs/4sP5xOyCJx4gz0XswMKC8t577y3efffdxTvvvLMJgMJiPYtQyv4JNgGIUsEo5GV2XWJ91G74zjUO51LpPWkPnKsHslhs/pdSGBaflW81J0yGPP6nXA+FaeeRfk7OkS+tW6VcK79x/GbJiAIomTyMQe6Y+VmCKjlxsuIR33nObyoDVjF/V8sJNv4yd1SOospd8DdFCufaFCVyXslrWeDM3whBKBZ6z/X66uM+DA8IABPIkfd6ZRVJ8Abbcz8ruUpRUFkc5onK8HivX0pbS4c6AIWUga5NWAky4fMyjsxlNKlsLzd5FjK+EFMEpwlGzn0THCGTcQJHcm1PEEmugym/jVWCJ9mcZHVKmcgE4w3ThNgZ1zeTZYC5P+ATB+sBMqJwbgEico0wpjASrDsvxmhjqH40zgoMT3kh1vdsPMPKYIXFlylh1Dn4Td4V/d3tgR96gJgjqIS4Q01FwAmsJ7Wp198l7FwAik2r5HcAUBywmwI8ke2OmssqwGCfw/ZAe6A9cHYeaADK2Z3yPuAD84AgEju+mJzJMsIEDd1CB5O0XMSrk711h5Zds9mVxQIYwBPRuwBRcsLKJN4JIt/PPimnwX4quYF10qhduT9ZVGYhMOV4KIYhA/Dss88OFkYDWRBYXLQwTGcabCdIaDgoIFugozg340FymJq2JJZ2QIBkoWCkHA//T13vTi5nOLo3PVkPZMcb8UANVmIWwBMGE8AsPBBPjBdMAJkwXnqkJA8FdDtcYVECaALwBEsMsaDOcxgcBLgRN/IBQE3prmphUSK2OOYCUPhOBvv00ksvDQCUl19+eSjsC5LB9qM9MMUDsJsk80bKwPC7l9fqOhkYfme9Nrk3uEeUiMIC+pRZiHsr77sp+3nK2xAD8C2xgQFIjTzjV7/61eJf//Vfh7GiSKlbLBi4EM7CtrI7AFBIVhgsXLHQnRKJfEZLMZzyBdbH1h44DQ9UGdZkL0nWO0HJApOZ9+bcNosCJG/Mjx2j61YpMycohd87fsuYQwpGkXkTBjBec/Bbym8rQGR+b2FDYX6J5Td2zaM2MiQDAXHf4iZFCmK7cR9rcdNOWoq+sqnwpfxeKMfWxc7TuEeO9SgEE3gfJlMF60RVfiVjQUruADCjKCiLCa/lZ6V/BK8IJOG9xhFALAlMuyTlegFeWAlcO7KTAFBCVjxsAkWUYtT/CVYhhhBbWK/CymYCqITh52TM8n9VNjKZmnjNx6a4xHkRhIgl1qckL89dH2BN0XUD7JSC8JRTWZleEsCDb3PNk6KxAHFidDJW4UN86rloGcwp3u9t2gPX5wFlvxL4nLI7MMo/c1FXIe5k3eJyp9r4PhvvqKMQN8zv7lzUUbDM460fYLtGcH3nv7+pPdAeOAIPNADlCE5S7+JJe0DmALs/7AQQ6AH4hIQJy8TNzhHsnEcyoJA4sfDlGAOg2JXFBDBZWVICiP1hQUCNb59rPSaSumRpuSfZDVgszMIshTBkABx0r6nrTeFMeQG6k+lOo1vNQTHZAh2SPNDmsw2WApHF5BWa3naOYJmcp4+yYERCSScbCGcGE3MmsY6pE/M556+3bQ8cgwfMKZL+mIWkZE5KEBuLT7ngZNdTFi6Wx60UD5ZuVhlRKC5QPAfkIXOSMUNJHkBsDrpcKTQQI4gZSnhhKfhTcCBeZMyY4nwBL8QpYhrAk1deeWUY7BexjAIIth/tgVUe4LdNKR1+22DbYAB6EIwC8xcsX1yjyL8weE8+ZB3Dcu1TdOPaw8J2AsAT8AlgTzvFsdxb/bjsAQAoyDUo00D8+PWvf734zW9+M1jyDMFAI3I8tSjpoja5BIvc5GAOcgvzL2yCTzYt9vdpaw+0B9oDN+WByjKQfzNPVHaD+WvOJUmIEoCScjzkhJUmPYvbo795Mm3KekJuxu8eOSPW5+aQ5H3OIwEYEueV5yG2I8tI8wNWhrFgGqsFzvzbYq9SD1nQZI6ZNO7KZciAldI+tVh8U+e4v/e4PVDZSTiabB7Io8ttWQtKVpGU2QIgMgYAkTVFAIprRXmv81pKOV9KYeM1vpu4kOtMycqSx+Dz0XnkDZ0+Y0JKa61aK8ptea5kjCy9CTLJpJ/jlqFD2RkZmASgJAsKMaV+l/sH0II4lHI1AuTWIvKKf9kn5ZWwAIiqPK8AlGyyYzvOebLaVIDjnFOZTC25HpoyRRwv+XcyH+dzXksgTpVKm7M/vW17oD2wew8YbwSgEEcEuWGppQhAAZjCb4qNtFMAKOwx8aMC9HIOD6u8NQMscUUgMTHXz9j90fcntgfaA+2BI/BAA1CO4CT1Lp60B5zUmyxlcZbkCPCJg0W6nHzPcUxOuJhAJYBCAAosKDKgWADhO7JArHQGE0iAKS4oYtmOZE+QzP9n70y83Kiuda9uG3IT7gt5uYHwgNgYM8+B3Nzh/1+EeTCDwcaGADGE6fIIL4mD3f3Wr+if8vm4JJW6pW5JvbXWWVvdKpWqdp06tYdvfzv7MBKgGAczCA4KQkFShUYSGUmC1pY8SFtswCjAZ8meQvIte3eTlDOZTKKOlgUO6JQNGLaJuj1FZmAAR9uqCKqRcUKl5UxmFIKJbJfte4pqb56ZWdtuogasWEPah9VezyQesurJSjgka4jByKyq63QEi4ODhDpJBRIMSFvy2IKH9cQ1xfdIEg600JD5BBBKMkxQ9UoC2cT+PAwoAE8EvrBuPfroo9147LHHOoYJfttj2MSLXud0cA3ItsEcBPTw2Wefjc6fP9+Nd999t2sBA/CEOUzSzDYxbNvXdsf7hfuEOejg2SrI89SpUx1jkKxB3Fv1ulED6NlWR0jsjDfffHN07ty50RtvvNHZIbRBYgB4bV5tglLwKhK7gqopBrYYFZjZtiFttwKg1MQsDZQGVlUDbduKTAonqwn+IvagIxPS+JD6ldiDbYGDjCgmNW/Qhb4l/8w2crDnYZvJeKIdJiCF560AQkAm2eo12VCwD3nWChLd8yVbhqpMduJLmrjFl7SwAR88wScwpPC5o219YXsfExmrOgfquFZbA8kKYuucSUANAR5WlSdbpa1SkNzb04ACyYDC/ZxsSBibCVBIG6cFLwh6MbbUAt7QfMvEMglcc9hXKVl2E0yWa4XH5LYy5hFfkr2E9SFbdZnQ9Lv87VrRttvmu9neMZmRWxvVdpGyfWTbGtagoa8ECTHfksUm2VGJCdie11iBc8OYgEzRzuGhx8B2Oa/yXNEB5+h5sg639rmxP2xz26kRI5WNptbkea5EbVsaWJ4GfGa4ZpCPSNZlASiAUMixZBEtMcehL9bDBOfBeuIAgJJtdrHl2N41tLUXh/5mbVcaKA2UBjZCAwVA2YjLWCexxhrAkcpkrW0qMIxaAApOu5VhOODzvLLKAWcW4ATOFJKkh/RxLQAF58zAIc6g/bulUBV4Ivgk2VL4n4PjzWBGx4LSRQu2tkYEB0l6IQkQymIAowFDQArv2cbBd0n2EDBEkpyzHQ9J5WQ2IHBosm4CACUDAfaGtQINXSWlHlXLOqUEFNuK5QKhzDM7a9tN04ABItc3nEDBaVQ5ZUseW44Jastq1xt6QCejA0C0TDCQXBDgQXIhq10BrtleBEkCP9lPWDMAryFJNsgo0cNkMPU6meCQkQXgyeOPP94NfjdZWTbtgtf5LEYDgEgAP8nCw3MMoAMgByTV2TzLGIAdpoEqb7nllu4eQfJcBXAC2MTBc9W2VWzj9txb9bpRA+gZO8PBevHOO++M3n777W5QPW+LHirne14ZdLKFH7YDNlj2j84WfyQoky68ACg1MUsDpYFV1kAbV/JvEgImBbDxspUG7/Et839pMwpQ4XNbNVq0cZMush1PFiwkGwq2mEwoSFs7IgFtJtiQZy6+pYPnMyCUhnWsXZv9O1u7krAggckDwkRmgg2lc+/7nO9mEmOV50Ad2+pqwPuwTeYLRskjT7AK92zLcitQjLhU+nwtUwX3bLIaJZMv+03wSqu5PIYsTmgLFCatO6sS58aOE9Rhe62My+V5u62suoBPWC9YK1gbBLQRn2rBIAlA4XdyvSERmqxKsqekbep7238JZulr+zN0lidQiLmQoMJkJ6AAj/iATNCyXxEjZZ7IwIPcr5PSB0QR6IMu0ZH2Ofq2/TYxP9mPAQ/KhtLHfjxUL7VdaaA0sFgNJACF5wU5CNYVGfcSgHJPU2A7DwBFpiltMlrpOgCg5HDNllGKM+4DHi5WE7W30kBpoDSwohpYFcN8RdVTh1UaWLoGMJB0rnCwAJ1gFN3bDFhQcNpx3qwCmefgkt0jGT1wqASg2LvQSgskRpYBC6SBA5PJAlCQBAllSEG2YBTbDd0U6CCxTKAQSZAwW/KQLCNxRpsApElcEmok16xGQxIopDKcceXKldGFCxdGFy9e7AYJIttqIAWhTGA4QF9WNSBxNgGhUBlBwkh0M5L/2csbma18qkfsPLO0tt00DWBjcL8bcEKyNgBAMfCUrE98loHKXCtusFdkUGLNYJA4gAnFkQAU1hMT7STdWScApzFIJMMy4aDy1eQCcp6XTE4AYWCaeOKJJ7rx5JNPdmuax1YtTubR6vHaludSgipt9UKbFwYAKVoCkCADDDHtZVINwCYMQWfPnh0P7gOAnoA6matWjpu8O15an322AoMEB5GMfP/990fvvfdex06DvcEawv9ZX2a8MvmIXXE5hkFuK+W13aRLn7Xv+rw0UBooDayaBrISHl8yK09JEmRSOgEn+JHpV2JDZlGE55n24U2xrSx0oNgBti/b7yABKcuyiY+ZYENYNAUoI2nFk+3WbJc3wZdMBiuSlbbkwQ83sSzwxOcCkiSoiU4k37PiliSyrzahumrXvY5nORqYOt97ftLtiTdlIj8BKTcA/vd8N3wwBvec92gWF8lS1AJaWtCB7CnIZNUVSJJtmnNOZ2sfgSr7YcBY1FWY535LYAf2W7IhZfuWjBO5XpDYTFYOQRFI94NsASgJeGMfMvnK1GvCFDmpEt/kqKCTZEpBjwcBQnO9LTJhTuH/Txqs9cmknG2fmLc5xw5yfbNgDJ1aUIbOEoBC0VkWorGGC+iZpM+D6Oog51TfLQ0cRw0Yc5RVi2cNgDYL3VoASrK282zkNSQ3apzfPEGuEwBRYEOhoJcBkE27jwLgBJ/U+nAcZ2mdc2ngmGtgyCJ7zFVUp18aWKoGMJISVNKCT/jb/+H8JzvAkAPrq8LCuQLN79BIAoiCEdX2iMXpNwhhv0QTykmtiiGXgUIMPv5GElBs+3iPqVKT2YDgoC0zCAySJMvkMYFCB0FEK9zYB8lj2hJQHU7Q8PLly+NBYsie3khbHEil3CgTvVkVgaFp9QmSYGD2dwSQkpSdBg2sTim6vSEztbbZRA2YdMjAEWuBVU5IgCgO/s5EhHTrrj9jHWXCnHsfMFqyI9kOB0nynSS7zEok8QGpsSYgSRgDUEOS2E9Q2zwXJWnd+a2nnnqqA58gAaBwfIACkPUqDfRpgLkHkwbPMQYAlLfeeqtj2UAKPCFBRhJs2ssEG2AsWkLdf//948H94HOU+yMZyerK3KwBkovJjIR9cenSpc6+QMqohGRdmfHKCvcWgMKXTTwKaDXYVcGqWZqtz0sDpYFV1EAmC/V7BZK0fqVJASQAFJMH2of6n3yvr/WHducN9mKyfGGDJWDZZyEgFOy4ZBbjmeszGWmrNSRg0L7ChrgAmdw0CW0lLMmIbLWTDCgkLXg2OLIFB99LZqxMEFfRwyrO/sUeU4K5ErjRF9P1vvM+aRP6CUhJAIqJvBaAIlgs2y/LgJJsJZyxv51FVtzzglH4XgIJ+rSU60ay6LZgmcVq+Ma9ZQzHe837L7dswSnGkGQl8X5HAkbLz9mP37ctjCAU1gWAJ7bssmWMLWDyGKb9JttnK69pYJoEznnOeYz71XcyYTEviBHacof3yYDCHGvbNwlcZB7JiOMc2u8x5fVF51wf22oT38u227bjRhIPzMRyrcn7vQL1vdLA4jTgM4tnBLai6wuSYl7a7wBEodA3C2VZU/IZM+2I8l5nzU1gGnkU8ikO/HgBx8i0CcunX9x1rz2VBkoDa6KBAqCsyYWqw9xYDVANYBAOR0vmE4wk3suIAggFx0sQh0jdaYppnSorH3Biky4u+xYCSskqDQyrpFPNyoUElPCexHECUKC8k/qO/2MI6jziMHb7tRePCWXoj0nSwhKAJHFLlTYJ3XaQOLN1DwFFKtOsDgeMQjJIpgPaa8iOgmRbAocmlRpFJjUq79PJxOnE2OwbOKtuK91pGpsbO5HrxEoDEzQg85GU6awBOn04hDKhwIrCmsH/HKyJBkhvosdMEApANBIMrB9IgR629WIdIbmAZI3IJD+AFAeJfUFpE1p1TbzQJPyldWfNevrpp8eD386WQTVbSgN9GuCZBJuGjBoAHGDagM0LKfDEZ9c0Ldp2CrDJPffcMzpz5kwHQEGScEuQFvsp9pPJ2iQhaQs/QEKAg2iP5IBljWvE4H8zXploFIByaY8FJQEoAFGKAWWWNuvz0kBpYNU1MC442PP9tAetiNcPRprkRmIr6kciATDbnofPk8EhEw83tGjg2WaxgrYi9hj+IxJfUhYU7Li01Vj3kxElwSjYjTCWYVMie1jz2uR1tmywel5mE5MUgE1IOJv8xNfMVj2yk8p2kEwF89H2rfqsqePr04BFQVZ5J0sI91nLICIwhO2Nw+CHAQDJmE4LZvF+SgYU2U+SwUggWAJjPG5bIqQfJyAFOQtA05mmeztrwSiHMTvaZGECPPJeawuN+NuWO7Z0TjYSC5S8h/Nc+gAogk+Qud/2fs/EKPvONYbvJUPvtOTnpCTpQROmWdBmiwyLTljbs3At5xjvE5goE5aAqoPmM7JYL1likoUKW93W20jbb2vP53qcBWwJ4DmMOVu/URo4zhoQbMmawPogox6SvArgEwEorDcOts1WcrPyKwnSkyGdYlTyKDDKM2ivyxoiux3PgAQMH3Q9Pc7Xuc69NFAaWFMNHNRgW9PTrsMuDayMBnDA7Y8rAAXDKAEoJGYBouCAsb1j1klkNYUBLiROk6ATZIJRCHSlc4uhlM6/NKvZlscqBAITCUAhscxxm1i2zzdGYBd42AOf3FDJQqCQJLLBQqu3qeAmoUYbHgd/25IHSZLI9hkEDAGdkMhDAkT56KOPukFVOQFDKsgFovQoMw3DdEgBlhAYdKCzpN9LtpSk26vKtFkztj7fVA0kiE0KZoJOrBmsD65xrBn2akWy5vXRrY/1lMwNAlJgRGENcQBmExhCcoHkPVWtDtYCB2uCyeYJlOoTrxG/QSKDQcL/mWee6cZvf/vb7n95TJt6oeu8DqYBnkcya8jgxfOKwbOL+SkQYhZAKlvX0cKOAfgEaQs7E20HO+rj8e0EpgFwTUDrO++80zHUMLhuM14EoQxaE7ASfMIXCV4RsOL/BUCZpcn6vDRQGlgnDehPJnOJPmSClGVYAIAiSBlJsoD/AVLWl7SliAl55Q0xrgQsZwtH3gtAAYTCe/xJnpFIQCq5/RdffDFmz4M5j2cBrJpIbMspLxMWJiASjMJ7ACgyogBAMdnpM4Hnge1e/S6+aSY+25Yc6zQ36liHaYA4TAK40r/KOc98a2M2xGEc+F/ZGseWpwI9WgBKtt4BACBzUVs53saWcz/em/4vtx0akx663TBtTt+qLUbi/vLey7aILWCDvxP8QSxIEBmSWFze/3kU7Ff2E/aBvSgABbsxWUxaAEoeB+tM/sZ+W+ksMknaAhHb1kys667vxAh8DvA+P2MOJwvPohhxWhaTBP6w/iZ7tO23XZO5Zqlvro0tOhapw0XM69pHaWBTNZBrjMWxPrsAoJBfEYBioSzgZqjSPGoAACAASURBVNaTfF7O0k+CDl0DWCPICeDLAz5BAk5hHcGmIz/gGuNaPet36vPSQGmgNLBRGjhMI36jFFcnUxo4oAa89zCOpBNGahhpHGEU2Z6CzzPoMCvQxecGvJLmF6fJtjtIHSqCXRhKOkxWVeXvtHTHLdUdjiNBQYOGAlA4D8EpOJE4nbdsbW0ZeOySvoJdMlBIANDkMcFBkmqnTp3qJIwoJnz5jAQvyWcGySKCgw56d5PEM6lH5ZpUylSuZXKpJ/GcjiSBAwOBGpvplOZnBBRbfabRWU7pAW+k+vraaMA1D/AZgUtH9n/Odjy8J8iUgc6+Cjj/d4MiXAeQJBASqAbrEYn+dpDc5zPp1+cFoGQS49577x2DTwSgcCwA65D1Kg2ogXz2AIR67733ugHjCc8sQZQAKW0P5Ry94eG8B7xijvEshO3kgQceGJ09e7YDndjKDgkoKyvC62rM1kC2ZeA60bLLce7cudHrr7/eDVhQOuNrd1e7pt25ABSkABRBKAVAmX0paovSQGlgvTWQdltbFZ/2ITYgSQLByVbIy5LXsnJmkUZWwk6NdwE2sWUd0jaw/J9WPdneEQYUWrAxeA/4BH8SSeGDRRBpS/o8CHYKfXMr5fETac1j64eWaVNAIpJEhslt23FYJMHfWZlbPubq3ifpz4zjHxMON7eVOdfWpnn/9IE/EuCV1eAk9WcBUNw3vyUjha1RbKfDZx5/nz/W1yYrWVuO4gr1MZYYM/N48h41jiMwxPvN77RAFf628Iv7mlhQghn4Xx8ABf3ZssffkBkJ8Ak2Y7Kw9BU2JQhl1rZHoXt/k3PN9Zp1P1lOSBrL2GOBW67/FrUhkw3ooA52xuiy9RnrrszHxEtdk435uRZz3W3F7TWspPNRzrT67eOoAdYXnpWyfbGWwCZvgS9gFAvgkKwxExmXZyhQgAkyASj49RSrAlARpJJt3Mo+O44zs865NHDMNVAAlGM+Aer0j0QD6aDj/Es/iZQaDomhRD9UGQHYNiu8ph18WwUh/RsOLMYQvQkFoQg80UiaRtHJsWfgIAMLUidblZDgGc7Bc0FaefMvW1tbP93d3U2d2JWnqzqjlQYBQNsFwCxAewskABRYUGw1QFKNZDODBBwBQQfVytmShyo2k0fQ6c/o4500+DiUWcGctJwYnvbsxjnFGM2ABUGMrLBogyBHMiHrR0sDh6gBq1VNHABMM6hkosGKV5IM0q0jDYamdA264RQAeQhky5Y8rCcmCLznSRT4HjCAwJN5AShSuNNuhyR/MqAAovOYCoByiLNtDX6KuQf4iUEVNWwaDpi7SHQBpERK8d8HboDNJNvXAT5xANj0WQmbGAm1BGmtgZqO/BBT54BWSTp+++23nQR48sorr3QD4JCgogkglD4GlBaAIvV3teA58itfB1AaKA0sWANZpapfqS2X7V3xJ6VIt4iBAgfeI/GLSVwqE7yCrZnsCxNPQT8TX5MhYDnb1PGezwCZyJgHi14yoPB3Mur5HOC5HfZkspOmP5hgEpLOCTrJwgYSoYJVBKwgHSS2M/G84EtXu1uQBpLuP++HTNDz3vvD7WXNFZyfjLTZeop5JvgESXItASjEYQSRINtWPhnf4V7yPrM1quABPus7/jyPvn0fVQy6ZStpWyLk38RskgGX+44hyCCBBe1+3BZJEZgAFOJxMqD0teDh+GQ5sX0P3/f+blk6+qZjAmLyGBc0dRe2m5yfWZAnyMk5x1znOUD80OcB8QGfCczfnI8HOcCMy7UgItZkBwnlZKXy+uTa7P/a9jwHOb76bmmgNDBMAzybBFmyRgA0AXhCfsXh3wDZbA8nqHLYr/zIbCLDFbkU2E9kQCEvkGC1lglv6G/UdqWB0kBpYCM0cFTG/0Yor06iNLBPDSSIA6eKIJpDBpTTe+1rMjlrgMAgxLSfT+eTQJToWySAEwEoSAATOlEYUK1znr/TBg37qnIMaCR4JhPLJJcJgiSdawts6ZLHvEgek1hDkjSzFQ8SAIpV3TAOULlmwJCAYjIcUKlGBblteWBE8W/AKfb4ntLHW71YqaaTmVUR2bMboxN9pzPaUqemrvc5neprpYG10gCByATSZWsu1jsrElgnWEMMMiHb1l+ZXLjBnsnWPCTaWT9sgWOLnWxl4vv9gk+4AgBP7rjjjm6NSgAKQBTWpmR2WqsrVge7NA0w33j28NwhcQWg4c033xzBqMHgOSW9P9K2O33gKACYVG5bwQ345KGHHho9+OCDHWsY/wcIheSZWvNx/suq3rEtZFBDvvbaa6MXX3yxG+++++64TVKTePQHbb+DzBY8gFCwz7LvfAFQ5r9M9Y3SQGlg9TUwyZ9MO4/kgUnz9JVtwZNtGHifBR0kEbI9z0SNYB/qa/JsFIjCM7VlR9G2ZGeAl/M5ICiR5ziDzx1Ny7xMcpq4lmlTHzMZE6yeVQJQyZHPFIAsttKtljyreR8w93Oey9rQAjmMsbitQBDiJ7YxzapttvOVABTvgxaAIosKsmUlyb/ZL9uYoEsfzu0maXoS08tRxaAzAdiCOdq/uY8EeQkkEQzC3zIF9wFRBKDwfb5jIRiSe1RWFe9R9cHxJYAMAEyyaiTDUZ/Os6p+WjxvFe6MFuTkfCSOmEBEgCgCUNrYou16BR/yvYPOLXWYLDVcA+J9rsu8T2YD12OuNSDzBJrLiOL+VkH3dQylgU3XgMBLn1sUxgI8gZ1dNhTyLgzsS1t+Y3fO80r7i5xKAlAs8jXX0leEOs9v1balgdJAaWCtNXBQA22tT74OvjRwRBpIWmCCCKL5kcmAgoFkwI1gGwZU68hPOoV0sHFkAUbIzHFlD4Dy0Z4k2SF6F4dpv6+213BWK+AgavAh7ePt+aUTetO6ZMCPRLI9uml3AQDlzJkzXasBJMlfW/KQiBtHYXZ3uyDh559/PgJsgrQVz6VLl0affPLJiMo1tkEO6OOtE0ngAN2lfqHQR8dIkks6okgDg35/1YMD+50L9b3SwFANkDRgHUSyHiQlprTrskAZRDXgmtVTR27PsP7IMkHC/+mnn+6GAJShCqntjocGBDNYRU0lNSwngBlg1EB+9tlnHUBFMOU0Vh6qtgE/MQ8ZgE8ctt0xsUb7nXrtXwPYCAKHAA/BfPKHP/xh9Pzzz4/efvvtcdLRlknNL7XBKtlPWgAKwe0CoOz/MtU3SwOlgfXTQBYkYPNlsYItXm33moATP7M9D0kEE5rYjINePBspdqCIAQlgE3CxDHc8QwGm8DmgZp7fDgod8DFh2GTIboaUvWzKQaQ/KNOmLSCkeOeZwPt8huRnFj3Yoof91Gv1NGD7EdsqY5BNAmoQH8lWJfpKzvcWGJJnq4/k9xOAwn6y4nsaCIbPOFaBMHmsR+57zXl5E+Ah428CPgSVILmPEuiV8RyABm2LmwSHZPER23LPEi9Csl+/m2100GXuw+OTQWOTAWUWpyTYyvuDOZ5MyrKkEi8gpmjrHtv2MCUWMS+zmI+4nesx0nUXIAoj12SuswAVJCAkQURc+3qVBkoDy9eAa4rPLtYQY4ysGxT73reXe6EAThAbtuM860c+F4j7A0Ahx4IkF0BBqnmCAqAs/7rXL5QGSgMrrIF5FtcVPo06tNLA2mjAqhfBGva3xigCmQsVnCwoOFgG19gOA0qnata9ayUVkgAUCFwMIOSfRqPRJ9GCBydK4wknab+v7EPM+U1iNsD4o4Ih2V0yuILzeROdq9XaJNmoSEMSFIT5RBaUu+66a8yQQrCQSjbZU2hvQKsdAoRIWhvQkodBlTn/83MSSrblQDavDF7wIcEJHdBkQ0HfgHvs24uUuhVHNClYpUzmp7L/7H6vRX2vNLAuGsge5ASPBJtkyy7eM7I6ygoppcxQLZuSgdKl68NWYADjaHny5JNPjp566qluJCBu6QdSP7AWGhBMwjOJFjuMK1eudAAGWDRow0MSi2eXiaz2xJLFBPAlz0Pa0zEAZjqYk7SmI6Fm+521UNKKHiR2gaAggCjJgML14zOBQz2Jx74WPJdHoxHD3vJS9hYAZUXnQB1WaaA0sBQNpM0mhbqtGASj6BsnOAWf03aOSJORtipxv207kBv8aQod9B2RsGric2LDMWzPw/94lvJs1l+kiEEfEwYUfEmGz4L0K3vApMmKgm+ZzAv5zNCnxPc0EZrterISn31kErWKHg4+ZXO+DAFiuL2FNjI3Wm2NJO6RxUkZAxGAItCEeW3xDoAS/08cJRlQONMsDGrBXNxTJvhto9OeW8acWsbJQ/OtJlyyvrmc7B/5tby3jIvZWifb3WT7Ku5B4jTeTwk+4D33VoJI2hY8xnkAHBD7yfuS38lEpMcqACXPLX+D95v64txzjjl3kcxtgYVI4gFZrML/vCd4NrQMPfvVWcbjZKZyXZ61JstkaCFaXv9qw7HfK1LfKw0M10ALamPdILcigE0AChKbEVsx7cWhvwTA0AEIGHZ5BwWp+PXmYZL5apPX86G6q+1KA6WBY6aBWUnsY6aOOt3SwNI1YNWLFfw4TRpCSAAoDmklMYaoVMkKmWkHimNj31qcXBzfZOX4dDQaMQChMHSkBUfsVwkmfg2ieNxIAoOcHyAbB4Yg75EEQjT6pM+8KbhBss2qNAJ/BANlHECaeEMCRrFnNxVrvOzPjSTRZxse3sOKQrKP6jVolLO6uVFIS99qYMHghEwzBgSzKgIHVCNVJzbBKAYwsiJmv9ejvlcaWAcNuBYiWQcyyJTJBN5ndUI6irwngJoBqwz2HoqtQ5L/7rvv7sZ99903evzxx0dPPPFEB0QhWVGv0kCfBnj+AIiEiQtA5MWLF0cffPBBJ0lmkbQCxNCCIQWfkDBjwH6SoBOAmTDxIGFEsc0AMtsI1FWZXwNcD4BBjjfeeGP08ssvdwPgUFbF94BYDVwjsRMAntgvWuY07Ag+KwDK/JenvlEaKA2srwb6ku8WKWgDav/hG+trkowXrIz/zN8WQpC0t0gipXbiWFs8G23XiAS4id/psI0dEh8TxhSfwQAPk00z2/Pwf8EoyKYlj79vojyT5LYBySRH+pIUPuh3IvlbVlO2axPYfYnv9Z0th3/kCToRzHTTPOoppEnGRuazMQ/mNH9n8p2zSuCK7UgAqzCXkwloUgse9uFcNyGfv8k++9qYtv5SC9zKljuH4ltNuMRtJXkCrfyKx5fgEONitsgBIOIAlJJsI218J0EoxHDalj0JdBHggpSRyDibLCuTCo7y/217n8Of8Yfzi1k8kv67SWRbTiGJB5hItl0va7/sytnCpwVlzXM2eT25DglasrWS63KuyRT2sRbLemDrHplSMgld8b55rkhtWxoYroG25TfrA3kHmVBgP2EIQMmWjvM823yW2KbL/MrHe4zogFAEouRzQQDKJODk8DOtLUsDpYHSwJpoYJ7FdU1OqQ6zNLDSGsAYysp9WEDoQ+iwTQ1/40zBDsD2yFl9djlxjRh7xmIM4SQBOIH5RPCJf/M/nCcdZBzzg7wyMJP9Wwl6JLNBIpBlepFCk2BMglluCAwS7HNAg0zVN4FAJIk2Er+wD5B44/9+RiWblWokhACb2JKHNgck/xxff/31iHYIjgmVagYI0Bl6NrAA+pnKB3t1S7sq9WoCUtC9VRHsI5NNB7kO9d3SwLpoIANNBFIJLrkWAEZhjWTwPp1De6BbCct6YzWfFL4CUqSWXqpOBMC5Dj322GMjRwFQlqr6td75hx9+OLpw4UI3AJ0ARhGQAhiS5w/JqjZhRaIsn4cAnx555JHRo48+2kkAUQ6egybJBK6stdKO+OAFBGFTMM6dO9exoLz66qsde813333XAVmRgFSaV9L1YisIQIGylyBVtvQrAMoRX+v6+dJAaeBINJCJbxPp2IjJHJGAFJLyWeSQAGY+0y40GW/y/aYEJc9KnpNInrEAUZS24oGBk+dqglN4VidjGSwoPAeQPAsY+JUAU3qAiankTGwLRrFYQb8e354h8ybPDRm0eK4AYCQRmgn1ZEet6tv5p3ULPmlBTbnHlh0l290wh/Fn8F+QsqA4N1sQVsaN+E4CUFq/pz2G9LEyLpOsJ5N8pD62F/a/CvHjtv3NtAKevJ/atjqZPJSZ1jbJfJb2Wrbj4bM+EIyxuLzv3J/SY3XbVp+ZkEwwyqYnKrPwrL3XXOuRsJ2w1icIxb+zqM3ilIPO1wQ32RYp46ztmsy6CwuyIwGCxAYTyFLr8PzrcH2jNDBEAy0Ak1iirbxYOwSgIFk3klFvnjWDZ4p5FGL8mXMx94LEv087LnMum762D7letU1poDRwDDQwz+J6DNRRp1gaWLoGCHilE4XBQ8sdBswn2ZsQQylb08xKoiZSP50hnGdb7iAxjDCCZEVhWx3lRTpCSYEJgMZEMhJHEbANg3NO1gMMwDYw2LtWSY8sJbKJ3zNnznQgFFhRqApHUqlmAg5Ju52vvvpqBNgEMMpHH300bskDC4o0ykiTf8geMAo6y+CClWdIQScpcUwdbsPfBBIzYFGteJZ+O9YPrJgGWDOs0ENmkJWAE4Fa1gekla38n+1YY5KKOplV+vqrL/zUAaDYEgwgnGAAAAEAUGSdKADAwlW/djvkOeKz5P333x+99dZb3Xjvvfc6YKTjr3/963i79tmTrQJgNQF0CeOOzDskyGA+YfCMrNfiNIAtQAJRdhra7sCCwjh//nxnPzioim9emcQgUQjwxIFtZtCahKKVssrFnUTtqTRQGigNrJcGZJEgeY6Nl0UaLQDFogckPmbahNl6JBPxM+NiAlB4rlL4oP+JBKiS7GKCTxKIwnsGwEV9SsGlaRc0lwXfED+TJIcMDiYyMtkJAIXnhiBGni9+R5n+arb6WK+ZsJijnXm9G7CFxTHJHJLAJo4qwSMJosI/seUocaAE2/P/ZEjJ47JwSeAV/g9zXYaflv0xNdOyl7Ctv8M5rMJrVtucvmOU6de5zP0xrYBH0AB2FPeNhUFICoEEcwEqyfsjW+cQS2sZbGXE7QOJpO3WshBVsnG+mcc8FsCFzPblxFGNJSKJL+a9lazKGUcdcu9PO8pck1swCrE9255nC3TXZ9du5hf7yfjtfJqprUsDpYFJGhCA4vMaOxBgMgO7EODJmT3JOsK6YgFcguFmaTifQzwnWtZ5GVEAofissfiXfVe8f5aG6/PSQGlgYzRwUONrYxRRJ1IaWLIGvNdw/BNhi6MkAAWZ1VsEF9r+vNMOMylGMXDsE01wCho4hwkOAlQ4SDhO6RwvShVp+OkwathlH0bpMzEINQCz2mci3SvBvqw+A2xCFbitMEgGy0pAoJC2PQ7okK1GA4zypz/9aTxkRgGYwrB/N4kkgobNC71Lp4kepeHMfq8GLgSnCEChEkLGFK5XIqPZVzmli5qNtZ910ABOIsEi738rBGU7Sdp1+6ALUuEz2aKUBnult26rCxeqk2zBAxjg4Ycf7kAoDNqFSetOJa0glGqFstBLsBY7E9AIiwbvYcwAuPD666937wFFAl5A8uzpohO7N8ermU+Z/GLOAXaSAcVWAb/4xS9GtqFbCwWtwUEKQJEJBdAJACKYUAARAW798ssvu+E1jNPKABS2AL2itc8IUBGkJoCFNMiN4bFIgPAaaLkOsTRQGigN3KCBLE7AnssiDWxC/UilLXlIPJjAFwiQdiL7TTaLiWrnmYs9B6iY99nqNVvE0rqHVjsOWE8EpCD5f7Zx0x5ATih0yLYNSeNuKzcYT2zdZsU9ABSMiLYFSLYCWYb/v+rTtmUn4XinJZyM4TBPjMvk3PN9y1wiYAXJfMsCpEx2CUARzJL6Y15m8p19JBg/wTB9hUp5rm2b0qO+TgmAshXJNEBKMlFkvKRtndOeV947fM/iHySJQO4H2yJnIVDLbCHbrS17WgBXHnvbnicZWgqAMt/MYw4nQIv5T/EJ6zrSVuYUtBFH9f9I7pcsiDOmmPfFfEfz49bJJmXbc9dl4n+ux6zFxFq16XmfrDrMpQQr7edY6julgdLAzRrgHk/bjnihBa/YiLbfQbJusJa4rvgsHQJEybWA54n5Fe51in717wGisDbYyo3nSV/ruLqWpYHSQGlgYzVQAJSNvbR1YiukgQxIELiwcgWJswTw5NTeEJlL0AwEfwYLpt2vLT0kxo09RwlAYfyY5MAJwjGSopfERlZxLEp1GXjhvJMqGQMQ9LG9GBN4A0OKPb1xMjUebzICqQCn8psBGwqJNoAmVKhRnQYLgQMWFAKGDoAkAksIDMJ6AtgESUueTz/9dAxIkTKZ7QgaNi91Z7Ahg30GLwxuADIh4UTQI/t2Y6zyt0YpBqpVEUnVuqhrU/spDayiBrjHs0IvA7asCQRpXUcMQOkw8neyp2SAlu8ZIGb/s9ik5tYNQBLZlu66666OCeWhhx7qQCgMwACsUSQlGAlAKRDK3Ope2y/YTgfmDFvCAVx45ZVXugGTRrZ/I0HVBz5BAcwnWE5kOoH1iznHePDBB7vkGMATEmQAL+u1OA0AQBF8goTF5p133ukARLzHjpDFpsdmyOpHbAKro2yRaL9opLS+JlgqcbG4y1h7Kg2UBtZLA7YTybYiJhexDTPxiC8pEMVEZPqhsulhK2axx1RmiCxk4D2tYB34l4BTBKj4nOAZQQEDwBMH/iSFEAyYzrQHZEZpLkubzG4THviPDAsa8PEZ/J0MD9n2FT8zWVGOE8DRJHQmoye1Oc7YA3NN1h0BTfl3yzjiPOX/CT4RXC8IJVvwtC2h+vwiwfW2Z87zyKmT8Sf+n/fPKsSAsWdMvmcRFcfa2joZa+E7zmUBJMlcwr48P9lSBJYANGnZZwWfEKvJe6tltvA3tMfyOPuONwEqy4izrdfqfbCjFWglI5DFfMRK23Y8CUDkXpMdFWlM0XuBo9rPvdCuyVmIZms0i8wEoFgAaItu1+eW/fhgmqpvlwZKA97X+cyzfR35F+xDci+n9wYgNnMwSJmTJ9kFqeFcC/DvBQJjg+HXk38xB5Pgx7aNW1210kBpoDSw8RrYj8G18UqpEywNLFgDibInCWorGgwc6CIFn2AEibwlWIbTlMGLWQCUpB/FwMlKqDR+AKDIwEHAyqDTMhIbHrMVPFIgY/xZmYYEiGNLHv5OkI4JYwEt48vTJnEJAppwA4zywAMPdIk4Bu15TNYh+a7JQJJ8WXV+5cqVriWPg89gSaEqnaBhzyuZSgxeWLlspQwSgEm24LEiAsn14jOBQwQ60qhd8LSs3ZUGVlIDuV5y72fPcgO+9k8XfILEsTShgEyKav7OYPGQiobByhFA4voiExPrjoAAgHGsT1TIIvmOLcEKgDJY1Wu9oUASklE8c0hIIWE/eeGFF0Yvvvhix6ABMFJwJECVSS+ATACdHIAtz549Ox58ToIMCUizXovTQCYWuUYffPBBx3zCuHjxYgdexY5gkGBsXgkqwSaA9cT+0IJQ7CFtpbrU8OxqGbba4pRTeyoNlAZKA8vTQCbV05bDVkxWiWz7ik+d9qGJCFs5Yh/KMjH1YZmtXGGzk/UECdDY1q/YgbLeIXnuAz6BeVMQiu14+Fs2FOwCtp3hZ6bP2bYUobjEQYIzK24z8Y6/mf7pTfSey7uER77nBDBlnKUv2dT6JDIxphRcksCWFiwlc4kFNrYJYQ4CJGlbD/ust4rbgiTbTylbkMk05c6z7WFcJFvjmLxvARt5DNlGhxukZTFhLmtbpY3Ee+a2MRkMsmSjzfY73EvJRtEyW3gMxmZm6agPlDLrO/V5vwbaYr5ksLKgjSRyC0axRa8FLC0L0EHuiVyHs40GczHnJwAUW58T7+NvW6UBQk9Gq7Lv6w4oDSxGA/ns5nmcrMrYhOZfkLInWRgLEDSf4bOOyPuWez8BZvjyttglFyNQWPDZtNZxs36zPi8NlAZKA2ungQKgrN0lqwNeQw0krS8BsuxLnQAUDCCDZ0iCFckiMu3U04nHYcawkQIOGvdswcP/bc+DlPZ0marlPJIC0/YZAm4w/AShoB8ChxiHSJzGZEXgOHvXLirCTbhR9Z0MKABQbM9Dqwy2MzjIDqk6JzDIgAnl448/Hn3yySfdoJrZARDFymcSTz09uxM0QiAj+3YT+CDhhN4ZUu3jkHJdDBqCmiYQkhU9Xp9yTpc5U2vfq6SBpLtm/bCKiUQB66MtvZBWQ8l8Is0mawwBKP7v0LG8CdS2n5MXQALojUESAgamM2fOjAfglGyXAiCA9UeZSQ33V8CU/VyN1fyO4BMkFc5WPiMBoLz88svdgAGFzx0AHdqXwEsSXvfff/948LyDBYVWPEjZwZAkyuq1OA0kAAV74NKlS6MLFy504BPAKNoOyB4ASpsMyZY7BKtkREFiMzgIbPHKQPfiTqr2VBooDZQG1lcD+InZphG7UJCyNqI2YFKxYyv6PexKEpuZuEif8wbfE7sNgCe+pyycWeiAn2mbWLZNcCm+ZgJQsl0PYBSfMchJLGh7l4rkJUl0nxMWMpDoIAnaAlCsyjcBks+XSSwUq+p3Dk0e53UzHiHrjbEJASBtfCEBKvgg+hj4HIJJZF9sQSf5XWIZfSyN7If9GitKYw2966fk57bqadlSjuLuzSR8/v6kOZMgEwEexkmMn8gWkvvL4h6+Z7EO8524iuAT7KTWcE6bCzAv8RfuDSR/26KKfbQxnGSnyPtjVe+Jo5gDh/2b3CPZAku2Kwr7iCEmEIVnQILF8nt57yf47KD5EeZbMvTYhgdbvx3MYxl4kLbfLjv/sGdV/d4maiBtuQSBYhPCQM+4dzQa3bOXhzAfYd7BNWKobniGZKEpPv2HAUIhzi9THbZZghrrmTJUy7VdaaA0sLYaOKiBtbYnXgdeGjhEDWSgAOMHx8iBwaMBhMwkKcEKA1+z7lUMmETQA2BIcENSvOMIScmLPCwASlYccW599Jm24pEdBUcSnUg32xcYHF9KE7ok3Aj8UYnmuOeee7rEA9J6HwAAIABJREFUnMk52xPARkDg0MAgQUBAJgk6sR0PEnAK20CZjLRfdwQIk2YV3SYtp614DBZSBZGDa2NVBIap22efyDJQD/HmrZ86Ug1kwFUwiuupgWBb7yBZXw00EYgyKCUtu2AUvpuAuAOfJKAA1hKAb7AwAUQB8Ma6gwSQAjDFYVICKUOFgAESFcnudOCDqx0cuQYSqOgzhucMgxY8gFBef/31jkGDZ4ogxzbx5LxgjjDPHn300a7F0yOPPNKBTgRZIgGd8ExEsn29FqeBFoDy4YcfdsATBmCUP/7xjx2IFdnDmkaA2cEz3mc+EiYUWyZityVYmG0NSh+G3bY4hdWeSgOlgdLAcjWAjYiPiH0nSx5+pux4mYQk+ZB068mcIvtotmroLQbhuZosJ9iAtOFJsLHv8Um17ZD4kIBQLH4AqMizgsFnMqJkS54JQBR8zJZp00IHZAtOsf0ucYKWRcLnUgsEWEW/s61udnb1xUta1pxkU2S+ZJFLC2pJP4Rtc04Zs0kASrYNztY4fNd2PcY0ZE6R6XUS3X/LrOJvHCWyuI/9YVbSnM/T/rHFDbaN7W8yIZcrhgwmglUEoNi+OBlQ0j7yN43FEE8hviJAgO9Z7GPrY+M4WZ2ewACOaxXvieWusKuzd+6HjK3KZCWwMAv98PvblrwZU5SZGbkoEApzJdtxk3BmvSXGxxCEYkv0BEQxF3MdXh2t15GUBtZPA/k8TyZknuPkYASf8D6H7MuuD0PPnPs37SoBKJf3QChZaFoAlKFare1KA6WBjdHArKT2xpxonUhp4Ag1kGh7ghSwnmDkKDF+ROBmUILv8Rpyn7bOjokMqd2RUrpj/OAYOQ7Lic5ADOeWgZh0FgWhCNLBoRSsgsyg003VaAT2TLwRCHTAepLtCf7t3/5tnAwmaWzSD0kg0OQgklY8JJiQUOtnH2+ChF0kYnfXKrU2KGPFjCAhA4X2ieRaZXWEvWKtzsExxUhNYMthXbMjvG3qp0sDNzBAtZWFBGyTgjd7ohPUzRZfvGeNUUq3no7lkHV26iWxChYJOCArYQGg5MgEBduSnJC9iYRGJipqHqy/Bnw+IEkwJcDx3Xff7ZhPGIAXADdY9dwmnJIph2fbU089NXryySc7CbiSOca8Q+YcKjadxc4hr5F2A0ATrt3ly5e7ob2AJMHYvDK5gT2QLROw1aDphbIXIEpW+QoYHkr/vtiTrr2VBkoDpYHV1YBAAROT2HmCkpG2YOC9bWD1PbNdD59lm4ZM9o+RnD5T85kMiFhGFGSCjm+//fbOLrRVLL6jTGjYBOlXCkKx2CFZUHpAKC0DahY6WFnv/6jM1ee0Ta/PH3zOZHtowSirduWTGSTjC5PiJgniSKYc5oVxGplI8lwTrM6csnUOMgEo7LP1UzwWjjV/w3ZPSuZYy7rT6ruNfUwCqxzGdeoDnyRoqQuL9BwI/2vZSJIpwvnn3MtdCDwxhoJt5MDImgZAyfY97CcZJ/jNtg1Cnl/GcDyeisEcxiyb/BvtvS8TkS02ABfi7yOzRW+26rV4xVgk9zb3+qz7cMiZt2sycbxsvQHwxMF6DDjFdVhAlPfCkN+rbUoDpYHp6wWf2raO5y5rBmwnmY/JgmBtRu2Dofrl+ZKFIxSSwIACAAXpvY4ktp92Vj1Xhmq5tisNlAbWVgMHTris7ZnXgZcGDk8DVmPh3ACgEGwC8ETkrdIWE1boDz1KHJV0qEHXJ407vUcdOEHZ2uUoDJ7sZYzDZyWaCWLAOQ4+k8GAwGAGeCauYQQHZRQgoXvXXXd1leIOKsRlR/nlL385rhIHvJKBQQKE0utT3QwI5csvv+zGV1991TGnEBAcQJPMtZRCFglyJSvRskcsSajs4U3QMGlhj+KaDZ2LtV1p4DA0wDpgQBen0nXWKkN7QkvHq5PJuoLjaSUE2/M6sD2UrCWsPVbCIgEEAIJzmJiAKaVNTPBdgXTVOuUwptLyfyMBJdDuZ4sWWre8//77HfsJQIZpL+aDg7nz3HPPjQdt5mwDhazX8jTAMz9Bq1xPQSeCUASkUOU+5YUtliCTtl80QSrpekmyFF3v8i5r7bk0UBrYHA1kwj/ZJ7D9SEpa7JBFD7wHjGJ7FpkxbM/StTxpAZ2TWuQk6DgByRRA8J1su/PNN9+MGBQ9AEaRGQWZTJsz2vFweLYikV3C9iIUPfCswdck6UmcgPdKnjMyqQoSSJ911WZGy5DYspzk8bYJ62zfSSI6mXOSVcR2PVx3Qe8YV36fmI6J7BaAYiLb43AfygQ5rRtFXbbRkWFE2yRZUNpYRcvWC/jEYhuk8062kvy+89riKRP6QxhQsoCH30jGoIqnrNqdPf/xZJyVxHG28Watz/bmsqV4D+f9KxOR68X8R9L/Dea5rbeJ5wE+ISYrCMU1mL8BCzrXmav1Kg2UBhajAe04JMASCl1tuUMe5tRoNLpvT9piz3jh0CPgnrXtIT47Pj3gEwc+vYPPC4AyVLO1XWmgNLARGjhwwmUjtFAnURpYrgas0rdyBgAKRg4ykbckRqWCJXA2q7dvBgDS4MHwwbEBgEIFLTKDTDhBWWVyFM5328vYgA4SxzGNQqsYBKII0kkd3bSWESDMFgQkfO+9994RSbpWAk6RgQBJgA8QytWrV7sB6wkJJlrwMD777LPRlStXukFwEBCK2zKVst1CM7WyCgejE0dUqj7bJtk6yeo0JIFBAyY4ply/7qeWO3Vr76WBldVAS8FrwsCkQzKgsJ4k4I/AkxWQOKGLqHgat81BY4DeqHSlxQ4SQABAN0cCBQShAERh2BbMSlpbqGQrFcEuK3t16sBu0ICMGcivv/66AzXargXgguAFninTXjyfbN9EEuuZZ57pxtNPP92130nQU12C5WkgAShcU+wDwEOMbMfDNR4AQGnpemE/cRioApBawarlXdLac2mgNLBZGjDR39qG2IhUwmeVPMCTZEMRkCANe9Kxd4woW1tbHQPFNEAI9lzad75HAjTGjrM9Hm13bO2KXwkIBbAqEh+TVjyMa9euTWVJ2/MPs8gkQSX4/7aCQAJEsQ0sfmayoyajBPtIlohF+p4J1JgVl0xbnevbMpdYoNLuR3/BBFTGHASgCEoXgOI+kgHFFjyyslol7XeTZSWPwYS2+/I4jIXMOu9l3Zl5HZP1Y9bvZRudbI1j+5AWoGK8gjkkIApJvAr7x1hIsqPwG/mSAcXkfLYtIcGfbXTaFoUJQGG/R12ENUu/9fl8GpDZQJBYAsxkPfGe5d53JBiF98QDEny4qPuSdZUiQQZzXhCga2+25MHOZz4zAKPIwJP3VMX/5psftXVpAA0kAIVnNnYf8UEkOZnTewAUQCgCULQPhmqwD4CSDCi24cL+Kp9+qFZru9JAaWBjNLAow2pjFFInUhpYggayrQ6OEOATBwAU0LeAT5C2hLDqatrhJC0ojrxJDBx5sliUUgNAYZjEwPCx56BgiCWc8sxdttVIWYGAY5iVaclkQFLZxDGBn2QvuGk9M2FLgI+krslfwCj33Xff6P777+8GoBRb9dAag8AgFWcklpAkDGE7YdA6wUQTks8IFjqy1UJPYLLtK6yTieS6tU6pwUGum9ty/X7s+/MjAGWRgcCZF642KA2siAa435MaPR1L1k8p1UkysJ645uJkSskrhbbrUVuxOPepWhnL2pMteQANQL/OoOWXYBMk61FWx7IGuS3rlkxOSNe0TFzMfZD1hUPXgGwZPFO++OKLEW13GOfPn+/AC4AaGTxjpiW0eE4xZ5AweD3xxBPjwd/MLefOoZ/kMfpBASjaCIBUP/74427Aknbx4sURzDZIEohTXiRvrAC2WgrwCQErpEBUbDgSLlUtdYzmWZ1qaaA0sG8NZEueZDABBIAfCbOmQ8Ay/ia2Y7brwdfMYYsfwQQTD1AAspLns0Nb0LY8CVKFGUVGFCRMnLbjAYyS7Ft8r3klOMD3MkrgPyZzBD6mLXkAOZokbSWJ0JadYt8XJr7YtpVJFpN2/23cwFa+Xqu8xjKK6B/zmYllrhs+gElo/AABJEjb4fD7rZ8hdb+tnbIghs/6wOx5TvosLVDlqOKxfUntIXEFARyCmxJUwmcZ68hYBfORucQgKY/NQ+zDMQ2AksARftfWPcxp9pXzvo2LtC11pm27iHld+zhcDSSbEPc567v3qDFDJfe99z+SGIHxAmKR2c7Xszjo/Znto5irMhwLAoT5xOKzZEQ0Qd0yIBv/PVwt16+VBtZbAxkn5Nmd+QVigwBPzuxJAWsHBaDAaG77Hfx6ASjIAqCs93yqoy8NlAb2oYGDGlT7+Mn6Smng2GkAZ0ZnCIQ9CFsHwBPZPpCJvE8a2D6l4UALIsGhoXrJAeUbABRBKPzfXrkEltqgw1FclAzUZHUZRp+teJCpH94nlabsBb29kLMlBowE2Zv7gQce6NrxPPTQQ6OzZ892CWAqypEEC03wAl7JPt0ATqhqdpA0JEDI/5EZRJyQSEzdJ1UyhqiGqfTIOqRIq4QI1HC9syriKK5f/WZp4Kg10AavXQdYOwks2bqLdQPH0nXXvtBWQQ5q6zX0ZBOEwvrBYP1x2J5H0BvAOFvzwMbE3wJU2IZ1iwH7he15bNEz9Jhqu6PVAFXLJo1gOXnjjTfGA1CjzxDZMiaBUHhGSesP48kjjzwyevTRRzvps0uGlKM9483+9QSg8MznmsqSBgCFlkoMQChUsU95kRjk2c8gkZLBKgAoJgdbAAr2X4FPN3ua1dmVBkoD+9fAJPsQew+ggb4kdmCyoZCMJOngwCe1ih4p68ZMplJsPpk4sd2SaRPg8Z133tk9z3l2J2AZBs5s9WpLHgodvv/++zEbCowoPQCU9DHTT+Q9if9kjshkCElRnkFJH++zCZn+qiyc+786/2x72Wd/98UnBYOYRLKtMdeJa2ThTgsMQh/JlsJ10zcQjE4sIRlQcu4kWESGBbfnb5PfGYeYdPzoqwWpHGUsto9dYRIAJe2NbOuU7A7El5Itp51/2C0JbmIumnDP9tCy9KZu2Fey9wpksWXJUIYIt6sk/kHu3tX6rveUa0kCw7ivZSrivuWed7DWW/BGMpr/u54gpwHi5tFAskcxh3EKnPeswbbioXgw2Y/ZxjZofC+BKDchD+c5oNq2NHAMNZDs66wRmWuAJfn+vQEIJQEorBtDXy0DCj49wBNHxvkLgDJUq7VdaaA0sDEaOEqnZ2OUWCdSGpihARwfA1kEujIRCgAl2T4mBVD6fiIrOHDos68gbXdIXghCSYp3ggWr9kqKW/RFcMiKhGzHA0uM/2cb9JqUtjPXNJPDZ86c6cAnDz74YAdAIQFM8hdp0peAIIlfkofSH5MgzPYJtOT5/PPPx0OKZCQJR15TKtqzvzbXUAARgUDBJ/aJzYoJKn+saKtE1KrN5jqeo9YATmbS7LLGWtWAxOl0HWG7ZFKZuYYs4uSyEpZERK4/gAz4n216ktWCBAZJDZIZSOnbsyWPa9wijrP2cXANsP7zDPE5wjPj5Zdf7sYrr7wyZtEisQQF/7RnBvPknnvu6capU6dGACkdAJcSZHnwI689TNIA11T2EyRAVFv0wYz23nvvdQAU5AAAikk/ASgtXa8glGRAqed+Tc/SQGmgNLA/DQBCSJBJ+pz6liYgAKokY0ZWyJPEyCTlRPsRW002O2w3QCfaffieMqJg7/F8+Z//+Z9u8PzIgQ8KC4qtX/E1s+3rNAa1vfYnMkcg9SuRJDt5xgg6SVZVEqYk+jFQkAAQOlNlH0DIFhjUMpdMSvry/4yRUNgDIEggUR+DrKAJASgmpjMJzXUWfMLnLQNKMiTyWSa33ba3CGZ/U3Pf35oXkMr2Wcg0LbmdDCK8b0En2jDMKeZG7jcBH/yfbQShCIaa1oLH+ZDHx34WDYjat+LriyulAYFqxgZZF7KVWsYGiAMQV3Twd34uoCXXhIOeLPM4gX3E/WRAsRWPrXlYl5nn2TIq44arUEx4UH3U90sDh6WBFoCSwGMYUASgIGVIxj6YB4BiUYnPRGL4MppaVCK7efn0h3Xl63dKA6WBldHAoSRaVuZs60BKA0ejAaunMGYIbCUDCk5PInCT2lcK2UlHnU4IDr19nUHX0nYHQ4fBe5wdDB2GgaOj0Ub/r2YCGEcRXTmoSgCE4pAqGcMRR9Fe3Uh1NnVtI0FLuwIqyB204WHce++9HRMKbTAcJpuQ0CCTbKLi2aQTlc9WP8OWQhIRefXq1S4wSIJqQlBQBhv7InuNkFxHnVEkf5uIIjCYvbqthJg3ALVKc6COpTSwKA1w/ydTEmsIDqUgFP5m/ZAJJZ3SQ7GLYKmwGpaEA4ATB8ATGVB4LxgFyZokw4VgFCpsszVPMj8tSqG1n/1rgLWfZwFVzQwACi+99NLoxRdf7CTJJZ4rJpSmJZBOnz49bh0HiJK/GbSUAziZ7Zr2f8T1zVka6AOg0IYHEIoAFMAn+wSgJF2vz3ye/xWsmnVh6vPSQGmgNDBbA/jayXqR9iLvATcIUOHvbNeTbCgUTLQA5l4ABXaZjCjYazyv0+6TEc8CCNvA4j/CfIKdABMKErCqbV+xG5JhTfthgh1BIjN9R54pJv95n2BIq/RlT03/FABBXxuTIfaz9jayZSZRl4I+vJKCVpJ9huvDtTFhnJ+1DLLZggcQC98TvMK15n8CWNo4QsuGkiAYgSduM3vmLX6LBIew96FxAFvaZII7GUZyX7bUUQJCYq7YGlgGN6QAFOdHgpTaFjx8P7+bc6pleGiPYRktoRZ/dWqPh60B145swcY6I8O0wEIkQLQ2vmhxClLwyky2qzlOknmc7D3E87TzbYlmghoASq7X3Fs5BHoJzprjMGrT0sCx08A0AEoyoAhAca2YF4AiyBIJuCwZ6TOuj43FM9dn2dBn97G7cHXCpYHSwOZoYIijuDlnW2dSGjgaDRggsdeoAJRTe46P/UeRyeYxC4AiAwYSIycdFxhQRNwCQMmg0ioCULLCCCcx+2/jBNqnMdlieM9nGIhSZmYwaOrVJpFLkpdgH4ATknkk8ZBUo/E/BlXlJnepYCPQZxCQQCBJp8uXL48+/PDDbmTVGkFCE1UTQCgZUMEATafU3rA6ohitVEUgqZjICoqkki0D9mju8/rV1dEA60kmCRKAAgiFtcPKB9bl7At7KHaRDCZIWCsElfzsZz/rQCasS65RgOWgame04DhYmrKqljXK9mHFhHL0E9LKZJJEgkx4TrzwwgvjQSJJhi2eL9NeMHbZcof3AChhQ0ECZBKMhKzX8jQwCYCCPQAA5fz58x34ZE4ACs/0lq63ACjLu4y159JAaeB4agBf0YQkfreAEyXAElvn2qIHfxO7sQWjCEhAtj7o2J5Muww7DQAxdh82HyPBxtp/MuVR1JB+Jy37HLbkEeA6gw0l2zngcyYbCnECgCUmTwCe4GvKkuJ7/c8ELqTfOcuGFgwi+ITiEVll1KGJIman+7N1EkUqtt/h2shmkswk7JuXx2WbHIt8kv2G354EIsrfzzYfCZQ5SvCJ5zi0/UzqpAWDEBtiTnhdW9aTZDVx3mQcwvckzFtwkvuy2MYkujEPGVGMiUxqj5PnWcn347l2DznrXIcz6cx9a3xRBiXiAYBQkMYakQyeAw5AKLPWtiHHxhxORhOZqFxfLTbD9icOmC2rkj1IJuQWNDbkGGqb0sBx1MAsAArxQYvVyN1YQDwPAMU2czLGEbcnJ8MgHwMgBVYUBjaWz1tkxe+P46yscy4NHDMNLMKQOmYqq9MtDcytAYIjIupxaACeAEJB4vBkMMtEqLSP034snQ4CR1I2ImVAAYTC+0TjYuSs4iuDTAYGkehP1hP0R9si6TL5O3s5E1yaRN97wzlnoo7gH8k8Bu0MaG2QLTHszU2il8ChgT4kCacLFy6Mx5///OcR44svvugq1axiQ06oSMvATCKhcUazV6RGKxLH1OAg20nHvx865FWcC3VMpYGDaIA1IPs4JwAF55J1V+Yp1o9DB6AkS4mJCdYWBusRiQcZmGRmgp0JMAqgOCtnSWDYdoV1SrAcsgAoB5lCi/muyaBkxgKw+Pzzz48HySW3m0GfP3riiSdGTz/9dDceeeSR0R133NEBk5DMhQIfLea6zdpLC0ChDR/sJwJQBJ8ARBnYgscqYAEosqBoAxQDyqyLUp+XBkoDpYHhGkhmC1uwKE1SIgE56IMiLYTQ/xT4kO1bEpRwAwjFw9PeQ2KvWfCA5Jluqz3ApTCoCUChyEE/E8nzhc9ty2OxQwJRQiV9rVQAAwAayAIIkp5U5/LckV2V2IIFEfifWYmfbBWzYouyjcgugK0u8EcdmihKPZo89toAMic+YAwlrwO/0YJi0s7PIpdMLE869vb/g+IMw6figbYUrDGkECV1QhJcFhOkTAte15wr7LuNOSUjTr4XgGKRVP4m7xO4ZBsdfrNNwPk9dd0m51rmlwMpsb68cRrIezbv12zHw7qThW1ty+9kYzYJPWt9G6LIBFJxv7DWykSVNj9rbzIEJZs191wmr6dXLww5qtqmNLDZGugDoFiMdk+ATwCiyJIGCAUQ2tAX8fhkLcJm+nSvuATpe3x9wL1pRxUAZaiWa7vSQGlgbTWwCCNqbU++Drw0sCQNJP0jxg7gE5OdODoATxj0G+T/Sf1rVc2QfsIi6O03KK0bAAVAJ1K+gboViUtQie+t8gv9ZaDIIJNAHsAnOokyGdhOg+BhtjFqz7N3zSOBC+iEka14DABahUZimKq1TBZ++eWXo48++qiremaQgHJ8/fXX46p3goOCUKYEBrPCCOdS6mN7xHJtGQQCcUwNDFq5xLUVjLLK17iOrTSwTA0IQLHKUQCKlQ2sHyYUWJ8PHYAy7eRZj1hrABTcdtttHSMTwBMGQINs1QNIxfUJKViOffS15eF3C5iyzKn3476TBp+EEMmj7777rhsAUGi/44AZZdKrBSc99dRTo9/+9rejZ599tgOgAEZycM29tnWNl3uN+xhQ+gAoAxlQMsBMVVS24CkAynIvZe29NFAaKA1kCxYACbZ2tSWsPib2YlbM87etfJB8N9k29OWn+vQ8r2HktP3ir371q87uA3xCMQQvWNIoegBsAggF4IltebArYFJDsh1MarblmQFuTcaLBAPgU9IaQvYTZMvCieEicAW/01ebRGnBGjKYyHySLTH4n/pD5nfRYeqa7wEOkmXWFjpeg5zVbVwmk9Bc+1V5DU1A5XYCQ5TJrJrnZdJboArXWNYS4g0CkEyeZZJcAIrMJrbO8fsJZGlb8LTH0B6v7QdWPTa1KnOkjuNgGsgCN9aTbLnD2m6BGzIL3Fhv+tamgx3NjyCSvH+I9+Xgs7xPBasgZUdxLc57f+hactDjr++XBtZFA9n+Dxsg730AKABPbNVNzkHbAqDa0BfPSu5p7SlspywgJScDCAWJf58sYD6b694dqu3arjRQGlg7DRQAZe0uWR3wGmhAal+BECQ/7TGKQ0OfQcAnDJybpIKdp5+wBg6S4EHSuiXdGyjbDCysupPfBopAHstmgAOoLrMKTbpMtpPKl0BWG4Di75vWPfpyE/BjUH1GwC/BKCb4SPyS8M3KNYJ+gFAYX3311ejjjz/ugChIqqKtWkMSGMy+3s3xZXAIIxTH0tZJXN8M/lmJZjVa0nISPPJVRuwaLBh1iAvXAPd4tubqa8HD/wChHAkDyrQzhmkpgSQmJUxQQM/OewZrkpWzrFMAVhyCUGR7allXFq712uE/F97d3TFQkURQUuZfunRp9Nprr41effXVTgJOnPTiWWO7Jp5TzzzzTAc+YdCKxzZySOZM94DbKtN+2VORpF4+y69cudIxoDAApL7//vvjMYABJZM4fQwoAk2xA1pq+2Wfau2/NFAaKA1sugbaFi347yYq8Stt84JM35MEBskJhwwqAhxsq4uc2FaXZ7ateGzDmOBSwMgUP8h2JxgFqQ+K/4kfaqs/gCoMGVEmtIG1JY+yLWwhyUkhBDJZVkmqZGsIQAVtGxjnTLau4T06ytYWLctAW0SS7Kgte0GCV/yegHJ+P1k0jC0gs23SqvQrTAbTWb57biuDjSwiWcjS7iftBwxPQEYMbAviCBYr8Vkmw3jPcN+2asrYg3Em5pDbJzOO88FjcH95TJu+ztT5Hb0GXB9sASbTAZKYgDFGC1UEHwJ2S/DcrDbpQ8+UtZP7zfuYezHvywSn8P9kP/beRdqSx7V81hoy9Phqu9LApmhAdnkkARPZ07DrYFe/Lwa2nZ9jZwx9cd8lyBIwmbF62/FQJMzg/1mA4vO12MyHaru2Kw2UBtZOAxWlXrtLVge8BhrQqTFQghMDshbjhgEAxYFDk/2Pu/zRwD6jSduG80HigiHFm5KKWh0bnJx1oGlMamSr0dRT9mi1Ek2HEX0azCJomAEwdZuy+5wkn724kdAfnz59ugOhIKlEsyUPQUESgg4CgLRQYNBm4cMPP+wq3JGffPJJ14rHQWCQpJWVaT1zOQN4WY1GsAdD1SHbjVLqTuYBziqvMmDXYLGoQ1yKBgSgGJzuA6DIgLJyABQp2QWOmHiQGUXWEySsKLk+CVZBkshwnQK8kMC5AiksZd6NdypDBkkf1nvbsvEsAIDy1ltvjc6dO9cNkkSTXlw3k05I2E+ee+65bgBAAWwE8w2Sbeu6Lve6uvcEoPBMB4DC854BABUACq35kIBPp7xksBOEIgCF9okMGVAAoRQA5XAub/1KaaA0cLw0kEwlmaSw7Usylcpoil1JkgKfM1s+CkYBZDGNleMGDadfqa0nmBi/E/Y7Bu+zLSx+p+xbSAAp/O/777/vwCg8nxw9Lf6yfUuCBiyCyNYq2YKHpIoFEiQ+BR1YgZ/nJvBDhleKRLLwJnXLZ4JDsqWufnvqk5hA6lrGlElsMy2bSrb5OerZnr7/pFYzeYy5fbZYNsaTbCj5vQQY2WZJRgWtQeZDAAAgAElEQVSuZzIqtK19cn5gtLKtzAuCX4hbCEYyDjHpuJOtIdsHHfW1qN/fbA1kkRtrTILhiAcQT2zb8vA3a32uW4sCrgnE8p4V3CXwJO9vnAl8AQCASt/zWbbk6QN/bfaVrbMrDUzXQNp22BnkDBwUCJ/eA6AgsfNsz4ONNzRn2j7XvGdlLZedHgAKMfxsvzULvFnXtzRQGigNrL0Ghi6ma3+idQKlgUPUAEZN9o8GdALbiaATwCgCUjBqsh/y0MPEwMkegyDipXSD/YQkBsATBgaOYBWDA0N/ZxW2y/YYBJ80CJG24hHcI50eTiRGpUErZVZATTw3Anz33XdfBz4RiGKLHpK9JIStSCNJnO0WPvjggy7ByACEQkCQpBSSgCCAFUdPMDCPKauDuG7ZcodAINdW1huSVOmEZuVSVUGswiyuYzhMDXCfs7YCQEGSKJBaE0kwSedy5QAo0xRFksJKWZITULS7Nt177703MDkBUCGR4RCEYmueblEstoylzEuAJw5o8wEo0JoNCUDx/Pnz3Xj33Xc7Wv1JL6+3AEkAKL/73e+6QQsenkU+j7iu9TocDbQAFK4tz3mYz2BAAXxy8eLFTg4AoJDkSwCKLXg+2gOgyIDCNsWAcjiXuH6lNFAaKA2gAYpJZNQjASl4GYnPmRX0yebB+2REsdXLzNgbYGHsNQd2Hj4pgzaxMuABNAZkYhtYJO15bPkHGAUAbPqcM/zOvOLEGEh+MkiGUgCBr4kEgJKVu7Z/1W/N/Qj00Jcn4at9jl6lucdn57Nkn8n9oLdkR8niFPQ8U68rPJ1NWrUU/H3+e8uWmu05BAMJNMnv8z6Zc9nWNr9I9mPyG9kHEPG3LZBhjhhXIoFuBfcKq7oOrTQw1oBMCMZhYUKQURlJUtr4In9nwnrwej6nvrNg0BZngr1IVmdbTmKBsiPjJxgXtg1Wxf/mVH5tvtEaaMFnabsRFwR4cmpvJBCN+75tJThUUdhOyVqEXw8IBUkcH1uK+D2SZ2kyhA39jdquNFAaKA2sjQbW2VlbGyXXgR47DRCsSpR8ttwBeCJoAmOH4MukYEuruLZCJquPMF6y7Y7MGDgnOCtZ9ZK9mtfh4ohYliI5g1UE/3AQZUABlCIIBUcy6Y/Vs5Jz710DZRaACYVBYpegHxImFIJ+DNpfkNyVsQBJgvGzzz7rhkkpE1MEBgkIMgCjZJJyQmWaFUcEdkBRy3SCo8k1BoCCbAODViMhq7JoHWZ5HeMsDQy1V1gnWTMMFLFesNba1xVp4oC1gnUiA+RDf2fW8S7lc0AGMqIgAcuxRlkdy5rk2mR7Flr2MATN+f0+RpQCpCzmsrG2W3UMwMS2bAAUAKAATgCsiJwGQOFaZZudJ598smvD8/TTT48efPDBMQDFdkuLOfrayywNCECxDY/MJ1xngKdcW8d334EvmfjCNssKKIDEBKYcWeWIzZfBqQouz7pQ9XlpoDRQGjiYBiwqobAEoEO248HOFOicYAr91IwF8P0sqJhoa2KHyYCHpM0idh6Md0gBKEjsOPxJWU8An+TgMwe2RrbkQS1TACk8m2S4ILFJgkTAgi0fBKhMq9zlPGU/kVEGvchekm10Zuko9SfbLECUH/sPrsZr6HM5gSRtC6RpjCjaADImZMsObIQEmbQsCDIkeG1t9YENktea690eQ7KqGlNSZsHM0PNfjatVR3GcNSCoTdYl1iWKUljjZUMBgGIyOovcZGvyu+rR+b/fWAL3VDKZZAEh97rJamSyIRPr5f4XGMg+sm3Wcb7Ode6lATSQ7OrYD9k+EYAZxcIOwWfc+9z32aZxnnsbG8nYPfZT+vcAUJLRKAEo65arqRlWGigNlAYGaWCeBXTQDmuj0kBpoAtQJaUsxgyIWllQrJ7C2LHax6qeaeqzGsUKEwMHSBwP6NwAoSABnsiYgZOSSYt1o2VM1hIMQHSm0UjwL6ky7dWKxIHMftHZu5X39m+9aR0k6UfCFiAKEtDJPffc0w0q0WBBse0FLARUqUOJjPz222/HwT/6cZNwNPlIGwb+R69uRrbjISjYvNoqp+y1jBFrP26rH/xbJ9SqNZzZLs5Y92ZpYA010Gen9P0v5zefZ/9WHEh6u0qvyfpgb1fW6gS5rbRdRLKBdYbKWCTrD+uUQ7AJEjAKwJRf/epXnczPbNlihS379VUglIPfJUl7//e//70DneSgUhmgApLq5EkvrhPJJ64h8rHHHhs98cQTo8cff3x0//33j9lteP4UA8rBr9vQPQge9TrznPd6ttd6BgCFgBOJPQcAFKujkP6fZ74AFIGp9UwfesFqu9JAaaA0sD8N4HdaIY9MwES23uE9Pim+p1KwikAVwRLs559G14/+2dj2xAZjCBLGDkj7LRlQ+CyZ0ChwwA914Gt+/fXXnc9Jq9i+ljwTQCjEDRJokExdPIsALDgAQ0x6LqUPzzkTI8m2F77Hr0c/SZPfXrH8jPdZZLK/q7u4b7VsI3179hon44l6BvQh+0G2u3G/SrYXZML1wTYQxMo1yva9GVjg+4JWkPxesqfw25n8Nm7Q/n7GovK6t+wti9Ns7ak0sBwN9LUHy/Xd4jYBKMRtbcHGes/aJTCxL862n3hCCzDLe1bWIu537vsEoBADTEYj1ma+yz29Dq3Xl3OFa6+lgX9qIFlMtEVkqSMu2DLVy1jPPY9tYk4hbbdZ+oW9yFaG5GsAoNBeFwlbPTF7WU5lLnINmLXv+rw0UBooDaydBvZjGK3dSdYBlwYOWQM4JCY3kQJQSH5izPA/UfRttc+0Q80KE5yJTFrghAA8YZC0wJixWgmDZ1o1zSGrZ18/51qF0Zcti3AU0yG0rYZMKBnkIriV4JXsE33DWkgiL5O8gk0EokiFjIRtQGYBqtClOqbSjCo0KfkBodiKBwlTSrbjISjY88rAT1ZEYMxKhQz7CUwojnRCcVIJMvU5xvu6EPWl0sAha2AS7WVrv+S9wr2dawGVDABQAAKyDst8QlIAKvAMaq+0XZSJCd4LRGG9EpDyr//6rx0wBcCCwDkkIBT+x2DdArQgcI41T+BJAVAOPsMFF0J/DwCFViyOtjUb20x6kXQS8Ih8+OGHu0H7HVovcf147iATRHTwM6g9TDXG9hhuZLoBSATwhNZ7yAQYkRCc8uK5ngEoASjYcdhzmVwi+NyXmKqLVRooDZQGSgPL0UDStpu0wHe31W5W0WJT6uMjs10PYBSSHX7XJEYLnu7OIu2xtPN41icABbsOdk4HIBPYNgGgADyBidMBGNKWPEiAJ44J/meCSmwDIehEsES2e+hj3LTqWJ87i0HQR/4NoMTt+65mftbudzlXf9he+8AnLUC09S1sWYNEhxaZINuiodwXCeUEqxjrQRLvaYEsngH7yBZ+/qbFKh6PRU7t8bfn2BdXKlDssPlSW62OBpIVoW3rRYGb4JMEoxBTSPYrwCjt/TEpdjHrzPO+cj1VsvYm45EAlD42ZNmQZESe9bv1eWnguGjAe558ggxG2GuwHZGnQSYbCuuA9h55hHn6HXPPyljPvSv4BIm/nwzm3Kv5HD4u16POszRQGjhGGljpRMsxug51quuvgazwIRhl0AkghP0EkRg2OC3S8xJ4kZp2FqJWilYR7dkHFOcjASgGIqxYWn8N//MMkoI3wT6CegSfYEwm/bE0yfbolnXG/U3UkQwCBPoAoZw5c6arPmfwmZVpsBCQBLRyjd7cn376aRf8Q8qGQnKK93xOsJABYIVAoPTIPQdjUAhJIBBmG6k4BZ9A54dDakILIFIGs4rSb5PuhM0+lwwuCxBpg8+tBhKoZh9n1mKCRbJQ4VSSCHAdYI3o2//aaZd1J9vs0J6nBaDIiMJnbPuzn/2sk4AYZENBZvKjACnzTwUAKAAMSfKwvr/77ruj8+fPdxIAyueff94NWLGmAVAACtH+zXH27NnRAw88MEKScEr2rQKgzH+d9vuNbLHEtc62O4BQfNYDPKX9QfOyghhJskj2MgJRBKS05ZBWTiF57mfl9H4Pv75XGigNlAZKA/vTgCwmSqvgSVDg21uAgp1p0pIEBj5qglUEWwjMyEToxPgcz/lkvKMtj/4oErtDvxLAibYGElCKficy2VBk4ZzSkkfWDROayZaR7Bd9IIQ8N4tIiH+gw2SXmSexs7+rt9hvtSCMBOy0zCH5y3yW7DI8222fAWJV1oO+Sui2NRIgVQuSsBNs2YFt0VKrZksO9yOgiN/K81mspmpvpYHV14BsVyamM5ZLTIHENPEEBuu5TFes++36PY3Jab+aEDRmQhufQRbkZEMhJggYjXtb4OC6FyLuV2f1vdJAnwa4X43/27bbe9uYIQVrxA7527aBSGy3oS+ew7Yq5L5NBhT8ff1/JNvms3/ob9R2pYHSQGlgbTRQAJS1uVR1oCusAY0YAQ0kNrMtjCjaNGKk7SX4konWaacp8MQgEMaKjgfAA9rvOGC+0EHB8NmkVzp1BLCky0TvSXvM+wSg4CAmNXJSZ7IfXr1rogATqs5I3JL4IyGIpCrdvtz05paJAElikQo0B6wnJKZgQGF8880340H/brZnEBTsCQJmYEvqXAFGzAUrIJgTOKUOtmF7+ztXhdIm3Q2bdy4JMmFNNRAkZXkG6/Ps+b9gPraVJhdJEkAqTQJIrBUyIpE0GBT4X4aqZ4E7piQDbjoc9iWjCRImFNhOWLNkPaEtj4P1DIADg4QGYBSYU5CAUEh0wIxSwIb5r7xVxiaDzp07N3rrrbdGSMAKUuIjJ7BfdT/KdQPwCNsW0sHfgCGtjPZ6zX+k9Y39aKAFoAA6uXjxYjc++OCD8TOe53wPAMUAEwkggsMCR3mGE5DSjuN9VkUTfE7wyn4Ovb5TGigNlAZKA/vXgL6+9qlAFPxI2/BYaJIV9CQss70D22cFbhZXTCxIEWgsgBj7TT8UaTs+W/IBNBF0AiAFmwPfEwk729WrV7uBrTKDESXbOWSSxDYsaNQkZ2o3mQAyXmLlcbbRmVWIs/+rtpxvtsy02S5D8EcCUXzPZ8kgw3NeZgOkbTPcXx69jCkCTUg024KHuI/fRfYBULKFToKK8ngrTrCc+VJ7XW0NtG29jBsiWb+JJZCMRtrm1zZrPhdc11IuKt8i+xExPQZFaLZbF4xiLJDPEsCe7Efr1op9tWdNHd06asDCYe0uczcyHtmyG0ncENvN3M08ABSe0/j5gkxhN5XhFF8/WYyqbdY6zqQ65tJAaWAuDSzKIJrrR2vj0sCGaYD7KANQBJ4wVkTK01MQEApSGjep3DRiplHOqi6rjQxa4GSQuGDQR5BBwoJhtayVLZuk8kwWoz/7NyIxEHEUGRiT2Z+b6yI7ipULsiCQjPZ107oIO4A9tknqAjhxAEI5ffr0eGQvbgKFVqIBMPniiy86JhRZUQCkOKBMhgWFQKBsKM1Fy+qFdEK5xjCeJIpag5b/URmlE0pl1TRa3U2aJ3Uuq6eBPpujj6ZakEnS4bJmCjLBYWz3ZeUSawKBfSuXZEIxaIRzyf1uL1d+g9eQNXihGp0FPvHH5gGhAEQg8cAgEQGgxESFVbNIkhawoQieA+iQ4JQE0pnIWOjJb/jOAKCwjpPUAYDw+uuvd+O1117rACi0Z3NYedynEq7Rgw8+OB603ZENBcBjH2vNhqt2JU5PAIqAUQAo77//fjcAoch6huTZ37xMHCF5Nmu/acOlzCQVz/1pVdUroZs6iNJAaaA0sMEasAhCwLMACv6msEG/En80i1HwP/VNkWxrSx5kAq4nMoFgN2qf8fwHMIxNR6GEth22HDYe/0tQMgAUn034odgmPJ+QgFQEoEywSZI9I1vBJfvJtMueDIUJGF+lFphDgBfpewjKkc0kAR0to4g+vLrLlkb45oJIkLbcZb8tc2lbjMR3LUZhn9m+p8/fz+NwW/ZZtsUGL1p1aoM0YFLaNUnGKmKJrNkJKGQ9z3Zr2UrM98YZFgWsY+1IgBlrhW06AaLIhiwTsizJyFyjig150HSojTZYAwlA4f7EXiNeaPEabbvP7A0K2BI8DLhs6Asf3lwMwQBAJ7CbIsnXmMdB8vxOZrShv1HblQZKA6WBtdFAAVDW5lLVga6wBrInNEEknBKMFUEnvAd8gsS4ScrZeehmW9CBYBMlSQvBKFTBZJJjhdW370NL5hgRzAT0EnTiewxHqhRwHk1Ic50EpEifycHctC4S8LOtDsE8gnuwCiCpRH/kkUdGDz/8cDcAqDjYNtvqUHGWoJPLly+PGCSvAKdYqUZV2rSk5F5VUwaOcC5lPJENRYAS/7ddD7IvwDYk6LbvC1VfLA1MYhfa04zzL+9p3gM6yQAQ97lVRgZ0/C4OoZTefE8Ais5kOpZsly24Dv0CZYubvh9vQSdDQSht6xzXrbZqlkRFMjndfffdHRiFCloGoDuGyYtDV9Ca/yDAEwEof/nLX0Yvv/zy6KWXXuokLdhI+jAAKE5b67kmjz322OjRRx/tBi2VuFYMQEOCjZBDAU1rrtqVOPwEoABCgfWEFkvvvffe6MKFC6PPPvts/KznGjcvq6GQBJANRvUFpLKiuoLGK3H16yBKA6WBY66B9BOT4YMYQNqs2J2CUPA3k4XTilqp3bVftU8nqliflA1gqEvgMTYCIFXAqth4tpBFYovwrGIAlKTwgbY8DEAoPNdsAzvB5kxfcdL7WVMj9eW2qxCPnMcP9niJy2SsRbZREk4CRpO1TPAJz3WSUcRqkLCYkEi2nY5AFiTb5iuT0HzmPpD8Pq9J5zKpAGWec591fevz0sC6a8D7O9dk1mnXc6QxROOI2V6NWCRDptVFAVC8t71fBZ8BQGPtEIAiC0rb3sO1irWpXqWB46yBFmyGPUZxqvcz4JOzo9Ho/r0cjsBi5DwAFJ7h2gX4/H25G4tO+DxbHB7n61PnXhooDWyoBlbB4dtQ1dZpHSMN4FjgZBhEIuEJ+ISWO8jsKYhxk5S7s5ySZL2w96dBi2y5g/GS/T+PC4q2bZ1hNZkMMzqBSAJ/6TwKROF6UcWQrT4mAoMI9AEwkU2AYN8DDzzQ9eA+e/bsuN0FyUG2MTCIJPj31VdfddTHX375ZZeIdJCwsiKeYCAJzOzP3dxPbUDL4BVsJ4BMdD6ROKBURsCSgiRgRSIrqYMFs1QQ6hgtXEs81fa+zGrHZBppbZCk5+YeZF3FKcThQyalLZ/nfLWPvKwprLUO7m9pcpFsa/XqrDV4IWoyYaDMClbbp5BIYJAAsB1XK2cA06YeK2ASgSVUzcriBJMGA7YNJWsc7ClItuW7DtvyCG5ZiII2bCeyWcFoRdXxiy++OB6s+VLfI6eBiwCaPPnkk6Onnnqqk7Td8XoBgHTOIAuAcniTqL1HAZ+8/fbbXZslWFB4vjMAlnKNm1f2gyZonJS82HLZTs/ntc/swzvJ+qXSQGmgNFAamEcD2p/4oPijre0JE2c3tre3//fW1lb3Hrm1tfWz3d3d25AUquzs7Gzv7u5uIacdQGtbYh9gJzAAE2PXAT5h4FPigzoEnyCxU7JdD7ZnFlDMo4Q12zZb0mSr24y/5CklU0hWNwM6IfZi2zwST31MMfre2gF8x/Y7sqAIPOljQOH30y6wvS6S79WrNFAaWIwGZKVCGkdkTc9hK55s+c174xbELnguuK95Cg9nnQX3vOsNa0gWotmm3diwjEsmuTMGmDHFigPO0np9vikayDgg8cZkNAKAAvgESRExtpoA4nkAKLLXC0ShUNgC0WSul71etpQEk9Y9uSkzrs6jNFAauLnSv3RSGigNzK0BDJhExlLtJAAFEIqsG0iMl+wfPQ0E1kfXapACwEHSuGHQADBwYLhkgGLuk1qjL2SyO5PQOHzSXyIxHpMNoaXStFIBma2RblAFiT5aWthqh+AeIBQqzbI6nfeAUNjO7UlGAkJx2IoHCTPKn//85/Ggatp2PCQzm1cGxnhvb0kqoJgbOJw6nzikOTdEV2eFle/bntVrNA3qUFdIA0mpzXvBXdyTttfJ+9ZD5zPbmSGlvbWt1jT2KIM7fj8rTW3HJUiQba1+OBQgrkABwRuAOhysEbZSAZgC+IyktSOZkfhsv6/8DcAkt99+ezegaYeuPVvw+DdMT7yX4p1tAbFwHoLr9ns8m/w91m6uG9eQ5M4LL7wwHn/84x+7a+yYBkDhufLss8+OB88bnitcF66FwJOsiN5kva7KuQFA4fqRpEMCPLHNEmAUE3u21muOm+c0g+pFQKMfxcCW45lt5WIGiatv+6pMgDqO0kBpoDRwswbSDsXuzeKUG+zZ7e3tfztx4sQd29vb3dja2vr59vY2turtOzs7P71+/foJB0CUacrO5z82XZ89h82AranNgAR0koUP33zzTceKgsR+mVIEsUnXXkYRqe8tyFDmuZqoFVhiAjhBpTKSEIdpk7z67uxbwApSe8BWOtOAp+0x2K6njy1lk65TnUtp4LA1ILsyktiCrFW2+zbOQHwxGZdZxzMGAXgFUKLAxEWdB/e8MT3igBSZyXiMH5HtuPU7kGxr3M+WPlmYtqjjq/2UBlZZAxmrxFazUA0gyulowQMAJcEptu4ecm7cVzKZcs/h2+vj4+9nMTEAVOIC2hAFDBui4dqmNFAaWCsNHEriZa00UgdbGphfAzgmWV1/1x77CcYLI1u94KSkQzMLgJIOgckKKVqhbXdgxJDIcGDkpOEy/1mtzzdSh6KZ1XFWL7T9HblOsNMgAaOMK9P2gCtooLcdj4lckrAE+0gIWmEGEwrjzJkzXZsEmVKQJBoBk1gdn4AT+nJ//PHHI5KTDAKDtmggENjzyiqs7DuNY5kGrhURgFB4n32nRVorpfottPX6zP9VPNJc47gHszcyfwtCUXqv8T2qRh0GcQzkCCizmijPne8mQwqgFYGBBH+k0k0QTO89vgyF2irFtUPwBxKWkWx5A3gBOnSAakresybw2X5fyZbB8bSMKNk+jCraZEgB+OCAGQWgTLXnmXwlAJ4AImQNJ6Hzhz/8YTxY36W6J8Ez7XX69OnR73//+/HgWePc4TrMauW037lS35uuAa5bgogAn9hm6Z133umuO/cuEpBK88KWcxAw/jAGlVEJGDWBZcKrLk1poDRQGigNrKYGTGjoiyazJslHGf1+fsstt9x5yy233H3y5Mm7t7e3/8/W1tYvHTs7O//6j3/845YffvihG7MAKJ0hu/Wju4otaYEExQ8AVQUQYz/YZhHJMwq7kgHoBD+UYggkn+UzbjXVvZCjwgjDsAYwghSIwoO7RXy3zKEAT2yD4TNdEAn7M/mEFHzCQbMfafn5TYtIZLjl80kMLHw/P8s4UYFUFzIlaielgU4DWaiS8QniCQIKjTMkWyvxxDb26+d8b1GvBMsRB5RBCYkfkcVorEsWMZLgzvhfrnk3OSyLOtjaT2lgxTSQABTihJkHIH9z394AgEIBq/c09//QVwJGubfw+R3cn5nLATzGvUshKfdq+v8Vlx+q8dquNFAaWGkNFABlpS9PHdyKa8D7h4RqOhp37wFPMF5gQEkKXhyQth3FpNNMmlWMFgwS26ggoW3XcCFpwecaLuVA/KjVFt3MddKItDUS1wsQCv93ECjMJPnEqUigL0EmDz/88Ijx0EMPjUgewipA5RmDpK2VaoBRCPjRjsfA36VLl8a9ufkflWkEBkk+s72j52CS5hcn1AQWRm4LQCFIlr2nRVvjkOKEGviqQNaKL0BHdHhpN/S10OGwkuUJwEf2QyYgP6kljzS3ttDCGZTqFhCKABQAKrIUqQb2yf8IEiGlw6Wqge/lWrAw1WXlactGkeAAAB/c/wBQkKwHrg2yirCWkDwAuACDAvc/EgCDjAoTwGgHPh+OyaQFEvp2AHQ5YHVi5PGyrTrINjDHvR0M14kEDoO1/Pnnnx8PgIazXuoPION///d/j/7rv/6rk1Q22x6J5FK9jkYDAFAEkyJfeeWVDmDEdYYNRZApsgdkZIIKybP6cgxsOYJQVjL6bDeBdTQnXL9aGigNlAZKA0M10GcnY/tql/6v22677a5bbrnl1MmTJ39z4sQJEhx3bm1t0Rr2jp2dnduvXr16K+OHH374yc7OTre/aWxpHlhrd8K0B1gVCaMa/ukjjzwyevTRRzuWE0CSDOwUCyCQ2JwAnm0XmD7okOMYqqglbpdFGu3PZDKHeAkAEEfLEup3TSRZzYyUdZT4i0kjE70keN22fX7zXPd3BL9kQtjjGxqnreTUEidS7bo0sAdGyeI2HLBsu5MAFOIVyX5tmx7iGcQ1+hhgD6pk1yNjevgRMikiE5zCWmUckDUMMFyyIk9bOw96nPX90sCqaMC4IPcj97OFa0jyNxYSY595P2OjEYP02Tz0Gc0589yniNhCYu7LbMFLvJ5CYoEoCTCrmPyqzJo6jtJAaeBAGphn0TzQD9WXSwMbpgETqDgjJDcxSBgYKAAaaMGD4YLUoME5IRGbBs8sBhQrcJA4D7ZTwWgRfILxAorWKhyCH9PLqjfsYkw5nWz3gXHZ0RvvDa6VDCgAUPIacq2yfQ8/0XutYAEgEcggwPeb3/ymA56cOnWqS9ZmtRlBQKvTSPjaigeQCT25SUx+8sknnYQd5csvvxx98cUXHUiFSjQTXj0JrWS7AURiMAypMWtCK2k42+CZvWENjJUTenzulVlnaiVQAjmyf2pWCmX7Kxw1acgJ1nBftSxQ3lv8X4pa79e276oVpW0f5aw8zUol9sN3DPiw3YFfBPkBXCSoJAEc3Of5mQwofIf3gk1sv8MBGdQnGSAABRCKQAb+fxAGlGknLSMK6xlD0BwVswzYT2BFQcLAAegOIATStQ/JeXuOCUg5sMLXbAeAiFzfWb+TAYU1ftpLphrmGGxaAE8EoaD7bN20ZmrZmMNt22QJQOE6v/322+PKcdhPYLtpXgVA2ZiZUCdSGigNlAbGGuizk7VNbcmDPZZ/LR8AACAASURBVHzbT37ykztvvfXWe7a2tu45ceIELCh3MvZ80duvXbv2k2vXrt16/fr1DoBiO5ye58lN6k9QsOx62JowdeKjOrA1fPGssh2P0hY9SIEo2KC2glxhIAq+a7KPJKNIFmzwnsRr+sUAQWRDwRdumUtyvyRxfZ6b+FXyXdlJ/H3VzT5lHUAmi6kMthPjDs0FL/BJLUClgeVroF3biWVkW51s402ckRijSWsL35CAUKa1E97vmbDWyKrEGkb8z3Y8xAEtUBQol8xNthBTVuJ7v1ehvrdOGsi4IPdzZ5vtDfI3gFCQAFDMFyDJ5WTB29Bz5lntfYhMAAq5HHI8sqMAUpnWim/ob9Z2pYHSQGlgpTRQAJSVuhx1MGukAQwPHQgcENk0kPfsGSsYLQySrjIAiJrV6Jl2yhmgwAjBGBHNLm2bLCj8PwMoBUD5UbOpZ66XzApIAUM6iYBQHFQvjCvVpiGdZTSwJYWJWpK1gE8AojhI6sqWAhjF6jICewT8AJ18/vnn3YACmfHpp5+OPvvss3GVGklog38xeZKOl0CXlVw6oRi6oq6TAYXAmUhspIE051IG3irItUYL1BIOtW2rI8sJQXU/E5jHOmdgBmduTDu+B0BJhpS2hRbfFfxln2WBY9PalyVjEe+T+ly2lCHr7kzVWWEqawjAC4L7MIPAUCFAg//5GQCPZEshiUBCAUngnzWAalQkwIVMAGQVak87j5nHO2QDEhGsZRwnkvXJwZrFeXluMrek5D2DbRN4cxyZUEjKAECR2h4AygsvvDAe0wAo6EuwErIFoDDHnFMklup1+Brg+vIMtsUSEgAK11gAivc393hPkm4WACX7uBcDyuFf4vrF0kBpoDSwHw20THwy8hkzGPugJ06c+NXJkyfv2tra+j/b29t3nThx4s6TJ0/+GhDK1tbWL3Z3dzsg9+7uLkCULdvhDLEBkwUl7THss2TltO0ith52RQJXsF8ogGBQDCEbJ/YptqrPtRUFoQgsEdhBDCWBJ8liQtLW1hRIkrCykfBZ619nGx5b5+gzJ5OKQJK+VjoCZEz05vEUg+1+7rz6Tmlg+RrIoraMMfC+bR+cMUbfdwxXewlu4sLER/juIl6sSwlqY03KdU1mJv8nEMWCtQSoJBtKxZMXcXVqH6uogWQxae9hcjmCT3jvoMg4i1Sx04a+eO57HxKLB3BCHuejPUluRwZzQGPJoFYMKEO1XNuVBkoDK62BAqCs9OWpg1thDWQrCIAKgk40UEDLMvibgJPb62gMufdaZwJjBOOEAU17tuABgGLgg+BJGSr/nDzq2sAggUCuA5SYLXONQCIcREAotk/S6WSvN1w7mRCsWs92PIBRHnjggdGDDz7YyV//+tcdmwBVaAQBTUAjCejRagMaZCQUyJcvX+7GRx99dENLDpLUPa9kK9FoxRllXqTDmUAl/k+yy9ZOzDGGoJQMnBUAZYUXpEM4NO8bgy44XQ7+l6ASAiusi4JPZB2CzURGEveX9xP3mfu0GgFHzzGNtjYdybZSaT9Umb0qzcA+AAAD+MgEn3GfJ0sIYAKS0gTrkbKaIAns22InK1AFMOQ6MaT6dT9zwcSD6xkgFAeMKEnjDpCOtQyQHYM2PbTsYfAZeuE7sqHs53jW9TvJYmMLNZI3L7744ngAKpz0Qv8Jajx79uy4/Q4sKMyzZNFaVz2t63F7fQGFeQ+TkBOAAgjlnXfemdUyrw+AcmmvDQ/2XQFQ1nWC1HGXBkoDx1kDAE4yMZmV7rzPJOUv9xhP7qD1zq233vrrEydOOH6xvb39k5MnT/4E+Y9//GOLZw4DJsyhr/RPeQ8YRUYUJPYbtpz2nEBiJM81wLLYK0hYOgHTMga0hR16iMvajqRptrTBF86q/kywsp0FGiRhSQwlkCQZRgWOCGbhu2xL3AWJc+4QSDLJd273W+1vlzUbar+lgcVooI1XJCNsrvvELBJ0QnGb8UWK3oiFGBfhmbCoV4LsYGDKtYl1zWHLdovTiPvJvABriixQSNbOepUGNlkD3NeChb2PLSg2r2NRMbkd7l8Li+fphcwz3xg8NgOxd8AnDvx/QCnkdLgPE5haeZ1NnoF1bqWBY6SBIUnwY6SOOtXSwGAN4DBgfGB44GhI0yZaFoQsRguSRGomaIf+iAAUAyUYIwBPruwNWvDA5Y/EYMlgSxkqN2s5qfZ4L8AEIMqv9pxDrhdGp8AU/g8YRZYHkuYJRrnpV2zDQXCPZCwV7CQRkbTkIdBHopbAXyZ5STIT1COpZeAP8MmHH37YAVAI/jFIZrIN21MJN6EaLgNZOKEYvPZ7TYeURJhoa9s7+TfOaAJZnFMFRBl6B6/mdlnB04I2+o7Y+4Z7INtSyXKCJLAuoASZLXdYHzPYwpqZ2+ZvtswlVotKbTtNo609szDQyQ0HuL3dtZhhUDEK2wmsFAyAZYBQGNz7tkqhupTgf7KeJMMJ4BNAZw5bt3Cfw3hE0tux7CmVjCW+tz2PiQuYUGzHkwAUgCjogPO2LQ9AFAEVyAS6bBo7SlYCcw1to0QF8csvvzx66aWXOjkLgJIAHp4d//mf/9mBUBjMJcE9JJPqdXgayIpvAKMJFnvttde668s4f/78rIPKdok8ZwWfIAuAMkt79XlpoDRQGliuBrKlZGtL9sXOptnJaTfnexKQ+J/duPXWW+88ceLEHYBSTp48+fOTJ0/eytje3r4VBhRb4MwDQEFFCZpugcb6o7B16pcKSAHsgu0CMydSHxQACs8+W8IisW0FWC+TEaU9/mz3uLu7e313d3dnT5I0/X53d9eBH3xtd3eX/yO7uMru7u7VnZ0dfGIBKEj85WQRnQYUYb+ZrG2ZA3Ku5Pv0o6vV7XLv5dp7aWCZGvC+NoGNJD5M/NAhAIUYI+9d9ylyI75hO+O2tfBBjpu1jvWJAShOkBwSHwTwiQM/hKQ3cUBGFqolC1TFlg9yReq7q6wBGZxlWk7QGPft6b1cDzJZ0rl/h7541huD5z4kryP7CZIcD/ehcYDOXtkDgdW9N1TLtV1poDSw0hooAMpKX546uBXWQCZGaQ+BQeIAeJK9Ak3O2i9w6GlJIYvzQFADB+FPe+ATJOATBuXUgAbs/YksQ+VmLbfJdhgaZFYgQZ4teLJ3K+9tJ4Lkek5MbtuKBwkDAkE9GQIAoDDuvffe7n9Jf0ySlwCjrTgI+l25cmU8aMNDax4kLCnS/5ugbk43mUswYHNu6IwiRWAnCEUnFCmoCYPZsrtsyzN0Ltd2q6EB5q3rkAGPrODJo8wAPNsIuhN4J/ofSVA9GVKklrWXKmukbXjYNlvptL+ZfVWtGDVoP0uLk0Aos7436HMrSAVUAAaw7Q5S9iPua0AYTXD8BgAK923ew4LPAJ3w/2zJc9hU5y0Ipe+8bccDAAfQiYPKWQE5SHQhEwzvs80P+tmkVwKFuJ4CikjewJDhoLXapJfAJts3AUD5j//4j9Hvf//7TgpAAYRSAJTDnT2ZYOP+JRHHsxj55ptvjgChvP7666MLFy7MOrBJAJTLewGoYkCZpcH6vDRQGigNLEcDWQ07xE5Oxj1s1bSNtZfxHQVrsw22bYKzf3Hy5EkYUbpx4sSJ27a3t0+eOHHiJPL69etdCx7AHkNa8LRqmQRCwY4DLG1bHpj7+BuJrWaRAwUPAGph5RN4KcBWMEpuu+jLkmBoWxTK5iIgd2dn5+87OztXr127hvzrzs7O/93Z2flud3cX+TdAJ47r16//8MMPP/wDuQdAYRtbUOAX4zPrKydApGUFxb/GNzZOM6liuS/e2gdCWbTqan+lgdLA8jXQsq6y1ts6GKAhRW0yoBBrpLANcAr/Z7tk1V5UbgbGJ9enBKPIjGILHgvRbPGOTHAK62Gua1WEtvz5VL9w+BowFqrNly20BKDcNxqNGADIsN/MIww9WgEoMqcBQKGIWEZ7CowBociEki21qhXWUC3XdqWB0sBKa2BRRs5Kn2QdXGlgCRowwYrxgXOBQXJmTwJAEcCAbNkzhh4OIJIECwASIHMF4ITheyQJiwyYFAClX8sJHMHhw0lEch3T2OS6CSLCWdSRxODk2lvtdtMaanCMRCJJxKQ0Bnxy+vTpbpw6dWrcjodgH4wBBPAIMiIJ7kl5DOuJNMhQIQNOsVUPsqctRwbMdEJFUYuo5m+MYMEnSCofNH4xgO1ViaPKtlkJNnQe13arowFb3EgxmWCUtvImnTE+k9VEp8u/kdxHST8rQM9APPeXg+2ShSW1k0EcQSr7YY9inwu3b7ink74cYAUADIL4DALishqxLfeySQMC+NlKh0SCdOpIq1uRfOZ3kbyWWVU6aXpm0iLBNOiA9cqRgBP0QQLDwdoGI4wAFZIFDtbKTXrZXglJokZwAus14IRXX321kwALJ73QMyATBwCUf//3f+/G7373uw7YZMKFuVavw9OAVd5IAEZZHU7bnXPnzo3eeuut0aVLEJlMfQlAQcqAIgsKz1+CUoJQpNTmOV6B31marc9LA6WB0sDBNIDtmK1zptnJglW0V7F5LWywDaVAbAsY3LctKrskxtbW1s+3t7d/vrW1dfv29va/bP/zdUL7Ubmf0+tjt8vWigCEZfRDJrsf7wVMIwGdUBBhUQSATBlRtFn3c4x930k7FBvbgX8dttLuzs7O99euXfv++vXrf7l27RrAk2+uX7/+zbVr12A1+X+AUwCpEFf5+9///gPj6tWr165evYpv+93169f1d/lbJhMM8Pa5m0UYPJdNztriJ9tgDPFD6rm+qMlS+ykNHJ0GMq5B3MI4CBLASV+RG7FGWFAyRrKoygzWoWw7lmuVzMi25CH+Z4t3pD4IfgjrokwqrIsVXz66OVa/vDwNGH8UgALIhLyADOnkeO7fy/XwP4vqkLyGPuuTrZ7WVxYTIy0yJkgEECztkAKgLO/a155LA6WBQ9TAkMXyEA+nfqo0sDYaMMiE0wAVG0aJA6QszgaGC9LglQndoSeJsSEAhaAJ4AAZT9JQwWDBiNFBQJaDMFvL0u0hAaF4vXQUuY4O2/SIep6UQP/RCt36cWklwWpLHiTMJ21LHllRCPC1FP+wITAAo9CKx3Y8gFCSEYWg5JTXJPpg/s9cwfHEyURi8NriiUSYSTAkjqr7qvk1e36t4hY4Vgm8alvn5DHLlsL6xchqHt7LaoLzRYBFAErb557PbKHDujkray64S4du6r12mEoGHGBbHaTsJ4DMAKDYFgsJqMRWOkiC8glAmfVetoUecNlhnvINv+W6JhhFsF2ucYBysj0P69tvfvObbu1j5LabxOCR7CdcMxI0AghJ0sCM4WDtnvRCpzLpIAGgPPfcc+MB6EcATwFQDvdWyCQg15frKEvZe++917Xeeffdd0d//CPFTFNfBn0J7LYteAqAMkt79XlpoDRQGlieBmT801ZOFlPs17atijYyNjC2Loyatp1MMAr2L9sIQMlWvh1Ye2trq7OVt7a2bt368dX5kwluXSQYGXtDVjrssQS/wt555syZbtx3331jMDW2bPqk+KX8LYMncpGvbLsjABwbSMDM7bffvrvnP3+7s7MD4ATgyde7u7tf7e7ufnn9+vWvtra2/gILCoU6169f/9tf/vKXa9999921b7/99oe//vWvVwGtbG9vf3/16lWezV27nhj6In2n1frX1U5nkRe/9lUaWE8N2E5YZlhihxYmZmsPCt2IORJHti34ogAoLXNTapL1zbbcSPwQYn+AT7IIjZgg8WUZG5AV/1vPOVlHPV0DLeszwDBbZXHvno3BPWtMFDnNRshf5Z7EQJKVHHCsRcVZXExeh3sx2dUKgFIzuDRQGtgIDRQAZSMuY53EEWgA4IlJWIwUkbGAUAAt2PcT48WK/yEAlHQYdBBwDhg4AiJloWyzTyBGCkaMVG0YLFVRM3tSpLHJNcL5I2iIxLiULlMHUVAR22R1nM7iTespidpsyUNi1oRsJmZJ0MIQkMlZgnx/+9vfuqAe1WUwoNC6QUnii7+RtuyQUaHn1FvaYDbhf8yZpNoEhILzmRSAMqOwXfa31gmtuTZ7ri1zi5b6tW011c5zWUkIdEsF7nxOJ0qAlsF12Z5c96SeRNqCx23Zn/s2iE+wnSHtxaR507a3av/u1aVgCGUCAgzeZ5/67gbYnW/qymrkfWp7GQEDAlBgMOJe5L51cD/3HUceU77P458xeRIUxj2Z1ZlDT1DQT9uOKcFA48MgIYAulLaDQQLMSUp31jwSGXfdddfo17/+dZc0MMnBtskok+xR69aex+slcIj2OwBQYK8CgPLGG290g1YtswAoySgDAOXZZ58dD3TmM6UAKMtcVm/cN9dXAAr3N+w2H3/88Xh88MEHIwfP6BkvgCewijF4vtJ6x2H1IRWIBH6tYvTenrXv+rw0UBooDZQGfmTaG2TT7IFKBDtjx8pyipThD7uW4Uv7SLsXiV0NK6pDFhQk+8lt2xaTnY28tbXVbZfMH1mcMK/dOm0iYGdpy2FPpA8Kcx2gYdvG5rawncAAhn2DhPHNggmkbCjIGQUSU+dpy8KHvSgD3E9/+tP/z96ZaMlVHVk7s0pVJWYwwgwCTWAzT+52D+6n62fox/hfonutHtx22+0Rlo0AYTBIAjG4AYFKVfmv77q+YtfRzanmIXKts87NzDvGPUOciB071u+99971e+65Z/2+++5bW1xcvDEcDj9ZWFigXF9fX79GGY1GzKn/NxqNviUFDwATACiffPLJ2meffbb2l7/85dZwOPx6YWHh5s2bN0k3y7o4mQPyfbf3m2tr/5tV764+WhIoCRxPCbTMWMwH6dBO+yLBbzq6qfvSJMvKMK/fJm3KeSzjW+sIJ8hRe18CUQxAEzjv+CjT0/F8g/VUJ00CrR0MWz99lgIAJQON+S7QmJrPLH2T/ph2dGwAGfSZYBTs8OgjMqYkG1vpGCetddbzlgSOkQRmGSyP0ePWo5QEdk0C5m5G8WDBAADFAgAlFxosJloj2Lgb0clAjbKRKVBYEAA8AYRC7UKBmv0ArGg0KeVk+qvONDqZYgQDIu+PKIVMpeR33ncaJ42Iu8NZi/HM6DJqorRISWE6CtLwAD6hxkFruh4cuBgZTcMBCAVDnw5NHJiCUXB24ewkAo0C20LPp43K8jvtRYATNQ4v2lnmgvU7/+W+tLc+49t0ydceuykB2l2mqaEt50KK7xo0AINkRKZ56c1Nn21YAIrH0y+S9ST7AIZ0Kcg5zqgf64z6nCe6ZybwCcLUKC2gQTBHOo3tT4IFOG4eYz79OVPIYKw3DQ3AgLwWTuqMCJXxpAXGTPo+4/21FOBJ/51glL42l+/b96yDJJlntuiKGZHKtlG0jHHIB0AOQBMKY1qm4wFc0dK8S/fOuzuq4IqMUKbtMSbroGG8BnhCIU0LgJRxH2SZ8gGA8vrrr3cAFOoCoOzm0Dn7uXi/9GkL8/E777zTpduhwHpimfR+N64ImBPQMDVGX8An724UIw6ZbwWg2KdLr5v9ldWeJYGSwMmWQDKT5DqtTwdVf1VnTXp19ORkDmxB3urXAlcEaVML+FbXTubN1I+TQXBpOBxu5icUhJF662691tTl0D0yxQ16CGtV16zouugf1Oh6gKwtrDtdg1IDQpEBkH22+/H+ON4UmMvLy6MNIMraysrK7ZWVldXTp0+vLi8vf7y8vHz9rrvuunbXXXddXV9f/5Cytrb2Z9LzLCwsrC4uLq6urq7CfrL26aefrt+4cWMdJpSFhYVbMKEE+0naYqbdfrGeTJNQ/V8SOFkSaNkUTLfm3GA6HoAopvkgyI3gxUxpbHCQ88M89hMl3rdu0BFu4CI2ZNcc2gENRsPGzHrFAnCF43CkYwesT0ngOEgg7aZsG5BqUKoAFHw9ps7CH4C/YJ5PsqthsE97OwAUA40BpvD/lxs1+ok2vWIhmkfitW9JoCRwqCRQAJRD9TrqZo6QBECzS5fIggGF5MJGzcJC1Cy1yPVZGFAy2hVlg4WASj/KCMATCxGyRsmioMxjMDlCot7TW3UM5N0Y3UaN4smi0LQ8bbQC71+KZfbPxebmDWs8M8IMwx3R/zInADyhnD9/vos0e+KJJ7poM2oMfDrRcXoRYWbBsUkaHsAnRGFnOp4bN2gSvZ++RShthkWki0kdYkZCuACl5jfQ2jKmyLRTkdl72kSnntwUUrKOON5Ya7gwJ7Htlro1jicoy/FKwzwGlMxTjEHdonFf0EIa2ROYIjhm6kPFDjPpKfYt+pdgEPoNwA+AJ2ksl6ViXoN+C7YQcCFook2rw3W5B2qvyXNlNOumhWiDjSUBMTOCY+y71hm52bdIzXEgxy3eoWMgzpYETd7xDjIyNRlRkEmymuR4BzBFQAo1EbawoljYF1CPx8/TSA5635bdBoYMxmkKLFUAT37729929bVr2Bv6PziBSOckKEcACuATCu38qIJ0Dvod7eT6CQilP/MO//CHP3SF9DuykTEXAxSd8klDL40B8MmVjZp5No29LaBs2rnr/5JASaAkUBL4qz6DLiMb3ySdJsEgOABd46Eny16ivjsOgIJ+yz6CvKk5l+AT2VBbgHiCvdNesJnONfXG3X6xmVpRlhPTxwokRjczQIIaIDF6mowpAE6Y9yysQ01BCAtg38frTnq2BMhwb4BPBJufOnVqdWFh4dvhcPjt4uLit6dPn7523333ffTQQw9dvf/++7GXvD8ajQzYwUaytra2BmPK2ieffDK6fv366OrVq6M///nPzLHpFMo17aygz1n32+3XV+crCZQEDqcE0p6SqYmxpWQ6Hm2N1rJuOW8ki+wmMHGHjyxzKvYCxjuYFgx4pMbmxxhKzRoFEIqFfWVP2T66cIcPUIeXBHZZAi0AJe38gMMy0Bg/j0z31PN8MqCEvpR9SwAKfh7S8Ghvx/Zu+iv77DzXrH1LAiWBksChkcBMjp1Dc7d1IyWBg5VAGp0wSqF0gH5l0QD4xCI1myld0qA0rc8ZzU6NsoEng4KCgjKSAJRMnYISU5+dSSDfEwZH3y81ABSYbSgonrx3lU/TiuhoH3sXOGeNMMN4B/uJBRAKebbNuY2j0ZQUGOFgUzAlD85NASjUgFCIvhaMgrM7GRemiCWVYdDWtjmQLEkNSNi+/1GbJ1tluAxwO2t/s7B9tOMH3zV6axzHyG1bpM50OBg2AMUJnuvyzW8Ujh8HQMFAnql7TN+jcb81iuR52u2JUmqBDS3bRvvdkwE6MRUOxvKkAAd8Qt+xtKlu5nltGuizpp/yvU2nYx9M8MmEa80aRZn9zCimLrd99EnAKBjU+9Jk5fHpkBGglKmSjOxNNhQfoXcuE6Tj2JXMNIxpRNNaAJ5I7w4AD6cG75H3x75J+W5KnoyInee97fW+CUDhveOAAaRAAZzwu9/9brNMA6Dg4AGEQgGA8tprr20W5GLKo0rBs9dv9bvz835zTOGd/v73v+8K71a2G5xuRID3fLJ/M7c6lzKvAj6xoOtxAsGemWKr5tj9e+V1pZJASeDgJbBdvZjj0E/RW3XkpV7c6i/oPwJV2F8dmRogieehbnXaBJCgP5l2J/Vk9HD0qfxsW0/ey9eiDo4Ol+kVAQxnkdmOGt1awAm1uo/pedSN+4DYPMs4sHUfAGUDgDuC0WRtbe2b0Wj0zdra2k3AJw8++OCHjz322IePPvroB8Ph8L2FhYX3lpeX33vwwQe/XF9fXweAcvHiRZhPRm+88UY3f7/xxhsZVVyRxXvZuOrcJYGTKYFkGGUuMLgtwSfYjvnufKN9Ju00zFO9AW87FCv2PJCC2JKpMwUP21kAqLiftudpbKs7vL06vCSw5xJo7Z+y4MFahL0//TwyF9l/uTmPn+dGsdsRkGIwMQAU/TyAZ/M/+mVfasB5rlf7lgRKAiWBA5fANGf4gd9g3UBJ4JBIQEevhiZzAqJ8sGg4HwWkbNL3ZkqMaX1OOkRqFHuQ50TEUgNAkZoNJYVFAIABapSY+uxMAsnegAES9DOKJzXvGIXTNDy5eDQ6ziiFsYqoTlmBKN///vcHFlhPAKFYcD7KHoBTNtkUoDY2uh5DH0woAlGItjcXN/tx3JRPGt9wZOP4ok1R56LTtkh7pKAMZxREpeOZJunJ/7fMJbmYaceNZBjBmCE7iQZvU/Jk6hv2w3guMI46I21ov3nN7A+yrLTRnONoYdt7n8WJ0EV7CuaQDjxT3sj8wG/0oQSB8J/MGWzLFkQfIAJT8AlAru0yoPD6ZDNK1g9/y3Q6XiOvNeH103cEclFnX2qdzumQxlhOnzU1FnNGMhp5Li7dAlf4LR0yOmsEGiVwKUFNbcqxLW1TufhuHOt8j4BMTMOD4yLHQFg/BBEReSvdO7Xv3JRmGT27s263O0fz7pMBByeMzFSMz+Hs6MbucR+eLx07ly5dGrz66quDV155patlQKGNFwBld97dLGehH5tSi7GE+RY2G1MrAQr94osvutIT8S3IU+ORcyhzKhGG720YnagxOJlrPZntysA7y4uqfUoCJYHjIAH1imTia4GwfXpxgkHQZWTtQzc2JY9pcZUTY6upDqhZ/yX9OscKzE09OSNmvTf+F/BCrY4smDffzbb05P14uepx6BgWQbHWAmWp0X9kGWSezHQ86OBff/11p4NTu5Y1ZeUkpr82Bc+GPjmiHg6Ht9fX17+13H///VfPnDkDAOWjxx577M+Li4t/WlhY+NPKysp7d999919u375968EHH7z1+OOPr3744Yejf/u3fxv867/+q+KU9aRAnvvRwOoaJYGTJYE2pXHaYbAnG9Cm/Zg5R7tOMmoxpyRbs/bGnUoTQyEgFG16Bj5Ss15JQAoMjdoIWatk+vcC8O30TdTxByWBtFOynX0QfVA/z7kIRjWVVqZwnCdNFn0ug4nx82gPwN+TQZ/YA+xrlfrqoFpJXbckUBLYsQSmOcN3fIE6QUngmEgAhSKdkhPiPAAAIABJREFUuiwSMi0LCslTg8GAGnYMDF+i1jVMzbJQwHmIQkKNspEpUFBMKIBPqHU6UhcN4s4bWqKfNUIa9SbQyAgFgSjUUjSzSMTYOZbxoWVN0BGL45XIMtlQSMsDO4DRZjgkM10IhjwMfDi7qInGxslJYRsHJ8AUagx+Uz4ZmU274wCc2hRzUwqC4jsLUWqUZvNTlqNsmpQn/0+bSQrwiU7+ZizC4C1YCsBUa6BIEArtOWkl3dfIT8eoNP7bnjNHPf1jUjRpH+Bkqr5B/9CxTp1pdUytAxiBAvU3IBUBCYJAeAD6iowEH3/8cddPZA+ixpnsfvO+tjSIt2wsmVonwSgzpNLhhhJ8mOnUWoO4adqkDDc/rIBEjUgyFHWPGgCUPJ9OEWojd3XYZMQv/6WDRrCUkVhbxNiCdBJ45/uTsQZnhtTupp2hzt8Z/wCkADCSUeWwAlB0qtDuAANSACu8+eabXaoWav4b96E9nzlzpiswxcCA8vLLL28W2r0sWgVAmbf3bn9/xgyAJcyn1FeuXBn88pe/7MovfvGLAU42QW444poPwJPs3xpzpbkm4slUAcyrzMHOwwXs3P5rqyNLAiWBoyeBNhI1deO+9VXqq+op6KsGgqDzotekDpNOAsbY1JPRd1jXma6Stbz/m3K1dVaoC2Uqw1n15LQNTNWT9+t1tmx/goLRxQEKo6e5hlUvESicjIPMjZ999tkAkCY1/wlWgVVs0qdlRFSXXFxc7EDb6+vrq+vr67dGo9Hqgw8+eO2RRx756OzZsx898cQTHw6Hw/cXFxffX1pa+tNdd9312XA4vHnPPfd8/eKLL978f//v/w1eeOGF0T//8z97+VkZCPdL/HWdkkBJ4PhIwPnBYMZkyWJ+yrTt2hLZh+1Mm8x3HeOs0Z3HdjpvyL6NXYG1CiAT1iLUsDOkLRqnuMwM/M8gbuE89SkJHFUJpF4n6Bg7KbZVfDyWs8GKDjN6gsLmSTVOvzGQmDoZULALYHvHYEQt2EvbX4Flj2orq/suCZxwCexUYTnh4qvHP0ESQKHQSUsN8AAFhPLkRkExYRtku2wYLavANJGJPqfGoSjoxJqUKGxTuy9Agak0F9MuXP93EkhDZgKOiE5I1hNT8lDzH+/c4kIzgUeb4k2ntTm0qXHCZjoKwCiwoQBGgR0lDG+D27dvb0aTYcwj0h7giUAUnGPvvvtu5ySDCWLGj8wKpu9Ayc3clCjA5oSlljLQhapR3pk/e8ZLn+jdbHPj8tW3UZIIy8WOrBXZ/mQ1MT2OwBFTrGDsELDCPhmhmTpBCyJpEf59aVnaFzmXjoHBWxYTDNoauQEjJDgBozdGcBlRqHH8E1mJQRvjNk5/C+lQMoWVAJSdtLoWAOH3FmwyA/iE28Bog9faIhuKfSpvld9kOaGvwlRkH8RgZDoe54XWgZ2LVsc4nCa0GxbZFo1gGrxcjFNzXLLw3CHKcamU8p3xjnmPMj0JOpEB5PHHHx9YGB8TvHIYASiMywJQAEAJCCQ12h/+8IfNAjvKuA+gEllhACDCgPLSSy8NXnzxxa5OAApzQn32RwKMGTjSKMypb7/99uDnP/95V372s59187Hvnrr5MJfat9HbmD8FEpvzmVpmO/fVO1eGpv15zXWVkkBJ4OAlkMwi7dpbRpQ+vVggretv9Fx1Y7ZTx+a8LRhXgIqgbnVldR4ZVGbRk025kICZcZKdS0/er9eTOly36Fhe3izoIejhMtahu6m3sW3KHeZCGDlZo1pkRJEVZdrztLqkwJjRaLQ+Go1gQblN/dBDD1179NFHr547d+7qE0888RHgE+bUlZWV99fX1z9dWVmBBeX//uVf/gVHTvupOXbai6j/SwIlgZ1IoAVKascBUCLgkVrGEwAorMcJagSgQs18lkFE8wQ4Trr3tBNgYzC4jBr7gmB56mTmZjFrwBprm7JF76SF1LGHRQL01Qy6oy/q79H3o88Hv0/LesdzzKLX0V8ymDgZUACgZNAnxnwDWbAplM5yWFpL3UdJoCQwlwRmGRznOmHtXBI4phLQQYeSQQHxqvJBzXcRsSwOMppqWj9LJcIcnES/ovTrlMCQgtMiaRATdV50bLvb8BJEwgLPfOAuAhOAAjBF+kzqjNbTQ9jbBpLemOgyWE8ojz32WAc8uXDhQlcAo5iOAlYIHI8426UyJqJe1hMi7t95553OQUaN8x2nvCVZGsYY4RJIQhsk0oGahWZGQQBIkaYTMEpGeKcH7iQoyX3RkH3vvDVca0ynxsid+erTwd+CQQSXUGO8yHz1mXee/zWam+M+o2uM0GzpwfvuPe+1vZ8tTamlzcZgnAAqDcj85r7+ppEboIKRlmnopp8YiWn/YV/6glGVGLYBn5iaishL/gOEQj0jKGSnI0qbRqeNsBTwRc34LeMBNX3JdB0tpS2/Z5odo5QEoSQAxUVqHwiFd5iU9C0AJcEoRmtlep4ELiUYqc8xtCnLbAe8NxwZAvF4z0nvLvgEAJ4sKL7/TMnTpmM6CHAKbSoBKDBQCQgUgPLHP/6xA6HMAkABfAIQpQAoO+2G2z8+50reLWxjRHBTLl++3DGfUAChMP4k61FzVZnF7OOmUuwcZBu6HfodBUajnEu3/wB1ZEmgJFASODgJ9OnF4wzzqXOqj7J+Qs8w9SNrb9nXEojiOQWguL+R5TrtDCJR71Uy6EepJ/N/AnA5Lhn/UqKtrpz3tVvR6Tt9g30pHdt1Wfuu7qCRb1PIJish+hk6i+xtuS86t4yE1ABQAKXAJEZhbnU9Ow4c3gdoHgzAuawDQlmjPPjggzfOnDnz8WOPPfbxI488cm00Gv2Zsr6+/sFwOPxkNBp9fvr06c8feuihzz777LPRl19+uX79+vX1X/ziF63zdafyruNLAiWBksAkCbTso5lmJ1Mq87v2RQAobCcgxfS4ppWbZm+e5a0wHgoqMS23bMjW2qKxA7JmocjG7Xiq7aJYHGeReu1z2CSQfRTbF34eme9lQiEtD9sy3mt/Hafnts+o7U/W0xaAgs2dvkYh2EyGImwEJ8G2ftjaRN1PSaAksAsS2A1FZRduo05REjj0EsAgJR0iNYoI6XZMvUNqFnMBsmBIY9akh2sNQ0nFhlM/HRUoICj7FmnYzAl46IV4hG4wI/DY9t1Lh+n7pjYtD0AUCkZSgQRJ13zHeIuRTuc8wJJMOwEbiil5nnzyyc4BCwsANU7bTcvpaNRFZOsYA4zy3nvvdewn1DhC+U/nGQa+CSCU1hBneg9qHN2m32lT88CUwkJVBxsOt3SwH6FXP/etZoRjX776XIikkdcISR35ma9eQ7sLoNYYnAAUjjPKk+gZvicArjXm2za5hkYLjfrtw7eAmXzWsfpDUncDDkimn0yjIoigD5zCOTw2Iy/ZNk2P/Yd9E4AC0IR2byEFj+woOornfsvzHWA/EkQio0n2LylvZT/RiENt+hzH+Ly6DCiCUJIBhe1kUskoiT6K8XSq0B7S6ZIAFLY1ijEWGu0hK4pt2fMlgG+L5Nq2YToZakB2AkyIrMWZoVODsQ+AioX9ZE/hONsFNdfY7w9jajJgCEABhAIYivQ7gE+opwFQ8rkBoJiCBwYU5gnbf6Xg2du3zDs1khsAJ3OrYE8Anr/5zW82SwJQeu6KyEB0O6MKiWwy7Q4AFOdVaubQyvO8t6+2zl4SKAnsrQTaNVTqxq1eqY7sMUlnLsjatAPJvtYC/BOAgm5ipLgAlAwOaJWE1IVkC3Qt5zV9hl3Rk/dW/N8tEQFqNIDm1iGY72psas0+vV7GQvQyUymyjkVPYZ1KATwCKNwC+KQtglImpeRpQSijvy5kAaB05d577/3i/vvvB2Dy+X333XdjfX39o7W1tQ9XV1c/XFxc/Hh5efnGvffee+Ps2bM3VldXb1+/fv32559/fvuDDz64fd99992+fPmy+no5dvapcdZlSgInVAIJpGS+a1PeusZm3ssAN9K/Z8m1uPbGtDltV7ymgsfOALAEe7QF+5+OcbaxO1iwA6Ztw7mnj811u/dWx5UE9kMC9lFq+lna/WE9AXxyYaM2dTU1uufEIL24+RaAQhDKexv2AWwE9jPqAqDsx1uva5QESgJ7LoECoOy5iOsCx0QCGMEyD6fKhwCUXBCwYBgXLdWKQye9aUsy7yZOfZ0UKCQyTrgISMW+DCa739DS2S6lM4olCqZgE+oEHwFCSscti8o07m25SwxqGPWodcCaZgIWFCL/AaJQ2IYRgJp0JMmeAv2/0WQ422V+oDYNhCl6cJIKQhnDBKFxknvFccZClBrHuOAn2qaobGvoAS0sQpNJZfffzuE5YzKDsJ2sEi0bRLYpGUlsW+arFwSgsVyQSD6xABQNF0nfShvNe8j7a/PT99GZj5PsRGaLPAhgCO2TGkBAggqMmrQWOED7Z38dvtlGk1lgHMuAABQM2ABQMuc8fYN2L0PFHjOgOBbT/pPJIPtDptHBwGOUEQtM+pDpcwSZpK7WHsv+HAdAjJprehyGoHZuyO/ZNmhTMp1I/ctYZrqmtn1mlFYCntr0PFv0zExBlkw4thUZUQTkMdbJimLNbw8//PAm5TuODx0e1AcBzGgBKAAVHHMFoAA+ofDfuA/3zrNZAKC88sormyVT8BzEcx6eYXfv74QxSFARYwrsYhbYxXiXb775ZlcYW/iMGVsAldA/Leh1GpkAoJjqTjrr1O32/kHrCiWBkkBJYHclwLyfTjZ1UtfGeTUBq9ZJZ84aKqPD0XnzXC2oG/1XnRr9Rd2YcyRQtgWgJGiW/UzXI1tK6u6TJNUyieyuVOc/G/qeaVVl1lMX5b98LhlnBMVvkVGru6njU7NuBTScbIV+F4SivgcQRcAJwRMAci38N1G4wy3qZIKqRysrK1/dfffdXTl9+vQX6+vrV9fW1j6iPnXq1LV77rnn4+9973sf/+AHP7h+8+bNbz///PNbH3/88bfXrl379ubNm6sPPPDA6uXLl5FRyzo4v9TriJJASaAkMF4COec53wi8dD3Nd+bCBKAY9KbdMedG9p11npr2bgTjsbDB/pcgE+yAsiEDQIEl2SKDozaICpScJun6/7BKQGZfanRK/DzY/KnxAV3cKIBQ0u5PP+STNtNxz9iyHwtAwT5AAHKyjhcA5bC2lLqvkkBJYC4JFABlLnHVzidYAigUpl+hBngi+hX6tfxvIuigkSEGFKPjqQGX4ISgoNjrpKDGSQFAxXKCX8e+P3oCijBwsiBECaUGdAIjjgV6TCkyWRzO5OSXCUWjHlHwgFAEouCIpFy8eLFLzWB0GQ7XpDDGgEeubRxl1O++++7grbfe2iw46nXyz+CIz7aJU9y2STs1JyyUgWzzG4tQaiImMoXIcQZIJUo+Iyxb9ps2IlTwiGlN2hzA5qOnbo3laRzneHPVU0sXbgqflrVkbITjbvUq2rDMFrRTIyOpAQ9QMFRTCzggkhIQgqmiaKc4fbOYRoff2E8HMbUMJ/zOfkZYAj5h/2Qz2K3n7DlPGsQxYstGgjFGVgOdyy24K9NdYYU3Aom6BaAIbOG8sCpoHGJbZwPX6zOkZ1/MtmF7lErUBXW2LUGYCUyxzen40UGks2cmPVMwnuOfKZgEKtFWkgUq0/MwHgJywuFBzbH7/UkACu0RkIlgBQAoAhWopwFQZLqifvrppwevvvrqZpEBRRaU/X7Ok3Q9QWuMLYA8SaUEqxiFeRUWFIsAlDHywSibEYToc5Qrg8GA+dO5k/mT/l6U1SepodWzlgSOnwTUP5PpL0HVPnHqxR7TpiBo9VsmeM+loZ+a35IdUD2F4wHV9qWRbO/D+9lzPXmfXjlzSUazq4e6tmuBNyk/GWbG3qqsJADJTROLzoauZgE4jG5mQR8HgEIxYMJACQAp8368h1OnTt1aWlq6tby8fOvUqVNfjUajjllsbW3t2srKyrX777//6qOPPnr1ueeeu/rll1/e/OKLL76+cePGzevXr99cX1//dn19/ZsPPvgAWRUAZd6XUPuXBEoC25VAC9bMuYfxuLU3mgIcmyO2ZxlwsTcmsGW799Meh00Bmx6FtQy26HSMC6CnZgA3aM15x6CYShW/W2+kzrMfEkgwMXYtbfvU+H0ubRSAKNpv0TXTBzTN/kWfSPZw7AEZoFIAlP1403WNkkBJYF8lMG1g3NebqYuVBA6ZBNJYhUEs0a8oH4JQQMKmgUz6tVnQr1IVihLPFDsYT2RAocY5YYT8/FaaQybcI3Y72RZQRBMsQLtgQQgQhdrFIr9jADWarKVxTlDBUAesaUV0uJpb+9y5c4Pz58935dFHH+1YAXTmA14RTIKz7MaNG10hqgzDnk4yorYx+uGUB6iCIbBlmmjeS0bKsZhMpgWjIGRAySjuNhWIDD+c/iiAUVrQRhvV2Drufce0jYzAbMFHIuo5HsOC4JMEkdC2MJankb0FoGSb4nqZHqVtZzkOtcbmid3QiEd2ktUkox5l4clUUgKpTKuTQALBBDjRZfrRkU7N9QSgCCTB8Us7tRaQIgBFMBUOYIFY1Hmc6TEy/dQOxp9sv7Zr+0lSz2J0yTzKAkPcJwEoGHYSXNgyoOTtZkSr0ROZgznT/kxiP+Gc2a5l5DGtTrapZERpgSl8b+mDaduCpARopWGsN0qrZUQRZEdN2zG6lhrQiYU0Pfkf7SvTNmU7pV3uxUcAiu2RsRcAIAUmlN///veDN954o6uvX2fo7P9wfwBPZHsBdPj6668PXnvtta74bAVA2Yu3uPWcyaoEoI159PLly10BhCLDGDVglfhk+jnGBvQ1XjpzJHUCi6XWFURmbudkItv7h60rlARKAiWBOyXQN2+n7pBH5LyebHupD7CNrpG6R8simExs6h4ysSUDCtfwoxMvo8fbtJYZ0do+6Tg92WMOum20bKmp2/XpeeqmOjjURQVD8ztzTZt6KNck42R9hyzQR0zHQ50gc8Hmpk9MwDhgcQC5MqCwPuU31wGyFlr3vQQBKIuLi7cXFxdXl5aWbi8sLNwcjUafjkYjUvF8urS09PHdd999/b777rv+yCOPXP/mm2+++uqrr77+y1/+8tXnn3/+9eLi4le3b9/++ubNm4C/U0ZO7Edh3XrQbbSuXxIoCcwvgRaEmfMh81naG2Fg0NaovRGHOHZH9ktblHajnfp6GAOZP7BZULBFJ+jEwDRqGVzT9qGDHRviJPvE/JKrI0oCeyeBFoCSgcYCUJ7eAKGY7tE06L02rp5bbfUzGFAyRS/fDfbERiCzkHaCvXv6OnNJoCRQEtgjCexUKdmj26rTlgQOXAL0jaT5xcmG0i/toQAUalDomf8Pow2fWQAoKB8oFJbMrYniAT27BQelCHTq+uyfBHKBSLswHzk1i7+kxTQtDzWRCTp0qVkcJg30ppKqs9+UPDjoTV2CMc9UPE8++WSXigfnK0AUagx+Olk5D1FkRphdvXp1cOXKlc5hRo2xT3AK0WemGKDuYUTJSGyjIDDQmROW9krBqeY2NW0Vp7hRE7TzdMrt35vb3pVag3gCNxJUwrvM92vOeOukIE/wCdvJgML+CWKjXdHOxrFI5Ngk6IVzUDimjYLpA9C0oJYtkmrptnHo085kLElwgO1P1hPbMCdkO0EmmTpK0InAA9pfHwMKYJIEoLAtk48peUwtZXvmPOxDyfQYM7D+TGsx2Scw8gsexLDCOG7UD4aajBpKSlr6UkYJsZ/pOeg7/JdMJnlPsmZpyOE6GnuM3kzg2LTnca5q6ddtT7blnOMysph2mxHLMqh4nBT2tmejnO9w7GRKMttNMukkcAlgXqbhSUCekbaOn9lm94odJRl2cLAwxl67dq0rAFB+97vfDX772992Nb+N+wBASecNDCgAUH70ox91NfMCz0B/rBQ8szTt7e+DI8yxhzkV9hrT7sCGgtOM+ZTCO4+PLEeODfRtgJrmc4ZaV3AxvztXUjtXcrpyem3/9dWRJYGSwM4lkAx/CeBo7UetE039NvUIU+sAQsn9W2B0rq9MMYDOwbaMgJnKx3vh/jL9pLo5181rjrN9TQKa71ySOztDpkTI1Ip9QMV08qF3ClCmRl9UF6VOeSGjTOkAGEUZKr/epxCgrr6GniLgHH3MYAlq9lHnR+cD3GlKntzmNwHnglImiXBhYWFtcXFxnXo4HPJsfxmNRl05derUp8vLy5/cddddN+67776Pb9269dWtW7e+BIXyzTff/N9wOPy/tbW1/1tdXdWBqrNVRrKaj3fWfuvokkBJoF8C6axutxmfE5CZ9kZs0pkOnP8yGIRjc07brvxNJ+y8wRiZATMyH8PkiJNcG6H2aphZKXzX1m06uO3eUx1XEthrCfQBULDpA0TB9wP4RABKgsS2w4CiHQ8bgfYBfD8wouALomBHyP5T9oG9bgF1/pJASWBPJFAAlD0Ra530iEvAfmE+TmqcbGc3wCbUsJ6ggFBYBGhYE2SgCKb1MZTwjIRHyVDhoHYbRSSR5RxTn/2VQBpMbRsY5VA8kx2H9mBhQZjOWaP/TK+yZbGZjBM6GalxvJqOhxowCowoTz31VFdj6GMfo+Mx1llwhJICgiht6ixE4uugx0nfONGUrkquDnYVYJThjIJIqkAiIXSoU5tXW8f4/r65+a+WUYFpgG+3+a5xQKN5GgswAKTDPQ345vc14hDDr1GenGuso775z/zBmbd9ktFhJoOEYAANxRqUaWuUTHnCf0Y/4uwXFGItK4QgJ531uZ/7tACUlgHF7+zXWYRHo96S6XkEnewC+IRLGllKvxBAKMVsRv1ghGHMtjBmu18LQGFf+okMQ22kULbgll0hz5lREbMyKGR7yPad+aiZ12intnHbqqApvusgSgcGvxn9bPtMAN4dIKgW+JSsKLKaMCYaVSvwxDRPfE9wCiAV2qrtlva5F59s07S9Tz/9tGM6MRXPb37zm4EFUOC4D46cpKsHgPI3f/M3HQCFmr6mHAqAshdv8rtzMtbAFkbhfQIgovAemU8FelLH2GK/S2AxBtrU5zAwUdDrQCPp7KKuiOu9fa119pJASWA2CaAbOF8ngFTdNM/SgkiYaNUFUkcW1JBA7nEMKKlvcC6ZAXP/9h5Sd8+UmOmM45hpa/OZ9OTZxLgre6Wu2bJktY4IUzRyDHOK7FrUOgFND5kywo6hIwVHizIXfDxWbu16QcA66wJ0FvU0avQx1xPoY7IXUgNAkcGTOlNpMh9P+gyHw5FlQzeHBaXTyRcXF79YXl6GCeXTu+6661PAJgBQVldXqf+yvr7++XA4/Oz27dvo4ThLE7TTLTUKELor7bhOUhIoCdwpgZyPcu5hrsu0aIzPGeQmG4pgFBlKqds00NuVuzYH07Zhr2B8FFjC+sYUwswxjp38n4E1/CeTCnWl5NnuG6nj9kMCGURMXzLVFbUAlGc2QCg7AaAIPqHGOKRtwOBj/UD0sbQrFABlP1pBXaMkUBLYdQlMW4Dv+gXrhCWBQy6BVPwz8kfEq8ATaoEosF8k7e+stIcoDygTKPOWZDxB6dCpDzAFpT5zOR9yUR7b29MoqxEWIx30l9Lztel4MoIvIwBpXy04YdPAl2wAOFxxpJ45c6YrAFAuXry4WXC+Sm+MYS+d8jjHcHhSSAdBGh4LkflGmFFPYYpoF6E41ll4Gv0gTSBtFaca0RAAUahpt1I+76eDrW9RP9GGufFnpr/JCMFkJZExIt8vhtp0wLt/XxoSAShGiHosNUb6SXThLZtKAgfGzuvp3B+33TXA4XAzQtGUOrQrHOMCT9g27QnOfRlRAEEJ/pCNJAFRCTBhOxl4TKEjcwnHZfvMaEj26azCo31dgyX7CEAUxu90HifjCeO1hn+MMJlWx0WkTgD+S7AK/wvWavPRJwNL9kmjXncy8CYgLoEi9IeMZM6UPIKm0vDFYlxKUqOPNaIJvpMNyjFvYl+lTWaqp2SIoi2asoaaMVJ2KBiiZBShvdJWBbXI1JN9YbvCS7AV25999tkmrTzj7q9+9auu/PrXv+7G4XEf7knADDUAlL/927/tyo9//OMCoGz3Bc14XILVAJ7AEsYcCpCId0fhPX744Yfd2OQY1QBQ6LOOC/Rt5sEEnRjZhI7Hf0mrm+nqZrzr2q0kUBIoCUyUwDyAijbyUzBq6rOZ/sY5PMEfmVYyWdLQHVz7tMATvwvKlk0tASwCSdI54IMLgkkwTK6xDrqJTEqb096b+yagUda81A9TH/QcApzVT3UQyqKaQS/aLqiRe9LM42hJXa4vUn9zzZoPkKk6WRskA4rb6GroZKbrpAZkIqsYNXOvhfm4BbNPeKFbovYXFha+PHXqFCCUL5aWlj4HgHL79u0vqdfW1r4gTc9wOLyxtramrASEo8Nnqs0Eouzr4uOgG29dvyRQEth3CTDmpt1JeyM2Rwr2Rli4tTsyfsvSwDzrnLwbqeQc75yHTK2TwTPYMQSmUDOemqKH7WR7ZH7qm7/2Xch1wZJAjwT6ACjoQwlAkQVFXYkavbXPrtUnZOx2ybYGAMVgFeqWBV+bIceU/lHNtiRQEjiSEigAypF8bXXTeyiBNLxlLmSYLM4NBoPzGzUKv0o/7Bc6qc1tPalvpcKNEqGyjuKusoGzAuUjU5sAUjEtw1+9r/U5CAm0Rk4NraalkA2FKAXajewA/K9B1RrDro7ZNKwupFMUw5wAE2qcqrCfWB555JHO6QpIBTCKaU4AruAkI3obhyiFVDym4wGA8vnnn28WQSiCAhrh2m51jMvwQPvFSAfoBOWZwjbsKLRfahzzorylNN7rhWf7nrJvs53KexpWWagn+CwZHMyJngCVBJy0EYMtA0ouSjhHRrYkdWpLF96OJ22EzCRq9A5QwifT4WQbcVtDMN/TSc92MpxgUJZxh5r/iHiUfhsjsTnbAYoki4lgFMAnbNvWBK1kzneBKC1ohd/HpIzai/EgHQGCTgSQYIDJtGhGBVnTLxiujl7xAAAgAElEQVTXqWn/grCMUJW9hD7BeaSuZb80erfP1d7TOLDKvPJo25XAJtpxsj4BKkmmHyNk7QvptGCsE7ySlO78Rh8YxxC0pc236XkyBRRt0HQ71IyBgvUcEwWoMH6aSopzmMrGPjCvwNy/ZeJhXDWSF/Df//7v/3bll7/85VQACuAa0w0BQPm7v/u7wd///d93dTGgbPcNTT+uTaPEOyTNDoV3+Pvf/37wxhtvdGmUYLfJNF8NAAWjUo4LzIfS6pJ6x1Q8zJUYZU3VY/qdMixNf121R0mgJDCbBFpAhnpo1p5JXdh5OYGn6KXJmNGeR2cX+yQAxbWPjCbo13lPqauznYyi7JvfTTHZB0BJ/bp95oOyd7VAkmSwGwdIcW3EfJCpFg1UQe80Gt06W0JGybJvpktIBpRMwSPImDUrjk1qCg5NSwvGTwDRFvkmWJh1gel4qAWvC2B3PUGNXm8aHtPymE4WAMrXX3/drSeoM2Cipxsgw815dTgc3jx16tRXAFEWFxe/XF9f/5oyGo2+BoSCk3R9fZ1gCYvBFc7PmRKz1bdrvp5tHKq9SgIlgfkk4DzmWpx51fU1wM5kXGZbYAo16/K0MeX8ON9dfLe346rBkNTJeGIQjjXjqUzJyYwsG0qufbZ7T3VcSWAvJNACUJIdjiDkS5GGR9AXuhJ67qyAb/Q37YDoY/QVgjgNPk42FPpPBiwbnFb6x168/TpnSaAksGcSOKgF+Z49UJ24JLBDCdgnMKykgw1QwYWNAghFtDnsJyj6fUwW424lHYumXsBABIrcKFmcFCghIseppWffjUj3HYrpxB+eBlNznQtY0nBHjVIqMKUvRUWmtWChqEGPxWYHHLAkwwTO1CeeeGLw+OOPbxa/A05JByaOfYx1FlIHmI4HAArR+DKkYOjTqWaKk+ZNJ2iEhacpR2jHgE0EnOBwS0CKtJzmgU0D3l4pz9knk4Gkz3Cdxmr2zRz0vCMX8abYEoDCu08Aio540y553WQs0Qggg4qMEAJdMj1TGvjzVbSLm2yPW16Z4BNqnOzpfHfbOtM+sW86/c3xbq3D3kjHNDgnpTbtKNufYBTZTDJVjtGNGeUoQEVgSgJW9mkUSuAVY2+2eVlOBJkY/ZNsJrR5vssCpFMhDS9tSp5kCerrH31OjYzM3IloWhCKbUvnA+2WtqpTiDqBdfSHpCPtS1Hlb/SndGpkBPWW9DyZnoxt2iptT9BTAlJwcJCGx7Q8bFuSLYr9TB/F8fSDnXxa5imAf5Rr164NfvGLX2wW2DPGfQB7eS/UzzzzzOAf/uEfNksBUHbyhiYfm8xNjDdEYDM/8r6YM//4xz9uFsBFjEWOS82Z6duZ9gBjEjod5b2YK5kv0fucD+n3ezUf7p3g6swlgZLAYZZAm1IyAdftfSebHnpugkuZ6xOImvop58xI7RaA4lpHfTqBLnk/bGf6W/Vh62kMo6nft+c9iHeUaybG+QSOtDpbfs+Up+iHAhpdQ6Ue2bLk4chIdj3mGEEoBrLo9MgUS+hj6cDE7pHFNYp1vu8t66pcO6CnCVCnFoQio6JAFGr2lQmR2hR4glIAhRJIQc0aYkJ6TYE+3dw6HA5vDYfDbyiLi4vfjEYjyrdra2vYVb4cjUaydVJnalltL8oT2absUxc/iPZV1ywJlASOtwTa1M3ap5hLTceDLdrib6zD05a1W/Mhc1OOgZl6uN1m/DSQknE1x1lZvQWz1NrneLfjo/Z04wAoAL8EoABCoaTdH515nO22lQH6SdoCAWyl/VyfEDX9J9mFptkJj5q8635LAiWBEyKBAqCckBddjzmzBBKAYkoBHGoo9igZFzcKSHOZLgAZzKrYbzGKbCDHUyHPKFm8VBqNiMKRrrAo2md+nXu6o20FA14aSdP5aqSCIBTTUmQEg/+xmExD8eb43KZEIcofoAnMJ5Rz584Nzp8/39VPPvnkJt0xQBUMeukoA2yCQw3HGk61d999d3DlypWuYNhLgMAY6blIFLltbnIjHVSgMyVPUkDjmBNEtZcOtzSsykSSeed5PJ9FsIrH2Pd5XywmMgo033UfACVBRUZr9tGf8lub0sfrb3G+z5CvfuxiJ0FMRiJiAM6S+dh15AtAScd/y/Iwzvgrcwk1LCcYkTEgG8GYUYw4fZN5oHspG2l1vJ6/td/3tHd/d/IEDNLWXQBiPMGwn5GS6XROKlq2pU1vI1d1SsiOIguCdzCrUWbW/WYVW+qH7fyWjCh9qaRyDEzgXfYrafmTAl5gl/3ijntNQJVt0zRRgqJoz0n5nunLchuWFJwg9gWO28kn2ydgPh0lsGX8/Oc/H/zP//xPVwP8G/fhmXDSWACg/OQnP9ksBUDZyRuafCxjkWMXzi/ek4xh1MyVpq/DAZbjUnNmnHuZng5dDuDJlY1anY+5krFhr9nA9k5odeaSQEngsEsgGTrVhceBUFJvZm5PNjMjqmUITB1BfdZrtcyQ6NCy/HHevjWz5+tj2kgQufKexYY1yz57+f5Sf2ydDQk4yTnAKPNM7yjTJDom28mi1wJQBEsYJMBkJQgFB2HqmgnU5x0BQBF0okMTewfbydJIG8i10B3A/lZXM+WhjHXoXaxlAQejl1H4LdP3yHbC2gGdivUrgF5qfss1Sc9LTHDI2nA4zOfu5DcajQT3GOyDkycdQGxn1DHvpE2Zl2vJvWxLde6SQEngZEog50YBmqyXHasFnRAcacEpnrbGtH/tZF7MeWtLqrMAPjoHMZ7KimxtcJqpiRlfmZd224ZxMltKPfVuSaAFoGi/pz7b+IToh4J38RnN+kmfELZBfD4CYAFuEbSiX4h+k+mukjG1+s6sEq/9SgIlgQOXwE4UkAO/+bqBksAeSCABKC3NoUhXapR9lQ3243OHAWaMQSSd7xiTZI6gTgYUHPhG1rMfhpKKttmDl77DU7bgBYy0OFqp2/QsLTgl6Y017pqWp43k+2sjGw67CHnAJUTzUwM6AXxCSh62cayalgeHZbJTELmdaQVwqAlCIeIbIx85t6kBriQrRSOnjNqmTWvgpMaYJ4UgtZEP/I5jLikHE4QyixLdGs7HOcoxYmfE3jh2Ba6p0V1WEhYYLjZ4h5lCJNPwsC3biSwQCVZpmU9ShMl2k1TWU3P1ZnqcFpzkfxmBqKMeAArtoa+YSkf2BYzACQQRxCS7CY5at02HI5gkIxhlQNGQ3DKgCD5J5/2E/tga7Dd3Hf71Q//oPi1YZgd93PGa9o5RhbGYRSI1DuRkqcrx2khV0+rQ5u0zLjpbQKLglFn6wQ4eaduH5vwoFX/bz3BS9LE+OR7mGEjfSnah7K+Zzi6jnnvn2ewTMJmYkgeHhkwo1Dg7BO5RA1QBhGJJ54fjZvapSZLL/oJz5IsvvugidRlv//u//3vws5/9rCsA/8Z9ZCqS4SUBKP/0T//UOWhMh8U+9dk9CTBuycxE/ac//Wnw9ttvd4V5EkCKbCgA6ppPMiVJpashCcQRABSLjHfMlUS2l163e6+xzlQSOI4ScO5t578+O04L7shUn8m0qN6Z+kam2GHfzG3PHJ7pKds1SgKq0YNd/7THtalq22dQV3dt5XVaYPZ+vud2jJ5lzGYfo8WNcs30OIJTWvAJ39EXM5oc3VLnA9uTACi5vuIcsvBxnKkg1WuRre2A923aHWqcKhlZ3651bAsy2SV7jjaRO94R+gvrDdYarEVSP0MPy/SerC1k5WTtAJjXwhycgNFkR2QtMmW96vPzXpBJAskz9TFOHyZ7GWjQ59mftUArSyOSufRh1eH3s8/UtUoCJYHdlUAbuJSpP7BJJwCF8TvTqCWwM21TqVts526d2wxKc25irssUPIyraRdkzG0ZHdJGsp17qWNKArslgewX6KzoswZRPRGs+LDj4xOyYDvuA1j33VfqfrR97IrqItgWZU6lBsBFf/J/U3XbZ3brues8JYGSQElgTyVQAJQ9FW+d/AhKIB1sKPYa31DqBaDAgpKKfatsTHpsDUtG4mBQQqmwJN2ahg+MHyjpHFOGjcPXqDTgaXxLAIJpeQQnoLymA9ZoM+qky+Q4Fouee8tYLY2xkfuPPvroHal4SM9DWh4crJnSQSpjQCakh8DJZiGyTHAKNYY/i/m2Q/zpRGfhaR5YmSGMIqMWZMV2m8dyHmafNJa2C+j2P9OE+A7SYd6lOIpPRn2y0EikewJQeLeyNAhWyfdtVOBEENHGddOo3vcsY1t6ph8xDUmmI8nfkgHFFDy0H53Y1jIumIaH4zI9ju0ARpO2mIaiL3UORmH253hqDMaZ5qmP7WRCFx+bumlhYWG4uLi4QOHTB57yWnMOIRpXMKpgcDZHvMAT005Ra+gXfGIEq+l3+hwNfWCUOW9x33dP0B3b9An7Bf0u09clBTC/t+wofeOlkbZ9abR0lmx56ARc0YZzzAOMknTvAPRkQgHAl2wpOkYEZGW/AIgy7WMbM2IXIB9j6U9/+tPN8v77TPP9H54D4Ivl0qVLWxhQ0kHDvdVn9yTAuOT8SA3ohLQ7f/jDH7ptwZvUOMOaTwKL6fcZ9QcAJQ1JyY6UJyqn1e69zjpTSeC4SKDVFceloUmDeQKuZR9xXhUo4pol5SS7GfO5ABTXwYLkBY3mhMi1EzjCPq57uG4ynckMyHX77FAJyJ7VkL+X7zrBhX06XF47gSlsZzocQQvqhQk4bsEo6JtGhlMLbsZmoD1A3bRFW2hfEIgCeEIgtEx8Mu/l2gOFIlnqBKEYZW86pkw1qn6Xa5+W4WbLuzFtousQ9DPZUBIMzLYgYNcjgnoB9qJbZXpP1xmuL5oG0YK9cy3Be8n0mW0aHuStHQZZWhKMIrAo28detsk6d0mgJHDyJOA869rYgDfsVMzTslVR4xCXmYHaeZua+TiDoHYCQnEeSzZXU/QYmIbTHNsJ6yJBKIyzyfKdoMoE8528t1xPfBgk0OrTadeif50bDAbnN4r9Dl8RNi51Ye34k54ndQaZ7uw3BK3IgAKTajK10V8EON+BuD0MAqx7KAmUBEoCfRIoAEq1i5JAvwRQHmSnwAjTAlAADAhQwWDTsjKMkytKQkZAoZSjjOOgoEbRIDyaGocmzgmNUHuZrqTawfYl0BpI09DaRvfLDKATVtpMlFfamcwb1JxHA/EWzydGOYEC1JlW4rHHHuvYUEzLQ5R/GvVMi4KRDgMeUd1GdrfbslZg5GP/HoMeP6k8p7MdJTrzaAM8oX3rlNOYSk0bT2PgpDeRju+k5E4QkGCSjMBkcZ555VkU+OH+k6Icuft+eA8ci3FVR7kU5i4w2kV9sqlMW9S340Yb3dorC0Aj6WBPMEn7ewJQ2lQlpiyhPbXMD1xYlhNqGAFoDxbahCl1aBuCVVo2lPwdoEp+lzGla0QbaXemdMN08rrg6gz+i4uLi0tLS4unTp3qiuwsXnNCrvhpPT+jSRmLBVQlwMptDdUYq2nXHKszoDVM90XUJsPLtPs6yP/TIdYC8Ogf9JXsM0ndnhHVjIcZVZuMUfyeKXnSaZb9t5ND0r3Tzm3bgq7sFzg6YEGxyIpiFO7999/fjZfUOEYyGpd+MsuHtkY/MfUUgIX//M//HPzXf/1XVwP4mzjILSx0z8NzXLx4cROA8o//+I8dWIZnIHKYZ6rP7kmAMY60SZa33npr8Oabbw7eeOONweXLlzfTiBl5vXFl+3HS+zNOYCyyJLCYbSn9GSNwfjmP7t7D1JlKAiWB4yCBDIpoU3S2+mXuKyiUmrk02UicV3VCpS7s+gV9mQkmAzEwwAuuTpBBNwVvOLSsOU+ypSQ4ZRyAxvsYBzo5KJuVTCa5TsnUOm07SzBJgkgylQvbyYqX5zNQJfdv2fV08LUpG7mXZPfgf4EvfUDobEPoVRk0wTqIdakl9TOBKtYJNuIcY4FDrkME2SYIHp1LXQwdTT0HPYy1bq5JWb8KSKF2PUINGKX5tMCg1MdbsA9OUYHmpslLFpncFtiTaSTy/R+HMaieoSRQEjgcEmjH1QzgYHxOJoZkr2I7x2jm5rRVtSyj8zxtC9BMFhNsIcxdMnglAAW7SdoJXQ8xeN9hcJznhmrfksAuSUD9iL6SfY1+9tQGCIUaRhQLvqP0A0yz66Zugh4h2BU2lAxcwU+U7GymAlQX3KVHrtOUBEoCJYG9lcBBLeb39qnq7CWBnUsAZdwUO9QoFsmAIlgAAw1GuXTITbq6aRykcAXNCuCEgnLhNjWKeeZyLoTrzt/rfpwho/dkydDgywIx07tIl0n7YoGooY82Z6oXDbdj7x1nKZH8FAAnTz/99GaBBcUc29QZxY+RLnNqE5lPpPeVK1e6tDyZjqcn4ru9H5HY1CjRGvAEWeGME2gljSA10WSZ5mRSFLgLZuXZpq5JlpNkW8CI3gJF8v45b+YzbxlQkmo6QUHSoWrs76M13Vab06Hed/CkNDr8p4Mao20CUDiX33Pba5mj3WjDZD0BcILjVac6bYPCbzhupb/uYcrZ1vOPOUhAxx0LLsAny8vLp5aXl5eWlpZOGQUJeEZQzIxpftpLOwYzZrMwBEilYznpZDGsZHQkx01yUuymXA7TuegDmaOavkPfE5CSABQBXjo2kh2F//I8mfpqlqiSTZkkowjODtOXCT4BwJfF8ZL9ZE4xGtd+M03g9AmjcwE0/Pu//3tX/uM//mPw3nsEtcz2AYAC8ITyk5/8pLt3GV3o3/XZPQnwvkhDB8U/NeCT3/3ud4Pf/va3A8AoLaht48rOVwKL6feMEwKJs1a/08CqQ5BTFfvJ7r3KOlNJ4DhIIMEBqWsKgh4HQEFHVd+V1SJB1QkyYd8ce2Q+4TgmGI4ThAKwIIHcfdd3LezaR726mzqP6EsxsrsFQBv5nY/VMtrpTJAhMkHKzBmewwATdUZ03WQuMTIWpwTbeU/t3NECZWRKkbJ93GtQdzMVIuCSBCChkyVDiv9R+5+6nEAk10RjX32mOGTtkikS0dEA3aL38J/rDGpYPGGXY66m8N3CXD4jqJ37agODcJYamW+6zQQAZQo93ocOVt7xWJbGI9r267ZLAiWBwyuBTJnHfC2rMownBLaljdGxmTFcVjKP15Y2zVk+rySwmziPMW8JQEkginYUxk9BlxxXn5LAQUsgQd2ZypJ+dnYwGDzZU/hPu5cpL2fVf2n39gH6A8YiQSjYD7L/sG+CUA5aVnX9kkBJoCQwkwSOqjFgpoernUoCc0ogI7hQyhNJjqJBnj8KKXgwyqHEo9CDKp+HAQWlAaQ3NQCUZD3BQW/hP+l7pc2d85Fq9wOQQBsJ2OZFTxrjpMsEgCLVMTXtKpXYsW0M0IE0xhjqnnrqqc0CAIUUPTCjUOOANa0EBrqM+P7oo4+66HyAKNSk6CF6n4JhDwecObd7jHtJw0nbTpYTIh0y1RTgKmmO2S9pqltjaoJMNI7r0M6I0NbgjZzT2a1RlbplUGiBLRnp1xrdNahat1Ek01hPuiYpw4GgD6mmdZZrlE3jrOARmA/aVCH8lr/7PUEXyT6Shly33Zea35IBBbASICQc6zrXZUORAcXzT+lzLYU5u49zvua+LXgPA/2mDrP8189pytLS0ulbt24Nb926tbC6uko6nmE+24xjgvckCxVGFNqqQEHqTLNBG3dcd2F4Eum4dZQlq1A6rZw3rZPWFCeGfZbtBH5lNDXb42j678iTk32JKFrGSgvgPQpODmrBJwBSdH74H30q018lc1Cbnof+ImsQdPEwnwA+oQbgl31xUnuEyerHP/7xZiF9kGBDnsGxZBJgbcb2fiJ3ax1aH3744cAC6wkpeCi8s9x3Y/7LyKU0HOGUkvUE4xFjBaA1wWtSTQukK/DJiWx99dAnRAKpE07SD9Mmw3bqt8ynCaI2jY3rDQ3cHqeOTJ2pPwV2CpqW1ssxKJlTPBZ9mHMw7+a8nkb19rlSL1bfPmibU5/uOU7/zLGdcTrX4sl21aYKSAAC/+F0yxQuCUSRASVT8XiPpnxUp0T/5FideZOADi0IJoEzk+Ya3k++f9Y+uRbKtavgFKJ9E4gi0CnTMgoYbp2bXXvI9InoWJkSUf1MZjrXrtSsO9CtZEFhjco2NcD4TPXJ3N296NGoD5iCLDPVJg6gTKeZ6WVbcIpAFSjzKc7tgov61gA135+Qgb8esySwxxLIVB/M1wJGqbEjJguKAR+M3YzlGRyS4/648Xo7j+K86foo05slMzLrI4F81MxzfYxjR4UldjuyqmMOpwTUW1KnkRmf4FFAXqTjkREF31GmvVTHnkX/JSgFnY+C3iH4RD+RNgRq9hGAgt5Rn5JASaAkcCQkMMtgeCQepG6yJLBDCWjEU5lH0QAcYAGAYq4/ahR5cx9jpEnj36RbQaFWuaDGEY+CobMiadsFoJgCohhQdviS9+nwBIpkFJgsG5mawhytpuLJxaKLRAyAtLEW+LD5OObSxnhHlBhAE8r3v//9wdmzZwdPPvnkZiGS33zbOFOTtphoMtLwAETBCQc7CtvUgFGIKhN0oEEvZJpsD1IaS08M00mmLpFGkBoDXtIYt+08ATzITorojODQKJ704Mgtozd1gvcBUDK1jzTU0pUmVWkuzO3zHpuRflPn1kyH06ZU0slN+hC2BafoSM+UO2mQtR1Ys186TQEQmSedOgvGWvZlnz5wiuCjNOoCUPE40+lQT/m0dOatMTa/a4DQQJ+516Vo7frb8vLyXSsrK/esrKzce+rUqXtu3bq1uFFOra2tLcwJQEnng8ATDNK01WQ0AIBCG7a4GKROavSTZHDWAdamy7KP5rzZ0rbrvBCEkn2d7TzWFGVJ7Z9puTabYTo46EuZwgogFwA+6wSgsC0dPHUyC7G/YD5q+mp+6Bf2L5wipN+xAGZIhp5JkbqM3a+//vrgtdde62rGdVOu4ZRJ1qICoUwberb+j9wdw3gfgDFhp6EAwOQ9sQ0bGPMh+zO+ReqwHCeMdGecgPUrqXPR6zJll8CTvgj6+R6i9i4JlAQOswTa9YDfxzFDJJAjmUrQX01lh3Hb9DkCMXMNymSU4E0Z/ZhfTe+ZrH0pP4EjRkY7R1NzDzmve1wLnPFeki1wqk68Dy+xdWhxyT7drAU+o89lKp1Mo8tYnudp2VIEoOBUa9lQnAcyZYH3k6AXU+gYvMJ377FP4W6BNm16n3GibkFPrJV0pLQ1DkzTFKOvyRgri2e2v7atJhBlmKyMrHdSH3OtahpZ2VCoOS5TgQo+kQVFtkZq5vkJa5RckzAnI99834LQBaYkOwprW2w1FLYzwMjAoUzJUw7UfejodYmSwAmRQBuglSBBxucMapOlSiBKzu2mzXXczkC6nczdCexjXJU9ihr7d7LIsm6yMF8mc1cGuE01Mp2Qd1+PuX8SaHUjdGkDSLHbp3+I37MfJmPvtL6Uuh76YgYoY3uUSZwafURdtAAo+9cW6kolgZLADiUwbSDc4enr8JLAkZCA/SBZEDC8ZE4/aNYy3x/ObQ0yKOx9hri+h0dxzrzOOC7TUZHKOMYMo2mMlDoSAq2b3EI1nQbolhUg0zwBQkm6TBaPAigAo2jMNfJxU8yZUxvwAc5S00wAQCGNA+XChQud89LUExj3Mq0A0WTXrl3rUhBQcMLJiAIIJSmOe1KtpDOOxaLAKRRkFpVGPlDTzqUS5HtGPrQRhZkap43I8z8N9RkhSh/NyLxkYWgZUBKAxoK+jQwZl1pniyF1HopxQScYXBNABIgoc6LznyAUnNx5HL8nWEXAir9TJ4sJTlaMsQk6SgNugkt4vwna0PGqEReQSjpjdaLPQHtttKFRmdlubNP+lpGJGCOynWDo3XwvAE9Onz79wPLy8gNLS0v3f/vtt0uUW7duLa2trS2ORqNNFpQZxqc0EsNmYHQjY3JGJNCGk82npWgf5+CY4RaO9C59IDz7WDKZaPSyzugt+m4u4o3ClgI++77jqnP4HbptppnK8dI+Y50AFNPywDrCtil5jMrNVFj00/zIFEWfIlXVT3/6080CoEEmIepJfebxxx8fvPzyy4OXXnqpq/kuoxXjeLK7FABlvj6D3GV1oobG/+233x7AfEKdYEz+6zrz1gjqdPQ5TmBYZU6DOtfCfJfzX+uQmu/Ga++SQEngqEggASdtysh2nmrnTQEAgtaTLawFg6Quij6c+eplq0gASs6ZKUvv0blUnVr2k7zHce8gQTR5Xwf5zmQFadN99gEC3FdgCLqmQBJqU+jKdJd6Xuq3qbMmE4qMGq7rvU57nlz/t9uTdMsE1aR+PQsQOh2PgpDUtZKRE+cla1QAJzo6M4CCtZrtlTaUbD5tO+/AJHxaYL46FmtVQCjoPxSYPVkrJZBXBhSAKBTZPQmeAAws69wYkHzO5SnrjOA3vR5zPGtaaoMpDLCQqYZ3zP4t+0wfI8pB9ou6dkmgJHB0JZDzK2NsAv+Y9wUEak80BXiyobC2zrU2Y3vqATvxFeVcynyYbGCsiTIVD2MpCy0D01qgZwL3j+4bqzs/qhJIOzB9S3AXtvtkyMeOn2CveRiFaPPql+gSpu3NWpZ8fEmmCC8AylFtVXXfJYETKIGdKBUnUFz1yMdUAvaDNvd1m9sv8/1hXNEYo+dplv6EMcIofgwUGC1waJrnL1M6YOCQ6hflYhbj0TF9RcfmsXJRx2IxARIos9L5UfNdgAr7JUWmaSbuaHMAFIwaI0UDqXcEoFDzHWYUnJitAxMwAsY6C9HfRoHjjDMlTxr0BCE0b8iIMo1vAAcyuiGBViw4dfBj0DMXOufg+RJUwiLZBTTGdEEl4wAoMipQp/ykRPS2WyeB+3L+dt8tj5pOXyP5MqLP/9sah3cylsCokEUQSqb9MOXHuPQ83Fim8mE/HeHUGGGhps7IQL5TePfJjtLDcNN2wknj0ThWE37PMc1xrc8oaxtKY7DthJqoxE1WoJWVlQdOnz798PLy8sNLS0vf++abb1Zu3bpFKp6V27dvdx+komgAACAASURBVIAjQShTRpOMLGWbNgnwhPYrYNDxmvHbds0+5ViePlQnoCwZi9pUAfRZ+rsU8Nnv+S+dIXlOmVG4k9b51QtMSYaUZDwRqCcQpf0Ph4jU8PTTTJfFuCi4j77185//fLO88847m32QvjeJNYhx+tlnn+3Kc88916VWA1RIeeSRR7r+bikAyvTGtzEObAJJAAdZAFmSbuett97qakCYpqADnNkzx+VYwThgNDTjQgJQcpxgPCldbrZXVXuVBA6TBGZZ4znveN8tE1ibNjKfL/VQtpMBDKeQcyHGb3VTgSI536HvJABFNkCN4skq2KasE4DgWqVv3XHQ72Qe3bMb8jcKuqT6Z0ZU9+mrCRzA0A/A0CKLqY6CvEYLQEngiil0tAHIkpcAlDyX95COt/1kzWrbbpueJ9evOGGI/MX5AhBFwLDBOm07Snacts9sti/Z6lgbsZ5NNk++55pLcD01YBQYPS3oYILx0csE0k9IyaOcqZPmnrZgFD9KAWsCAyqY5xMkz7653pEdpw9wdNB9qq5fEigJHG0JMHdnmhDWz4JOrdMxnr8lMIXtDJYbx9Y2r7SSAdxxVGZIbd+m65ZNijlWoGfaglqWr3nvpfYvCexEAug1gruoLw0Gg4sbBV9Rpn+nT84C3OZ+aOOCStAzk/WkBaOgR5qiUUbonTxTHVsSKAmUBPZFArMaU/blZuoiJYEDkED2gUzvgeIO44kFhUJwAAYWKZBRLJJebdIj6FBNAwVKdwJQMp0Dxq6kICynxQE0kF2+ZGvcNfKAmggFI8gw5GHQswBE0aBs6plehRYnKM5QC85TI8aoMeCZlgcgSu6LgU5AAjWgEwrpByiwo8iQwv9E75tmorOajjabaBtBiKJsTm3af6bjYaGZtJyZD53TGtHB87cL6gSgCEKxbtlSNLrrAGhfbRr/k4a8NdBvOS6dzsmsoFO4BYuYMkMAiil0MLDyLqwzzY7MJ54/U+Ukg42G1TSuZkodogWTeSG3eY/JljIhSjAN5H3Ro8onIy+TljwR/hgW+mjRPUfmU2dRhsHXtsLCa7M/raysAD55bGlp6bHFxcVHb926dffq6mpX1tbWljfaJiwo0/SelkKd9glIiiJg0LRp/CbzAbUAFGW0y8PHsTidhq00cCXdv042alPuUGcUN4azTEdghLi1lO+ZkiejVzYF2YLGEryHg4MCyIRaQIq1LFOm57Ev03c3O8Fo1I2Rv/71rwe/+tWvuhoGFEB8ROhSTwJ7MX4LILx06dImkxVsVoznjA0Wxof6TJZAptFhbBRgQs1cB/MJABRq3o3gFJxazSfTgzFnEc1nNDR6nSA1xgrGCeY9xgjq0uWqoZYEjpYE7mBtmMB4lwwgpt5MBr50EiGFPLfAD37L+c85UMe+ABT1Ws9DbSS04G2ONcKZ7bFsinEvzpepNx+GCSYdT+Oo+FvWj2QyMUUKumXLhpK6q2tvg0bQPdX1pgFQErwg2IQap5sONdkxErScPUJ7Qasft2CVvexF7Xo1WXMEDKOX0SZZo7J+dc0qUx01bS4j89t121jnjAyR6Fasj0w/SA0AOEH7zu3U6FzO7YBQXK/KeJZrnR79q12/Zlto2XBy3nc9IFCJd96y5cgM2oLv9/I91rlLAiWB4y8BxlHtW6bhS9Y0AzqsE4BiOjXrXFNnkOU0+8kkKTOuMu/JKoVN0NRljqPawLG7tGnQdLYzpuaY3LImH/83XU940BIwBSFAE/qMABRq/EX85n/0n1kBKKZe1E6awZown2RKHvqPeiV9oz4lgZJASeBISGAnisSReMC6yZLAFAmkoVCHNQYTEODk9Du3UQCfJL0sxpe+XNjjLqdBDKNDsj2gXCQAxVzCpiVp6VvrhR5tCbRG7FzkSemHAQ/2E9obQBTBKGnQs/1l/vdOMjhUTctCjeOUtBIWHJcUnJoAUYzix8nKsYAULESACzghOhwH3QcffNDVOE9xzglY6UnBkoZVFp0abVGYbecY7IgcT2BB0lLzSOloNpJTdHmm4RAMppEUGWUEadKft3NfjgMa8NMRMLbVJQNBmwJHx7DMJbmvaXJ0WgsEMuIv2VE4jywNOJkxoo4rSUlt3nNZajC0puEVB2xGBZpWh7onLUifUV9DbZ9D1d+MCBVMgvEAw4KG+XQCJIADmWc0AMclUIlzbL7T5eXl7586dercqVOnnlpYWHjy9u3b91FWV1fvXV9fp591fW9GAIr3ymKQNmp0DuM1C0ABKBhJpFNnMZgyOtoj1d7dffbDdITpNMs+a5o75+aMKtGwlk46nWz0/QS6ZLTtHU60ZCyi/2Xfy5RYDzzwQOcAoTCempqHmv8Ar0AZT02fFTBGP3vzzTcHb7zxRlcDQGE8pTC+9qQz25Q+5xUwSP2DH/xgs8CGooOGugAo0xstY5uFsfKjjz7aLO+///4AdhrAJ9TMbTiyAOqxb/PJcY1xAnCakdAainKcSEdkAVCmv6raoyRwmCSwybbWGJP77CipT6KjJhtJprRpIyN1ILm2TOAIc5vOfuo2rYmyEjSQgOxMdcd2y7TSyjnvf5LefBDvpw+wPI5xL0GCjNHJPsqaRCdWS1/O+TLaGh2vZd/LyNMWFKMemxHf7M8127S643TG9pwHEfHdrlezLdC+1NVop+hmydqZEfWCUNjPY3Lta5v1epvtql0zoVtZWLMmK526GjWfZPOEEcX1KnWC71kDNZ9W1tnm2Dkdo6xfTcPJujZTdqaDyGhl18G0Bc87Cch/EH2srlkSKAkcPQnkvM5YzRid6aRzbZ1swozVAAgZv7U/Jvvopv1kw+ayXckIqnTeZRxNYGemM8a2YjqzTGumvaVNz1Nrqu2+lTpuXgnQz+hLmTI6ASgELpueEHaUeQEo9g9snjIEUX/Y2B/RNWTYoy9VH5j3Tdb+JYGSwIFIoAAoByL2uughkkAa2nBuSymL8kBOP0AoFFOiaGBJ1pNZ+pGKAUozirUFhUIAChGz5hWmRrFIw0cpF4eo4ezwVmwz6SRFoUVZZSFIDfCEdifzjpEJ/Me+6bzdcjsZ1Y8zNR2jzzzzzKYDEyBKOlEzcp9zpAEPR6kpeUjLAzjF/wGjSGXcABdss4AMks0i0/EAKkhgQZvnlWfVcJksCPRVFHvZE4zU1HhvSi0N/mmgn/b6WkBK7/7IKBkIcAILIKFO57CAE/fP/3R49x3Lfxhh+ZhiA2Oq+c7d1sBKpH6CU/J95DtK6un23fWAT7h8n1G2ZavJMSrfvREv1MmGwxiXLE8ZyaITwIhVASiOkVsYUJaWls4uLi5eGg6HTw+Hw4tra2sPrK+vP7i2tvbgaDTqnC4b4JNpUbxSbhup48KPsdoFoFEItFuN0dxPjdHTetZf/2/7l99NyZNOOiNnMYgl5bvOOCPCk1qYMSOjbCelHNhyxzIUZVoef8PhkRG4pMex8DtgEYtAFvovn8uXL3cFcAMAlD/96U9dAfTQ4wDZvCcAhKTaYZymfv755wcvvvji4IUXXuhAhAmYKQDK9MYnYxQyxwnFnJap5ng3FOY4wCcZVd2cPan5GdcAn0CR20YpMVZgZGU8Mfrd8XT6DdceJYGSwGGQQAtiTKe59+f8n2xbzGUyHTKHtWCU3LcFZCZDovOcQPRMwdOmieScOecJRhGwnXPwJNnm2naWde5+vKeWoa4PwJG6J+O0aVBkoKJGb2vZKPI9poMLPbVl3xOAwrje6sb5PSO+E1zfgq37ZDcOWLMfcs5r9LUDmX3U1dC/WJu6Ts30p4JRbLsChQURjwU5ZerSBOGj68BABwucBVCwgBT0ItalWUijR+E3U5GyXkIPGPOZtJ6xfdAuTNHp2sT1rO1N9k+cp2xT0/4yJU+tHfa7Vdf1SgLHUwKO16kHGOAhIAWbWoIEAZ7A7m3Qm+wN1Kync4zeidQSbMfcKKCEWrs4QD7GUtgidbDLKiVgJVnIjA6oMXQnb6aOnUUC9i36hMHK9CMAKBYAKNry8RnNA0DJoGPatezL1PqLDIKjjwh4pf+UXWGWN1j7lARKAgcugcNiUDhwQdQNnEgJZHQPyrUocJHggk+oUcyTUq01+E0SYEZhoXCjSEAzSJ2RsgBRMs80jloU6v2k3D2RDeEAH1qwBDULQxeEGO9gQHFBSC34idoc8DpsxwImADykk/L8+fMDCuCTc+fODR577LHOgEcNG4qMHNQZMQbYBPYTHKbURI7LjgIYBYeeRUrjADKk0RhjsGmoNNCZnsC0U5nnPFMPGbWhIVPWE1Pm6BRw4S04hf0mflpDZ4J40imdbAn8LrBEQEmm0UkmBbaTEQVQSTq5+d6Xrsdre/McY1oIjKjJQsN3KaaN8Jv23D2gib5FvONQ5qRP4EibeiaNDByj45WahVI6AqYBUHTcUuf4iAFiMyp5ZWUF9pMfLiwsUJ5ZXV393u3btx9aW1t7aH19ncXirAAUKTDNw4pjmXHaYh5WHcv5bDOIu3aZIIEEkwkgE0jCO0xHRqbqkRlJSmHGiZbyPSPC24jbmQBnAPlwegAyoZYJxRrnh2l5jNKFEYV+z5jp+CngQaDDJAAKFPMJbHnppZcGL7/8clcAEyYFPdepz50SSHYuQCU4nb7++utu7BRwAuMJcxup5kw7N4aZxvERZ2KC49TlBKfxHYMRNfNbOjvLUFQNtSRwMBKYaaxv0utwjGlz1DlTd2+fJJ016K/JXJJRyDIZpt6a5036/JYNpU0zl/fQMqlk6pTDMEmMY/3oaxHqkuqY6mcC2vvAH55H4IlMeslOwfoaA7/jcgs2yP/YV92TsZxxX1B1m0oln43tvIcEbB91Z5lrLPtDG1GfgOCWDSVTP9A3sm9pW2ntk3fYKwHnkkYWYC61ABRq9C70Ktk8WRt98cUXHQCFOoH76ALJjGYK026S/i6trG1K5jPXLThIcz2TKTkz7R7bGe3PcdnGTCfVB3o5mJGyrloSKAkcZQmkXsF2BmWwPs41NHZFwCfaHHWgYw/PMVpnOnLZqQ+JuVMgJ3Wygye7gwxkBqtRC+Sj5tgC8x3llnp07t02j16f/efiYDCwPBmpCAF2jWUs73nslrVPcCs1TMyyqlIL1BKslazjR12/PDotou60JFASmFsCO1Ue5r5gHVASOEQSaI10AExQFky1Q/od0/Dwm2hX6nkAKGmAQlFGiTClQ+u0SDS4EfXpzD1E4qtb2QUJZPQjC7tMJ2FO7Uz9ZPskKiH3zfNsGddN/2J6GIx1Ru0DOgGEQioHahyoGPVwnlLjrLNgwDMlD8ATHXU663TqUWP0a1g1EkiFEZboL5kjkl6TxaRGWg1ySSGK0p+pNzCmp8E+QWXmwrUe+7oSbMK2tM+m0EgaaAEhgkUSsAPQJx3CfM+UOnk+jJwYPY3I70uH4/9pBOX+EmTCtmkiTBWRaXimtNHWWN7ZXDeOaet0oBr9Z3Qn7ywdAbkQYvwzWoV33hpsOW/m881bznyoXDPHR669CSS49957L6ysrDy/sLDwwnA4fPbbb7/93q1bt74HEGV9ff2eDfYTQCjTGFC4puATHA3JbCD4RKYDmQ0EyezCkHCiT9H22WSIYhxoHXKOgQlAwbnB9zaVj0A20/MIWusbO3t1Y/qyKXaoGSMB7VEDEjH6FgdIgkbY95NPPhl8/PHHXQGIAuDBMgmAwvjC8RYAKK+99trg1Vdf7ZisvD41ILj63CmBZDEBdEIENIDKGzdudAAU3wNzWrJ+CaSMM+aY2EbvMSZkei6Yk9T1GLeMxHesrFdVEigJ7K8EUj90e9wdtAEKAhqZR2QfcX5qzyH7CHNMRkqaiiTTkGSqx5YJwv2SNcVtWTidv/IeEmCZ+rEMK/sr9e+u1uqbk4Ao+V9GhaprmdKmZQlNw3uymKDLyWIic13+3zr+Uy/lWjq8GMszRWPqvqk/u533LsPfcVjTaz9RZzNdojqZKRysE3TC+hUHJ4XtbN8qMdk/e0FjgP1hpaOgb2WNPpRrMXSsBOujA8iIAhgl17qmIlVvaDoL7y7ThtI2WMOaVtSIfdpJAlBwqOIo0qFEG+RY18HmAcq2cRzayUGNNXXdksBJl0Cr7yQQFR3G9NayL7e2RuyNFMdo9RHG/FmBvJPegSySAvESVNKmL2PubsdP53P2TfuUtsOT/v7r+XdfArZ77Ehpj8JXJGs+DCj0JdmEWDvkmmDSXWkrF7ycgFZsCtoYAKAQyGw6e/SJ1DULgLL7777OWBIoCeySBAqAskuCrNMcSQlomFMpx+EP+ptC2hMAKCgS1KDD+xz+szw4yjXGLx0WRtSb0kGnJmAUjBFG1XLcPJFis9xL7XO4JJCLOBZ1KLWymgCIot2Zl1VllvZJWyWqTJrjpAffMq4nbTFACpylGOow0BG5//TTTw8uXbrU1QBTMqe2IBLAEoAapDPGcIcT1Uh+UkmkQY+IsiZ1QRrSWBzmYtH2Ligl82LzttqojXQEuMBOI3zKdJMhY9Jrb6md27Q6gneoE4zCdps+B6OnzmIMpBac1wJdAKJgEAU8gqysE8QDmESgSRuJ3wJXEsSi8dR6SnNvQSMazfuMoJlCIqNWeH9GgQo8yXcIoAMDrUZajbJGA04CoCR9egJZuD7j4yZ44MyZM5dWVlZeXlhYeHkwGLxw8+bNh7/55puHv/3224fX1tbmBaA4XlObdifHaQEoLA6NhEU+9dmZBFrHWTrkzGedzgoNaMzNGMnMyYujT5r3TH/AbxyTKQk0piUQhae4Qz+mv7eMRwLQAO0BPKEwrpqqh9Q5OEdkLaK+evXqlpQ8jK3jPl7TMeiVV14ZvP7661157rnnOsYVWVm4F5mcdvYajs/ROYcxjwEwgb2LdwDgJIFAACsdixmX2b/55HjJGJTGIQxDpFE0Qimpc83PXGx2x6dp1ZMcPQm0TCO94/zGY6XuyBwhAwk1c1Cy6+VcwXYyeZkrXge860h+R5dtQSfpNEoWL9YGOW+181W+jdZ5n/PqQdl9+sAnCVTuG2v5zfWCoA8d/uqTCQZomfjUzVxjYKQ3TYoMKIJQWgBKC3pxfUKdIPl2kmgN/6kTH6f1fAvQsm26hs3UqehdCUBh/apzk+2MJOb4PqDYHYCxlt0zgyfQuVjPEmRBjR6Vay0BqNSsXVl7WVib5Tpqgg7A+0wQE2sAgSh9YPtkv8VxZIoJau09qWPk9tEbbeuOSwIlgYOWQGsPU29AR9HWSM36mTG5tTdid9TeKKuV4NdpIN5pz55sDzLlZrCS27KjMGaapifXV8zryUaZqZyn3UP9XxKYRwL2JwFcgrLwE1lgQNGPRI3On2uCSddrgdcG3QGyos1nkIuBzABT6BcGO1MXCGuet1r7lgRKAvsqgYMyROzrQ9bFSgJjJIAibk5sjCcgVs9uFBQIwCcWInXSGDiP4p0KNYYGI2WppWi3TmMGSkR9To4ENBILJsFgBwhFKkxAURbaKotCC+3XSLSJDA84UHVmAkR59tlnu0j6H/7wh4Mnn3yyM9ZBZ0zR2WpqhzTSAUB5++23u4ITj8h+GFIoOFk14CWdcbzKliFDhz8GvDY3erIgJFUzfXemzzSnrMwk1jqVTauTqXQyjY4GUFMcATYBfCIIpQWgeLPcDwCTpIE2Gk+a6HRYT2JImEkA43fK6NGWvrE1hKbhPyP+MLQybrXnkhKVcYxFlEw3LRX1uBQ83HWmbspoGa7H901D9YULF55ZXFx8bTgcvjoajV7+8ssvz9y8efMMIJS1tbV7YUDZKLMwoGRanb7UGqbjEYDiuL3D11GHT5AA41s64HBUOCdjBBCAIijPNF2ZpxcDWqbnSTYUx92+yNupL4a+LviEOlmmAKEkKxFj5VtvvdWVy5cvd//N+oH55Ec/+lFXnn/++QHnFvDCPfCZNt7Neq3jsB8AlKTXB3gCcNLC3CULCowoExxPjkdGKDGeGZGH8QfgCQAUCkYi/vP/Aqcdh8ZUz3CUJZDgk2TFG7eWExgiU1YyYGJQFhidlPTd8NusK3W+C47k2GQ2SaBLO/ck+Dp1/IxAPirvpAU7t8wlPEcLAuE39DyZ9gziwBiv8z6ZpZJhhGPZP9ffCUBBJ+1LweM95P2Zbq2Y7sa3tuwvppRVP6PNJwAFR6epHnBw2jeoAXdNYgUaewemP2X9BSiXFIUWflMHo4aRjvmeGhAK6y4LbCgJ6u8a5p2peLyPbCeZbtT1UqbnIWKZACQKTqNMKcGaI4H7ff3jqPT1us+SQEngcEtAoGzqN4BPxtkbZayiVudxnN6tJ21ZdjMQiHEUB7yMD4yhOOCp+U1HPesybefFArFbb6bOowT0mxoQhY6DzoLPSL8RfiS29SexBsj1wqzSpP3KkEZNO8e2YDGImT5A30j/UQFQZpVy7VcSKAnsuwQKgLLvIq8LHgIJ2O5xbKM4qEBgCFGBUHnQ4Y9zK42B8wBQUIilZSXqPxUIlWip2o3yoi4U9yFoLPt4C8nmwcIOpVUnKo5TGVCsjVTAmIdBW4fsxBytpuShBiwB6MRy9uzZgeWJJ57oUvHI5gEYA8MdxjlqnKik37EQTU5kuWkMiCSXwcNUBkajN+laaOe2+z7Wn0lpOca+HllNsm5T7XTego2UO8lsYNocDJqZVofvyYJiOp48r6l5rPP6achEhkTkWQD3kOZIkI/ResiwZUDpeeh5IitzUZ7pwRxzjO5saxZALPKlSZXVxEhSwSItC4rMJUaQ5njI+UTre718vBbUkgh/nkMA4fLDDz98aWlp6aXhcPjiYDB4HvDJrVu3HqZspODpHD0zpuBJAAqLPFkNZD4RgGLkog6SfRwuTtyleH8JRtt89xtjH2NlRtLmNuOnhf2ki3fczHPleCNYKaPIegUPSA1WKUsySRGNmx+AZwAgYI6iCDCb4OTYPBzWkxdeeGHw4osvdqBBInwff/zxrma8ZlwXSHfiWsjGAytHasZOx1jGUuYrmbuoma9MJ4cDSuauMewnGRVvRBJGIRxLyYDC+JDsKLMjjE7qS6vnLglsTwKTxuaWpcGoX8f7dHS39hAdM0YuCmwUxJjRwwlq7WNASTAkc0+rq49j38r5znSTec/bk9jOjuoDicxyxkyzmHqc+l8f65405KmPCT5hfGU7Acwa3b3HZKcDECD7HsfyPY9tn6ulQs81yizPe9L2SYAXbTTBwthYkomOwAnWsQRSmOIBG4upZTPQIJmGjLzvlm6tgDMdKmworGEt6Eau3ahNW0rNmsu0fLKhECBgSVBqrGG9fLYT2l86gQShCMBHTwB4QmFbQBRAVdZHaf/JtRnb86zxTlrbq+ctCZQE5pNAG/CGvdE1MroO47MgQcZp2Zip1WG0ieeVp66VJ9xmzseOf5meJwGkgk+oGUtzvYU9huNdr80nmdq7JDBZArRx1gcJKskAUQEoBjBrc9LfNGsfYc4XQI0OTKALdgaDmLEzCEKhD6jvGqBX77EkUBIoCRxKCRQA5VC+lrqpPZRAAkdQHjKHX6bdQXFA+TaPHwqEOfzSCDLLrWbEvwhWHZooz0klaDqKUpxnkezx2ycN0RipTTFBO5WymNp2me1TAx/HJJhli5QSIAG4QkcpUfsY6y5cuDA4f/58V0zvQA0QRTYTapyoGUX2/vvvd85UalIZZEQZTkCOCTaUNKa1LBetoS0pynObBcDYj05YU+Yky4nAkc6KORx2TC/IwpIsJmwLxNGImeASnMdZMsqO33l260xLxO/sa8kc5GxzjP/1OEPb527ZStI4Ok5G0kencb81ehpdahodo04FoRh14oKnjeDjGhkVmOmWzH/eHtPebzKzJCiGtrAZSXz69OmLp06denZhYeG54XD4w9XV1Ydv374N+8n3AKAQVQkDykZ05aSmw7O2ABRBgwJQrAuAsn9jsIt+U+cJFNFBYVuQ+t25PaNvMaxleh6j0TOtj44TI87TienT3qE7M84YgSsTkuA96nSO4NiAiYPCWElfT9DEJJFevHixS5dm6rRz584NLDBaJcPV/r2aw3UlnUTUjKWmjqOGuevKlSsd6wkAFKn4iYbGEZXHNk/FWKZ+Ro3BU2cSehxjAnodBWBxgvXYvz4lgZLA7kogDbl9QQHtnIFO7Vhv+hvnkXZMF6zCPMBxOsiZQ9C1+c3S3kfOTVzHdHDUrXN90vySc12uDaaxuO2ulLeerU0LMqtjvE1V0hrLW4YUHfuMneqKmdaEYA700Ezh2AJQ0OW8Lk4pWfgYm2VbVKdso6Xb+0mmlb2U71E9d7bjNrqeNu9alv5HFL0BFNT0Ldg+KfStZJtt01D19ZdOZgkwQQcD+OsaNsHBbCe7J2sx5n8ZUVjbEgwACyV1ru8ymGLjRbVrr1wzmX7ZlKWCVbX5yJJGTVvOdUduZ3qeimw+qj2k7rskcHgkkDZCthlnXQ9rb8S+2FcYozOVYGdK23i0Vhea54kziCnB/szjzP3YWywZvGkKElP0sK9BQQX+n+cN1L6zSiB1fNYK9hOAW/qSSMlzfoPhzTUA/SbXKpP8sOgW6gG0Z/QEU4FnSnCAKPQB9rFUAPOsb7L2KwmUBPZdAgVA2XeR1wUPWAKpdGM8zMhoUKsoCxQUhzSQoDyMdepPeSZQ2yBXUR5AqeqkoEZpkKadehIbwAGLri6/DxLIMTkjv2irRI3RJqlRdgFImWdS4x2GPBysYyM7Tc8g80cCLwCgSFmMg9NUPI888khnzBPMQY1jT8YODHWmMaDGyWdKHmqAFJmSJ+TYAlHGUWa2Cnufs2HL65HpRYdsGicFoFjjHIai2UL0XOYTT+Ml55HVBGdlpiXSaGn6nPyP6HtBOCmL9re+/2ZgRkjWEeQwzSng/21anTTWZzQe2xhIcbpKKZ0OVhY9CQ5p32saAzIqNQ2red/5Lttn0eCLUXszsnhxcfHccDh8ZqNcWl9fh/nke6PRiOKibxbK2ASgcN+z9pbX6wAAIABJREFUpuCpNBt7P0C2To5MX5AOwWQ4wfHBPJ8R7BmRnpG5pufxXLSxdPyNjVxxPM0x0nRdjEE5ntDnAT4IjMABMgH4sEWqjNGwVMFaBfCE8VpACiBC04Uxrp/UTwL9GIMB+Qj4AXTCHCUAxTGasdtUSGPGWwF7jmXodRhBjUDK1IoAUqTONdL+pL6Oeu6SwF5IoHV0OE57LeeKDBxowYkyjJh+Le9ThhPZStSxdZI7R+C4afVTz2eUpM536kyV2TKntHJqne1j55+9EHDPOVtne8taMuk2BB8b0ZmRnTI8pB6rPonuKYMEABJ1UAAobCebShrdkZUR1eqyeQ/8lrrluLWHvycQep/EfeQuk+vX1JuSeYh+xTo1U8jatwCmCBDWwUktmNj0PL0glGSbRA8zhSo1gRauZ0mPCDDF4Av2zfUqQBRSoqKfUSdbirpat1j5Li1Ptp02vWymlcDGYwoJ6kzhh2NVgFSyS9L26SvJtDKurR65BlM3XBIoCRyYBFKfcIxGr2GMJtBN1pO0N2JzzHS3rJ/7wCetPjbLQ47TL3TE57goa7g1tnS2qRlLU8+Y5dq1T0lgHgmkDkJbT4Yg+siFDV8SNXoNNijtThzbsh72XZt2L6AEWyn6guzL2iUFotD2M2VVAVDmeZu1b0mgJLCvEigAyr6Kuy52CCSQjnmMGWn4IO1OAlDMeck+GA5n/bRKNOATgCdEvaAcAzx5b6PmN6kDMahV3t9ZpXz890vnKo5QIzCpzaEtACWVX9prUndPXAhmGhkMdJcuXRoQZU+dFMZnzpzpIvwtGN9k6cBAh2PP1AYAUExrQE0KhGT78NXNAKzY9lvG6AigxPvFMatBEsewLCYaKk23kyl3BKQkCwrH8cHYiSM5I+WInEvmF4Eo1Dg6BZsEE8y455vHwNgyyKQBtO88+b/pcGQ2Mce9i540nib1eRpLMZCyOMrolc4+u/Fw/J5OgmQRMFfvPO9ZvQUjiaACakCDlzYKi750GG0HgKIsTMGTtJcuAhm7E7Qzz3PUvrsnAdoEY6SgPdqGdKc4CDOVGdsaA9Io4D7pLMQY1zoM2xQIU/VoxowEsTF2MG5YAJ3NCkB5+OGHBwACGY8Zn0nJ8+yzz3aF32VdYewSbLh7Yj68Z8q5JFmoGJOZj2Dmsjb1Eel4koHK6OZ4ynSwYtDRqAm4RGMQ44PjgdvodWk4KmPQ4W06dWeHRwJTx9KNW22Nv5k2LcEg/J6MI+gBCT5UTxZomJIQgCIDgywN1DjEBaCwX5uqLecIc8ULZJk1+nE/3so8eib34/rU6OQEjPSdKwEe6TxiO1MyGnjRplw0pUk65jONTqbgQa9k/2xD6p7ebwKha0zejxb212uYPtG0VvRB9HP0dursW/xm+lmcm6m78XuubdvxYuz4QQAFaQotrHXRl6jRlXLdloxpAFAykAD2ugwa6BY63wFRWonm2ow2znoB4KpFBhS+m1LKdM22c2pTlbqO6mPr2b+3WVcqCZQEjpsEkm2NMRb7tzYU7IvaGqkBD/If+zBetyzFqY915rJdEJZMaDJCYFO3mI6HgAAK46njKGNngfd24QXUKSZKQH8RNSwoFzdAKNSyvGmvTNv+pL5h0Is2RnxE2hioMx0P7V6mtQp6qcZaEigJHGoJ7IZScKgfsG6uJNBIIJ1JOJrScU/aHSnT2EZZMHIaI+SsH40O5qBESRaZjZJgOgdqwCmms6AuRXlWKR///ZJxh3aL8c1ofRZ/5tDOXNpEKqAApxN1Yt5snJQWjHREh1meeuqpgQXDHSkeKLKhCKTAcUeU+fXr17v6o48+2uL0w6AHCANnoECMWR2u23nNPA9GRe7T+xWMQg3IJNkJfP5upRzy6NvO++b5MUjCbkIN0IbCM1LzuwWQTkbmT4iyn8Up0DpGk848jfka2Z3rOS6pTVmcJ6uJEaIi6TMlj2AV0+7kYsdo0r4o0RYgk9ffjhOgD4DCOJ0AFBZ9BUDZTuc5msfQJtLopdMR5yDbGUXrOMpYqoMjASm5L+No5vkV5KITRGmlLn2HXu14JKCN74wXjh0JSJsGygPI4jiM8+SFF14YPP/8811hjHbMY5/Nmxseb1U/x2S2mWecb0gTB/jEFHHOU8xV/EdEs2nSelKd5dglC5QU0IBMZD+hNh0P+h6OJaPuHY+PZs+quy4J7K0EJo6dPZd2rNdh0o716QxhnDail5rxXtZLBsgEp7QpHZO1oWXLZF4Q7Kh+nVHACZARBONc1EYL7610+88+jSEvj0p9FH0tU+m4xpWtpD0uASXJmMdaNwEpgkdaAArX5j/ZpKgzjQ7bqU/2OeYTGJ1A6Eplsn8tr+2z9J9kntPWoh6mXkadIBW2BRZT0/fyM7ZvkT7VdDwyn1jDTpepadHLMngAEIpFprRMjzohfaL2HPtHtl0ZJWXyyfSm/JcgFdZoGdHfAvfn6c/799brSiWBksBRkUA7RucYjC3FdN/YG9PZDngw09a6rd61W4Bb5271j0xfxlrMlDzUsEsxrjKGUo9jSTsq76bu8/BLIEG09BVskBSC4ggYzf9lQJnGEqT+ayAgekC28/Ql8bs6NXpypf09/G2m7rAkcGIlcLyt0if2tdaDT5BA0jHjiEonvgAUathQdFAZ7TarYFsjnejsPqp2FGTzW0uzms7lWa9Z+x0/CaQxDUXVCErAUBjqpMikph1b+J4OVY5Lg/hWi104J3GQYowzWv/8+fMdGwo1KR+Iujf6HhAH7CEyqOjww/kHnbGMKNQ4+/iNQuoJHH2mmpnmcJ33tRr1jwOWe7WYVoea54QRxcL9JEMLYBEKv+ko1lnMfXvv1DovM0+45+I3/58hzUYyJ/HYk4Aoua/5cY0olWFEw3yKsGUjwejJAl0jaBo5iRb1XO01uFY6IgSS5NiV969jQYNsmzJontfcAlB0KAFAeXpjwVcAlHkkejz2nRSFxZiZjgsp3Y20xRmJc8NoW41v/G86H+qMes8cN63jY4tuzZgE+5IFcefYMMGBccebYdyV1QkHyksvvTR48cUXu8IYTRoeWFKoM93a8XjF/U+RwD7GZOYb5xzAkMxBsp4w/zBHCVLJaOaeuShTODAemkpRVjt0OtPwJKU+42pfSrLj/Brq2UoC80qgBZ+ks6LvXOgPsikIBky9mHFelgWBHzn2O85jDEZvEBTiuVJnSXYU/k+HOecUANOX+od7b0EoAiT9b15Z7eb+8+iaqYsaheyaNdnsEkycjnf1UIF7OtoFMvcx6LX6rVHPbRofvk/SJT1PX2qfWYDeuynzk3yuDKZgm35HH7LvamvJmr7Kd5ydpp9lO1lROE9+xjo7+9Ksss5lPQhoF53Jwgld7xFA4NqVmmAKgwuocx3boz9kO2ZbVjRq+pBR+n01OgaOVfWKZETJ9FH2z7IbneQeVs9eEtiZBFJfQadhveuaGV3JlPTYFxmPkyE819Ye57q5L4Xtdu60DWQyFTTjImAU7ezUBAEwbjp+JrNvOea3I/06ZpoEMmCZPgLwRACKgaH0GdYeaauaxoCSQYC0dQNdqAGgwKhPjS0ig5mrnU97Y/V/SaAkcGASKADKgYm+LnxAEkiafgwZZzfKE4PBAOCJhd+TRYLjZv0w8Wsww8gg6wk07aRxyBqFImmByyg2q5RP1n5tdAKO0cyhDS2mFJkAUfK/zJudOefvkKBgEqPBnn766YHlwoULXcqHs2fPdjWGO4x6OERxrArAAGiBke6dd94ZvPvuu13B+Uf6AwoOQUEcGu9261WmwxUHLPeKU5aa6DcMjRTuPdMJATbJVDpJx0zkG05LnomafQWeZOqMzgo4Gt2RSmMOppfWWK5Y+saEZEoCCJIGTIEjOgdSvFKaO+a4eDfaThALNfvgPNAJ6yKeMc3/kop92mvsi06ddkzf/wlAEXwiAwoAFEoBULYj2aN/TF80Pb9lpDtOD+Z2iyl5bEtpSOC3ZJ7yGA1ufcCTXidqsixtduyN8WIesScrEyC7V155ZfDyyy93BaAg7FUwo1C3zE7zXOco7ZupzZh/BJtQJxDyypUr3TifAMF8Fz3PzBjqWMmYqPHHvONSPlNnJDNO1Unj91ESb91rSWCvJDCONaS1TaTuwH9G15pqDdYqSzKT8D+/O24znhuJyDif7FYcl9dp04bkejAd39PsKH1z0l7Jc9bzpv6Yzzxu/envjIUauRnjcu3aGrzRDRPAnKlm2ZYRhfOhwyaTSY6dGdCR1+MYrzlt3bxbuues8q39+iVgX9ABI1iMvmU/bdPv4Pg0UAhHjqkfqAGxjAOx3QECRh9yjZvrP9aKzzzzzOAHP/hBV/OfzGjoCqSRNaUsrGkJYGXdK4NdD4NaSiHB9wYCJAtQ9ge209GEQxVAigX7UrfkjLoFlVUbLAmUBEoC25EAY2emOmNsTptibjMOM2Yb1CFQ11qGuGlsD7PcZ453mcIPfYLxMtdlCUiROY3xFr2hPiWB3ZZApvZEZzEdOPZI9Bb7DCCUeQEoMg1irwVUhT5ALQAFEAoAFEFZpgbf7Wes85UESgIlgV2RwDTDya5cpE5SEjhgCaSR0whmDBcYIGE6sQhGocaZ777ULdXrpEcySkzaYAAnolQBoGQOP4xv0qsVYvWAG8ohv3zmjbT9mlNSekzaLcY6ENgWFoLSYmI4b8f9sfOAAA5BHNQWou9lS6HOKH6cfBrs/vznP3fAE52CfDdVDTUGvjlAGhNfUQJQuL8EoJj+whQ8shGQiod7MHUO6XNgcxGQgrExASkYHBNAM2ObaQ3gyLyNjnORYT3JoJjU5xjlTaNDjXFS4zx1vl8BKP7fMqBkpCn7ZNRJMp60lOnTHAAzimnm3YyiTNCAKXgKgDKzGE/Mjjo6NKoxfhqBi3EtI2+TPYrtpCLWyKaz06h2mdUyDdCe69d333334Ic//GHnOKHIVOW45xgHUBC2quPyaRljTH/G2E0RdCLwEdCjhX1xLjmGNzJpQYCA7XQSoaulUdNIO4xBGD9xGrmvDqLjIvJ6jpLALBKYdcyjnzEgySLSbo/TUfmdY5LVxJRpOkESbChAxWhcU3qoN2RAAvfQAlDSUe58Me96cBa57WSfeXQvxzdBxaYHS0BKey+ZFofxMJlMTNUoMMRjPV9eJxkcJqXgadMycv1MZ5agljYVyU7kWMfunwSSEcX+bP8SjKKOhTPH9W1G3+PQYd/UuZLhVoWnd0xCJ0I/ogbIi+507ty5riZdD/qSDJ+5/mOboARrGFIISkCvYB0pGMU17Rj9gv5BO2+ZfdAfdJbiYMq0fkbzE9nPPgnYateOXHaecWH/3nxdqSRQEjgKEkidTNZl7Y2CeAGfsJ1BGgZ0GMiRYGEDOWfVEyfJKVlNWHs5PlK7TjNdSbKlMHZmWr4aJ49Cazz895jAK3STTMGTNnn+y741rS/kPI9+IAgV1p9kQMHPlGn70C0m6fWHX6J1hyWBksCxlcC0ge/YPng92ImRgIYO64y0QXnGaSnrCSwoMklg6DCSDqV5InNEI00MZBoSUHYBnbwXIJRUjlGcNa4VAOXENMttPWi25YzsxFCnkU5DHbWFBWJGiGaE/sToTCLDLKSyAXzy1FNPdTVR9lAWk5aHfdJghyFOxhBYQwCdCEABjMJvlBs3bnTAj0xpsy3JbByUABQYTx5//PHNkswB7sdhbAMqMe2OxkQMi0nDLGjGezXqfsr9TlrcaoTUwK8RXwaTpA1vz5OgNZwCptGhNj1O6xTQKJm06Yw/mXtckIn7pPMh2VAweLYAmp28uu0ci2EDR5KGjkrBsx0pnoxjMl2CqRl0VGJcy+j2BJxIA9+m5hGwwjisgY16EtCvG252U9ywTwE2kZXKlGmwVZE6DUcKIBVq9j3qn6S4T0ePad+IToYmn7nm/fff7+qrV692DiPmI2qdRGPG7wTcMcbhKJXZBONO5l82KhmHEEYhmaEcv4+6uOv+SwKzSmBmUHM4RllfZQqcBIO43srgAQHYHJcMVm3ajhaAkil6EmyI0ySd115TXUuwi9fN886zHpxVhvPuNy+rR4LrMhWIYGJThrX3kSAS1rWCnRkXGfN0oqM7eg3OIcuDBnRT7gg+See7+qQ6r7qqdRrhc5v963P0JND265ahToAwNQ6bDKjI6Hv6cKuDpcNTnesOvYvAA9as1AQlsI61kJpH3Qn9KT+sD9ElLABRkhElgxPGpOSxTSewSqa1dKoa6Wy0czpYTVtFn7Mvu216nuyLR6+F1B2XBEoCBymBDHhjfJahitpUhtpfBP+ii/EbtnULv2l/BAicY/9Oni9BqeghOt/RS2RDcb2Gs94i45q2rgKg7OQt1LFKINM6w3JyfjAYXNgo+JYSRNu37hgnyRYALpMgNb4lQSgAULBFWLADZ6BivamSQEmgJHBoJLCrxvBD81R1IyWB7ySgEdE6HUoYMlAScFxSi1KVLm1WmrRW3ii2Sa2KgnBlA4TCNgAUI1swJJjjr6K5quVOkkCO1yiw0oezODRHtoY6mVCo+Q8nPUAU6qTCHAdG6e5DmmIMdKSuAXwiAEWnJ+l4AHqYjocawxsADgvR5zoEcQomOwoGPOmOTWmz3WaQABTulzQUFgEmRqp5TaPhMyo+74dtACrWfWl2eu43F7XjFrg6O10ksIiWVtQUNy4+WmNiGioZa1h8s8Cm5nsaJdt7yWg5rqljgOM07hsZq7FUJH0fKOagFvC0fyNyqPsYUIzUwQCSDqVJTYxnN7KXGsYqGKxc7LHQs0h1qfF3u023jttbCSR4L+d1thk/E0SiMc2orqRWbdP0GFkvgCVzYY8D9+2a3o3zBKYnwHYUxuZnn322Y0OBGYXf/L91pOytuPfm7Ml8kml3AJ3AeiLIkbkGoCM1oBTGfIrp0yYwbskQpXGTMVWDDg6gTLnDd4F/jLs5rpZjdG+aQJ318Emgb5wbN8alrsD8nY7mdCSj37ZOakGEjNftGO24zFjdglryvDleM2bn+rDvnlM/NmpxN6jkd/oW+/TLcXoYz5CRkOh4siyYanGcoZrjkk0PXVFHD7Usn4LvWlCyoBbGw7wm++d5+4AnyiiBM33bO5VlHX8wEhjXv1uAMM4c1rUEWVBc61LT31P3ygAjdDr76h19O9PNCkKRJRO9KYMvTN1KzRqTwAmDKNA9LPyWa8UxKXnsp7mmct2VwQGAWpNuHz2E7xSCBlwv5rrRtV/2k4N5u3XVkkBJ4ChLoNV9DK5Q/0rgbzKgYHNxrKbW7kjNMbkW34l8tI2Z6s801LKhCD5JpkrAfAJnGTcprtVyjjgom9ZO5FHHHqwEEqBFW9e3hF1SVn2BKJneahqYPXVq061rs8UOiU+Jgn0y0/ZVcPPBtoe6ekmgJDBBArtmCC8plwQOqQT+P3tntt3GlWRtkNQsWbbs8qyybJWrurrv+wH6svu++n3qTfq+36fWX+WyZFuyZU2WB1mDJVH/+rL50VvHCSABgiSG4FpnHRBIJDIjM+PEsGNHJh0JbGQiHqBJolT5n2AHgQ3Q2/P+YSRoIDCTvLy+B0LhNUaww6SvVWbz/mZ9b7Mk0CZUMXi5dxk4fbL5aPBm4M7gfgbnxgbqFCsJTEAnJDmZoSum0l7qYivtmQWhkOgjCHfnzp39hCCJwWvXro2uX7/ezQTzSAxSmc7ctleY5bImAIUqNiraYG5hpq0OlWq215HphHlK7+5ZDoFtM8DYxxLiuqvjbLIzdYYUy9mOJ/dt5akAEoKVVngkAAUgSpusyKQAAAtBL1I25jHPeu5HuT0B5haAQvsdeq9Cf5k0sZlsmubwFQDlKK/i8f8W94MBAXRjBhKs9hKEkhTEST0s/WoyTbUU8KmzF2J7k0SB2UTwH8xU//qv/9qNP//5zx1LFQMdaPJEJqjjF/tsR+Ba4ixIkIQPDFv/+Mc/Rp999lk3ADgKcgTgOKDFmzqSZ19wH/ow6Zyz/Q7BTfStQU8SQhW0nO2S1tarL4FWp2VSuU/H5TMiGER9m2AU9HHuOysGSYC0zFTJhJZsCr6WzTJbsK4iJdQ02zJtRF57DbKKUmYnme+wIbOtDb/h93idYGf0nUBnZmxNEzl99mMClvlcu1WAtYn30p2rrwsWdQbcewn2ws5K1pN8jT3WgtFksMPmT+a7wTYXoN0sXpBljpmijGRAgWHN9n63b99+hUkTG2UGfzYBKTw3ALxkVxN84gzwPRmFtEOY9R0tcKhna1F3Zu2nJLC5EkiwLraavi56NnUw+jqZmAWjACLks3kLOydJHjtCO4SZeJgsKMxZOMBnGWvLln+tfbW5V7vOfFYJ4M/o02CXwKx/eW8GgOIgJp8+yiy9kbHT8z4HgGJhHDPFctzrzNj3yao96/nU9iWBkkBJ4NAkMNghO7QjqB2XBA5XAhnMYKHHADYxiZFMolKaNAxkaQMxIOb9Y9HPPtmATmBAYYBUtYrFXr5ZOTvvb9b3Nk8CGaA36CY1pgwosvrgBFpF1gbl+1pN/WZtINEpRTGtdwSjyIhC0M6qMeiLSY5mD23bI1itTsU6g6Bd9tQmaJfV7bNeVkEoAGHo7U3ilRk2FtvoUA1P4tKxQACKQURBHratyUC725jslK2E4KFJARzkbHnTVtRnkpSAY7bgMaEgsKUFoGSgM6mfk0J92YOW3J8kkNDXgK5sp4Y+B4ACsDArb3AMk1J20m3VAlDaKoNiQJn1oVzu7Q2ImeTMJGUmSQWjZLIz+/72tYLISpdZql4GSQxdd/Lkyf0B0ARQoMDATJygs9HhDvTzsv6ZtMlWaQAUHejyBBQCNnE9Yba9G+DGn3/+eVoSKAF56FX0sAHKpHLmtXT4zCSBsgp52XXmsl7uOq7VlYDgPdvntOxSeWYtaJrEhfqTBIa6lpn9ZcIjE8nJgGJLHStw2R96Fl3ezsmsIEvKKkk+WQ2SPc/ihUnJk2yjg51nGx1m7EdtRT7LPxlQpKsHcJK2pkxxth1rAddt9Wa2eExQTOnOVboTD/dY2+eeZxubC9+2be/Ae5n8TEA6n5EotQVXJnomxj4vXLiwzx6HX4tdZSEDn6V/ih2CvSEoxXY8zNgpMqIkGGWM+PJZ4dnQH8Qn5Dm1wIAEKu9lEjWfSb6X7a0msQsd7pWsvZcESgLrIoG032SVEzSczJ/oYGKNxNfbmVhNn04+aC5K5koT7uhD9CSDOHsWD/B/xtqwSbSP2lZ/ZZesy917+OeRLLr4IQBOAJswAKI4eJ9nwGdGX4cjnPYcGJsUyA3YBOCJw9gkABSegWy1efgSqF8oCZQESgIDJTBN2Q3cTW1WElhaCWRAlACEyUoSliTpSVg6slUJwYt5/zAO7NOHESAA5cs9Q0FKd4xjtq0+ffNKerO/l9WmadBi/LaOXwJQMHwNyjnrSBK01xB+ZX2Appjgm4PK+rYND614GATtqMp3APh4+PBhN6hItz0CLRJIHlJBZiUZjCTZAmfWS2zSksSslMpUrREINIHJ6ym9usf9bJ9DmnKy770ObdKME+RPYAqfJZNJJgVwkG3NZU/vPCZbvriPBLzxXjrSfK8PhMJ7srCMY1qZVfxHsb3y5p5NWm6oLgETos95TSBEan57DxvcnnScBUA5iqu4PL/RJjwE5DG3gTaSHdmSpwWdeL8xq2cFtOTcVr3MZYuj6wD5CfSDOh69TPUus2AUZvQyrFAMdDj6fBn/BJ94bOpzgCQOkjsAFx2uHc65LetJpwBfjo0lZvU/yVgr/KlAzuo5XvOZbFNS3KrjK1i5jDdUHdOsEphFF6HHErDXgj7ymWC/fs731KXoSvRoMk8RlG3BLAJI+QzwSjv8fgIK+/aRxzCrbBa9/TSdkddCe03bTjCHQWaBxSay0+4TaMx3SE7jl6LfmNFj7ksQcp6n4BRm9GNra2qnclwJgsnf5/0stHBbj3nRcq39rbYE0iZDv1hdzDOebRATwMbrBKTzOu0z9Ia+bc6/kRQgXQoYHNmCh2IGBnYUM74qhQ2ATbA7siUPdgq+L58xT7BBPIYEoSRjkMAv40o8g7wnCEWbhJnnOhlR9B/bZ3O175A6+pJASeAoJZDxRsG8+sq2A2c2/mg7cNlQLIZrdXLud97z0b4w7oZeNJ6GjWPbe2bi77zn57YPFLyS9k6yo8x7bPW9zZBAFhhhp3C/e+/LhEJcktf4PmzDjH2T9s4kabVFiwBQBJ0kEIXX3OMJEJ/ma2zGVaqzLAmUBJZCArMEmpbigOsgSgIzSiADkBgItthhBplqxTxV87xncgkjed4/gnQEAaxYAYAC+EQAiu8zY/y2yeJ5f7e+t5kSkOXHqs9MzAs80Rnkf4xee2Vnywje5xnpbcdDIpCkpQO2k/fee68bJDcz2UkCFPCHATwCb4JKCMTZIoH5q6++2m/HQ0segnUJFJn3ksrAYoI2q9Z4PaAtQ/vTkwx411Ke5QSdZCUaDm5WovI/QURHJgUIMOIIu69kQOG30knmNzIYyW9kIHPSeVgdN2n7eS/BYX1PWXMPZ5UNzh3MJ/ZeTaAAz8QsTp6OG3MxoBzWlVye/WYQLO+TNtCWVfsG0mwHQWJEhjXb85gkNTlqlb/JkJTAXPa4LXWY0bmCTJj/+Mc/jv70pz91M63S0NkwoTADDly2v6Srz3ZqHGeyZJHk+eKLL/YHQBRZT6hETgAjQMMJf22FP3rX9ogw1dlHnIoiACgJEkQ3ZBX/somzjqckMKsEZtVB2IsJHEGpJIDP3+c5w65M6mnZ+gSKJpMB+2nbZ2iXopOz4jYral3nW33OcWQFr69nlc8itx8aEPZc2D7Bctk+ET+yZRTJhDO2pmBnQXb6oSRrss2O3+N3W+CILR9NfCd7VMvSh6z6gM/JyNBus0j51r5WWwLe9/q16pVMYCYABf2R7R4oKLLgiNlEj7og51ckhe+In6vviB9rMQPFFbB+Oih0sC35yE3zAAAgAElEQVSg7QAprKAtIKyfFl4wD2Ta9JkxLoQ/hx+Y7f6S/YTXsuo6J1DWNqx9wLTVvkPq6EsCJYHjkECyyWb8UWCxepiZQk8G8XaS8rKMM1sYNFYXz3ByGcvCNkIvGhfDd3OgI4nPO4y/2Yo6WSPQvfVXEhgigYwbcV/nMwDoxLgkccosVJqlPbjxZcFSAKqITTCIU5JrgmWfwf0tuMr2mEPOo7YpCZQESgKHLoFZg02HfkD1AyWBBUsgg5gEMNIoEIAiCCUrZgiqzvKXxi8GbfbsxRgAfIJxgJEgXSrJDJMYBvJm+c3atiSgBDK4zn2uk5f9s7n3Ccq1VWNtor4vgfCbtYLqL1rykNBk/uSTT/YHgBSq8a0cI0hHUI9BsM4qsTt37nRsKJ9//nk3/vnPf3YMKQbtAKPMCRZZ5J3RUiPn/21VmewZAhh0apltjWPFqMCRBKCoGwg2JsgE/ZLXIKtJZUGxN+g6V21kb3h0tMENZnqu4txllYGVBgafhySekG0y0yQABV2uw9f2WW3p6xd5D9a+jkcCGVzDlrD3tcCSTJqiR7PFX5sccVvez6qXDOYJmJ3rbNGzVO/C+MR89erV/fHRRx91rCgOkirZvgfAB/pZQMtcB3CAL7EuABYBPCI7la+ZAZg4AJwIQKHlDq12oMJ3TDmMVp+rm21llnTNVs4RvCRwmYkf9HP9lQRWWQLaFAnUn1aRmgBlK15NCqMfAZn0tbhpASi2MhOAkmBo9GN7TK7dvJ9011bf+rvLfj1aphL10TQAhzTzspWgr9RH2JDJrte23RCAoj1q8oVEtQAUWfVaAIrtfth/7kfQSzErLPsdt9rHl74t9v845iP0Bz6uoPQsuuB9vpfxoD790ispwLrYSsz4tLY4BNSLHeXn2E6ysuHbapfYlofCCtu+YuNMYUTJ54pnj2fc5zdf856gWWZtFewV/sfPzCKnvtZXQ8Fwq30n1dGXBEoChyGBNvmeIBNAJ8TajdUkG7NFb4IMF5WTkulNeyXj8bJEaQMJ7EtbKsEoVWRwGHfMeu8T/wTQqwMACuzMFshlnKi1SyZJRsZqCxNZ64lDUijDTI7JYYGzceFa49f7nquzKwmslAQWtdiv1EnXwW6UBAw4WMlsaxKCFBjFGAUOq5ZNWg4VFAs7hoHsBlbRiriGDk1kKoZCGrwYEgYL+wKQQ4+htttsCWTSwCoE7mMSA23f7Eya8rnGMIkA2VEM8vVVknaSpiIsqYgvX748YtCWBwCKbSCYDdKRFKWqjIAcQBNbKVAxBhMKyUQCdwJUSDhazc48sIJs0XdC0nu2PWLTOTVBkKATKzAEmWRbHSmWcRCkNrc3Ldtna67WecikgIkBExPrqEe8DzO5RcLfPqvM0lwyo9ul7TYpNi2x5n0j1bzXsa0sQIc7BAop+0Xfe7W/45WAgTWTrrbkse2E9xgzCRB0qGMc0M/2PLIBJI0x783dGwfdKqiEpAhgExiq0MHtoJIX/U1CBbYUvie7Ffs56j90O4BD6eqhs4fa3nY6JHMYrAlUFmeih3XE7zFP+VN3pr1mWwmCkz7bgE9I4hi8JGCZjFZVHTdN0vX5MkugBS2nPprEFpYtbFhbx7UdaymW0KHSVPNb2Jp8Vwap1KX2RU+wS4JlEiSd1Ndz684jvFDJbNC+TpYCDinBcglutsJXe5HkSYKSWwBKm5CRgp4ZO0e7VPa8FIc2rgwsAlVkVvA4j1CE9VMbJIG021vwWbIfYZP1MX4KRME+ExjXzhg8Y/2DtIvOnz8/evvtt/cHtpNMnwB/afnHAGyC/SL4BHCsr5mxa5Lxbcz1TDaUrMxvXwM0EXDSvsaXzBZbWdigDdPqnQ26vepUSwIlgQNKIAt70MMCkrHx0L+AUBzE3h36wjKDDo3RTDtc7RkT9Vn0mbYPRaD6ftpS/s9n2EbJaFxJ/GmSr8+RAPZFgkwEoAhCkZkNoBbPSLYNnSRBASiu4az1xCksmqHQmSI58k3EMpLdp+7dujdLAiWBpZFAAVCW5lLUgRySBAgsiK4mqJmGMEZBtm0gcWQVHgn4oX8tjTuJChGpzPbmwzAAlGLCmXlau4yhx1DblQQyQJ+JUgP9JgpwDu0/SfA/kdoYzZlQ0DD+DXOE1fZW3JPsFHQCAIWKe2iKmUlyErhjAFyhDY+D1gq3bt3aH4BRAKIASKFFj8E85intFA7rDmgrT6VBTzp0AWgEBrNKPntx834G/6Q9N6mZYJWWUr09t6yizYQqx7FujkYGJQg4S7/PvZqgE14LSKHaJsEqZtSH2DwEHLKlkQAUnDp0OTpcp89rapDisO7B2u/xSaCtwDXhyT1l9T1BN+5L9GkmVQUBonMFpgh0bVtHeF+zr7n+ZJmSOv7ChQsjBkkSGKlsmYae9rUAlWROIeFy1H8ADDNBQysdGU8EnzADPuEzEzrMrCVUFrMP5il/CQJEB0tXT8DGgA7VRDzjWS1nWzSBK+sI9Jsmu/p8PSSQOo3X6CKH7W8E77dnbPKW9VXQncFW/Cb3ox5Lu1RfjJnvmqjgdbKamBBu7c5kQRnHZrDsV0gbUJuhbbWYyeAW/JHMB+gjW4LxWr3E/to2N7wnbTf2pskW5rQ1+9jzWsaoBLog63WzN5f9/tnE40sfQABcgtkEpMHwmW14BJ8wo2sS5KYvwXuC5X7j5yJs7SpmgL36ssyCePFxeZ2tZwHVYtNoq1BY8e2333bgWWybgW1gff7yuctWrrzOFjwtG4rPuJXQ+psycqYvuYn3Vp1zSaAkcHAJqKPRxdhy+rfo5GyVTGyGODwzCXj9ZWYBxxzNkFjNuKNuC7QyEd8CTbSjnLN9Ge9lvL58voPfJ5uwB+yJjKMTm4RpnwEIhZi7LQIFoMjuPOm+5/7Tf3Ddt9CZeIVM+wJQuNeNR5edvgl3Xp1jSWBFJHCQBX5FTrEOc8Ml0PYPpjLeIQCF1g0MDAb7mROUGPqHUSCbATNJC0EnzCQwnQkOZDXKOrfLGCq/2m7xEsjKURxBq/GdE4DSUhUbwMNAziD/K+sFdMOdl7jXuoGKegcAlD/+8Y/d+PTTT7sWPSRAGSRDM/BGlRhJRcdnn302+n//7/+N/v73v4+uXbvWVbazDTMJxmP44xnNyncD+c4JKsFZtYKidWyTLcOkQ+7LAKF9O4c4DLnNkO2PQXwH/skMPsvew/3L/WnLHagtAZ9I80rAo6+twJCD4ZokcEgGKwEo0lwzW3nsPTBk/7XN6kqgrdBKgKuVXwk68TXAFGmJCT7wf7acUB+z/Sy2x28kqV5O3cx7VOkCNvnggw+6Gfp42qbRpgdKeat4Zas66ksEcIQ1QLAJiRoAiIATmXONIKmTgBPXE455Cq09m/Cs2iINXZsBHCuJZEGhWk59ThCz2k0c9Y1Rv3cYEkiGE9bJ1EXYi+q1ZAbwOBI4h76ymo+Z/VjNynadGtqbs8qP14BVEvCfCWU+n/TXxi5WKZYhe4E6SCAyc8tIkG118BuxN7RNAJ9Y2cucdmgLRE7QnfsRZGvrwCH24ybYm4fxvNU+FyeBfNZbPYYOGgdAkeEzGUC1u9BZCcrrPVptq2xViE9rG1r8XOwrBj4woF4BKIBQKKqwdSA2jXbLQGbP1vZIYJgsbQJRsGn0U9ATWRSRrSbQQQJQKrm6uHu09lQS2FQJqJO19/B7s+1OxuCJ05iIZx4HPJ5HlmmrGGeTCS5ZyAXxaktlfAcwSoJ1S0fOcyU27zuA8wXXM5NruhogFJ4H7ncGn+tvJQCrT2rcfwk0t2jGezYBKNgCxC68f4fY95t3peqMSwIlgWORwCoFbY5FQPWjKymBTBJhCFhZR5CBJKXtGqyY9z0MAYOrs1QhYxQkewELf9t2x4QGBkMGCsugXclbbOkPOnU7aGyC/Vn95WspMjNol9UKtpqw6rVNwP5fhmFrq6u0t9qeQBxJTQcV99IWv/nmm/ttImBRAVRiOx5mAnQATz7//POOCYVqdwdAFLaHCWWRYJRsXUH1/4sXL54/f/78BX+7u7tPt7a2CNp1z/jW1hZJyyfb29sdKOXly5fPdnd3n+3Nj1++fNk5t7u7uwli4LVtddKBSDaVpFWeWsa/9Hfg4g4wA8Pp1HHPAjyR1pLAhtSufJbB6Wm2jhXDOGlcX4IRMFkRnECXS20JmJBgL3qcIX29DDiLO+va0ypIIEFO6EiTr7YwcybRkZSsAFBs9ZcgFQGCVsNkItjXc8mFyl0TJcyAULJtmvqbmSpeW/m0rXlkV8mqYA+IdQDdrH5mJslCgoWZ/wWOoL+hqed/BiwmqesFnNiODaYs1gcG9PXsk/257wlCadmieL7V5+jlpLDNxI0AM55xdDf6vv5KAsskgVwbUxeNqyRNMEi2rsl1FZ2Vn7VrpzYhs3qNJAP6je9a/Yo+THuxTRYn6wrfSXaUaev1cV8DdYoAkdQxfYHe/DwratEtCTzGNkxbxEpeKx9bdr0+BhT3kTLKFrF8nmwIZWse991Uv38QCaQOpIgomeZM8jDzmeAT9B02mIx1tueR0W5wJT72EuwnFli0rWfTXwVca4tZ7BtsHtsOYgtlu9kBAklASoLR8FsEpDC3AJRsO2F7HhO0beuuAYdRm5QESgIlgX0JpD7mteyf2IfYibKfUCxkrNEiOGP16GFpOBdhC2aLQUAoaYMZp7NgzIIEZvSnsSBmvpttuOuylwT6JCAABXsDG0MGFEEoMrXNA0DJ+4+1XsYe8k4UyTmIX/A5g3tXUHrLjlhXsCRQEigJHLkEFrGwH/lB1w+WBKZIIA1ggpyZBJLtBIOAYcU8M9tlH/ShgmZhT9YDFn6NANvumNjAGEj61AKgDJVybTerBNTvOHIG1nLmXueeF3xilUL2ajU5ysyz5LP1SoUqiUdbONAHm4AcFWBWglkVZvV9UhhzUgbhAJhQ+X7z5s3R119/3Y2sgicJSSseAnfMA6rdB8mMY6fy3xZBT//v78mTJ0+ePn/+/NHW1tb3e+OHra2tn3d2dh7tjcfPnj0DqfLsl19+AYTy5Pnz5w93d3d/fvHihUnOpP+UUj2dCF8nGKWYkX69cqnPM2jM/SqtJTP3rfcylZBtIGTcvZDJJOTOdRNgwowOt68qrTmy6pikdCaJBt1vtdHaSCCTqq2eTRpidKeJESmHk83HxImf9elr35vLbgdYJ0CQGbYqgIIO6ONhp3JOHY1OR0c6EpwCIAX97yCRgm52CEhh5r1ktAJIwkDvP3z4cL8Fj5T12ZLH7dhW3Q/4ZED1cFYN8XwTcPQZtl2izCfYbvnsE6gk6EiCphK1a/PYrs2JCFSTqQ6bznYUfeuf77W6Kumi0Uv6QcytvlEP2YInk77oufxuCroFy3gMbj8vY9lxXMykwkYvJFNJ69NhX+Tn2d5PG1GQm+1zDBJrL6rDbMHjPrKSN23LFgTT2p0y8JlQOQ4Z1m+WBBYhgQS5ZayHxKegX2ZBv/q0vIdNZttZ2VCY0U3JIjr2OLGN8B0B7WIzJRModpa2EzO2EfYP/iv2jG0GmbF//IzPB/q2PufqD2Z0gokpK/gFrmn7mJQSnKI+sSV0JakWcWfWPkoCmykBbT3OnqIMme7QycRpAJ445+v0iY03so+5fN4QfcbbBKPIRI7OzIIEWywzk9QHhGLRkezEAvY28+rWWU+TwDQAyrwMKMlWxhqdbTiJW5B3MlZJTMP7ljlb+FXeadoVrM9LAiWBQ5XAQRf1Qz242nlJYA4JZIKc1wQkstrFlg3MMJ9YMc9MwiiDoEN/HuNWpCkzCz+GgHRoGLEYB1ajWI3W0iQP/b3ariQwiwRMTmQ1ve9xz6cxzHOQoKys2rdXZW9gjgSn1fEE5KiyZ8B48vvf/75r+QAjCq8J0lExxkxlflZ+0Rvb6nfAKNevX+8YURhUjxGoI3jHPDBIN1VWBA45nr0+3i8fP3786Oe9v6dPn/6wvb19f2dn597Ozs79EydO/HTy5MmHZ86c+fnEiROPnj179uzx48fPHj169AzUyu7u7qNffvnl0ZMnT7K6ldc4rdImc0zpTLSORTkI/3fV2gpqAsYmy7hXqShw8L/tALhvZwGgZIUMTl3SsApAYYbJKpltCGIkFfbUe602WCsJtPdn6thsKUHSVvAUs0wnBtwyUcI9nmxVLXtVBvcGCxPGEoAj6FtmdHQCUrKK12pekylsh450FohCUgW9LyU9M0mUBJbIcIKO531AJTJeASgk+SK7iSATZkGGztlyR/arbL0zQRDoUkEkzIBPDCwyy07HzP9ZTWxy2QTyYHnXhiWBQ5YAeiD1DTom2UkSHNeuhbI1EeRH12QyFt2UADjBxqxz7EeAC0FWvpt6je/lMbUiSH2ZdmnalKsQl8BeyNY56gmDvHneCYDjc+yHZCHI5DD6qQWSaF/IXKJdadJZUEprW+YxpI0iIMakTFFzH/KDWrs/dAmoMxL8hm4T0Js2l7YXvkKO1IHosUGxINkzsYOwq9JOwqbC/9UX1vZiO4CzFFc4YEfBpwV8y5jRt+1rAys7EvomE6wJsAWgklXSAtLUQYd+4eoHSgIlgbWUQKuT0anoZNlOmJMNhbhj6mB847RbDyKklgUzi4YoIpIRDltKAApx/GRDISYkk7E22EGOqb67vhLoA6DIfsKczGyztOAxbqw9n2B24hqCT4xVev9y77K2ayccSy/79b3cdWYlgZLArBJYhUDPrOdU22+2BAy6GjzAiNWohf4P4AltGxgAUJIKDaNhlr8MDAowYaZKHgDKF3tzOvkYsGn8VvBvFonXtvNKIAP/uQ/ueZP2zAJQaGeCQ6izCEiFYJ5J1ezV+ptjIsBGNT2DpOVHH300unr1ajcAobzzzjtdSx5mPqd63pYOBuFIVBKU+/vf/z76xz/+0c0E60xYkrS0xcPARORY2XGcb7311ksChZcuXXr56NGjHx8+fPjDjz/++OOTJ0++29nZuX3ixInbp06dun3mzJkfzp8//9OFCxcevvbaaz8DPvnhhx+e//jjj88fP3789Oeff37y+PHjJ3x1r22DrXVwANrr0D7/pQ9evUptwkoWCWaCF3/YA6Awc69K88q9OjR4gcythjFBnUlpWvAIQuF9gg+OcuTm1Ujr+z3v2UxgoC+T/j3b71Adhm3i4B7Oz/2elbstAHDofd5JHF3LHwkTEyLMAgKdkx1lD5i3r9Op9mUAQOG7CUABPGISBV0OcITKXwb/Z9UvQEN0PDP6PEEngExsr+NsUmZMciZ1Z9LT84yqiwk0AgS27U7OPNvYbyRrTNoUEHB9n9NlOrP0xcfZau3xogcSDAL4ROAaoLWWUST1BtuyDbqH2RY6zCRrBbOYiM1nK9vzsJ9kyZORZQhIbuh5HuV1ShCHwV5/P2WAnZB2wKTgrgUHBn8T4MbrFtCabCmpx3hfPZb6rGsJ2WNbTpJb7vco5Vu/VRI4TAmkLYSeau0s/0fvtcyfxoJ4Hz2aQLoWaNx7DthW2EMAdLWpkgXUIgfsKT6/cePG/qDVYLYZtHXPQJa31FvomWzVJQOnySrb8wC2bQe+qgy9FkiVrjjMO7b2XRJYbwlkUajxRhPwGW8k5qhO5nNiPH2seENsyz6JtrE1dTr60hgdtlQm7WXGJKaPf0iSX7ZzdGwVH633vTvv2XGf6xcBMIFtXwAKbM0WfTLPCkDJYxI8JfNZFsvRLtw4JvdvxqGLzXXeK1vfKwmUBBYigQKgLESMtZMlkoBVgVbXkYi0yoXFPhlQSLBn4NWek0NORxAJTjoLOwhTBwu/SFSAKFa7EWjEULC6pA12Dvnd2qYkMI8Exul67nkZgphx/PooMnEUeVasmDVA15v8JLmZScr33ntv9OGHH+4P/rdFD1X2bstMewXaLFBJT6X8V1991Y0vv/yya8lz+/btrk0PMwlLk5skOuf9O3fu3MuLFy/uvv7667sXLlzYffr06YMnT548ePjw4ffPnj27u7Oz883Jkye/OXXq1Dfnzp374dy5cw8vXrz48+uvv/7zTz/9tPvw4cMXP/7444vHjx8/f/To0S/Pnz//5d69e4IaWtT5uGtR4JPfXsAhABRBKAcBoKRzRkUgOhynjRkAioPghNUyOH8FQJn3oVvv76VeNIiWrCa8VpfankegLIG3pCJOhgFe22YjE8G+HpTUFfCHnrZyFyCgDCcA8kiSCDyhqhfGFEcmWZIBhf2ik9Xf6HDZrdDP/J9VvsmGwvvochlTBBfOAD5JuyrpZtHDmYQh6ZLAk0zCYKv5fDOXTl7v53QZzi6D7O3r9nlu9Qq6Q9YTASXSnZtAdZ/53QSroIsEdgp+E9jC3Norud+WSSWByUPjC0O3O+xrxbOeeiOTC9kKR59PkBpzX3BX3WG7HhO7JjAEn6RusgVPVuxy3v6fNmWyOvGav1llWfrtsO+q2v9RSiD1JboobSxtLt5jZPGR7WctuECXoiNlgmJf6EJ1X6+dhf2jPWXLw2RA0aZixtfVFnKW2TOLMLCRsJumMKK0QDVBac74KugoAbi2lcD2ydiVTJ3qlmTrtS1sxa2O8o6u3yoJrLYE0u5Ef+LDykxlvFEmFPSvuhhbVEYr7VH1cMbqZ7F51JP5HdlvbUtIwSiDYoRkyMRn5D0LSrHfsm12FSus9n26yKMX/CoIhWLnj2MQT9fW4HnoA7sOOR5ZGFnf8UOIUxqzZHYQy7R9FNvOHywfclS1TUmgJFASmCKBWRbuEmZJYBUkwD2dgQKMWBZ6W+38fg+EwozRm8bwLAAUjFar3ljYRZpipApAEY0KUtpqORb/Qk2vwp20fsfYp+9JThiQY/Z50TjWMWTGWcxkKM6hVbXStHdSa9s9ADKxoh7Wk8uXL++Pd999t6u+t/KexKNV8wTeAJrQeodx8+bNfTAKoBQq7W3JQ+Jz3r/Tp0/vnj179sW5c+eeM549e3b/l19+uf/06dP7z58/v721tXXz5MmTX50+ffrmqVOnfoD5hHHp0qXHv/zyy0tAKE+ePHn54MGD3V9++QUQyvPvv//eZEb2n/UQ22tRiYD+izcUgJIMKPZ07wVH9fwMsjdAy0yAIUEn6cgRrM1tDcrOe+vV99ZXAnn/8dpkBnqzfQ34z/ZS6NhkPbHllElik86ZfDYJrT6emoyUcQoKeV7DZsKgepdZsAmJEit6nRO4IvsJyReGuhsgIYASACTodPU6Oh1d3QJV+J9tsvKXk2jZrcYkYhIQbILYJAr2GcEZE78JQAFQZsCRGVst6exLL6/v87ksZ5ZBdX0XAWWv2FVNRSjbkCh1ADxBjzhyX61ekA5d208/CF3D/mQyEVCSz0HL7MS+1Gke79DYwtDtjuJaoTeSCU0mEsEn2aYPfy77r2ei17Z8nfoKxksBKDIsCWBJwBvbtIwDCWQxIZxAGfc7zrYcJ7vSbUdxV9VvHLUE1CnoIvVStuYRwNsHQDExhA5NwLBgFGZBealT98/RNrTYRdhLAnuZL168uN/qlf9tW8uM7ZO2kYUWt27dGtGWVltogjBbwFuyMpko5b1k68UWwgay5Sg6CX1kvEp9KDOKsatKth71XV2/VxJYXQnoC6Mzs/iCWI2xeWdjjxSOZmwydTA259D4zjSppe+ILYVdp7+IrpQFhRk9KYMUSlkGiipGmiblzfo82dfwy2D3gXUfEAoz9zoxdQY+VwJcZ/GJjHGwPgNkT8BJxjB5zZouc6KA9c26KnW2JYGSwNJIYBZFtzQHXQdSEpggAQEoBhkwYmE6cQA8cWDoZqUxRsDQPxZwF3MWfpGniT7VABB5ipEg8rSCf0MlXdsdpgR4XjLZQCIi6QF9bjCgMZqzZzYOoUxDryRKTEaanKSCnqp6AnBUf9GG58qVK90MGAUQCqwoDL4j7TDJyKySB4Dy2WefdS15mGnfAG0xAyDKvH87OzsvTp48+ezUqVPPTpw48ezFixd3d3d37zx//pz51vb2Nu20vjh16hTjh9OnTz+6dOnSoz//+c8d6uXatWv7a+n9+/d3z507t/u3v/0NxzbBZvXMz36BjgqAkgkkgg4wVwkglA2FKgJ7qRqYLQDK7Nd0k76RNnbq2dSbtudJJipea5sAPLG1FLMMB9lCwyR0MhZMtO9txaOuJnGSCZEEmZhUEawieMWZC+r+EnCSLdJSp8uKkuwobTu1BJpMqf7l57PNBUFEe3TzXLMwQJ0MsxEzz7AMKCRfZKhjRp+rtyvJsklP6vGdK89sC0gzYapPkklVq+Wyz7i6I4EkyZTU7ofPBK0xJ3CFoP+k4H6uya39qBRXMbaA3mjBINkOB//NdR+dgj5x4AMmM1qyBLTguOzbLuOADCr83jhwciZ/87X66vju4PrlksDySYDnqI9dyvcBoODPCkQxAWpSKEHAJE2xsZhtS+a+Xzlz7SnexF6iHa1D/xcfmIILijJo+8oMq5zsb9hF169fH33++eejf/7znyNAKFPaD+YxCHpT77S6Av/GIRjXthPYR9mCMO0odF8yQS3fFa8jKgmUBJZZAlkgit1rvFHQSYJQiEPq69oqMvVwW+Ax73kn4Bf9ljYg+pDi0rZlq6C9bHVWSf15r8D6fY9723uWmTh6y75vm3viO21r+6ESkbWHmbWaGKXtosg/Ecc0lpk+St2rQyVc25UESgKHIoFVDBIdiiBqpysvgQzQJnUqRiz0Zw568fGamcBDthRpqw0nCWVS7z0Wfts32HuvbcOx8gKvE1gbCWRCgSAbSU6HDCgY0LzWUdQ5zAqz3M8rwqESjEp6Kuup/Pr973+/PwCgZHsetiEYR9COBCdVYQzaOtB6x6AcgTlYUeidbf/sTGyS8Bz6t729/WJ7e/v59vb2s52dHZ7VO1tbW3e3t7fvbG9vf3PixIkvGGfOnAGA8v2ZM2ce7u7u/vyXv/wFo3/0t7/9bX8t/d///d9xFaxDD6e2+1UCR0FQOVQAACAASURBVAlAEYRChYuOG7NOHTMBW50+A7J1vUoCQyTQBszy/7Z9RgYvCNJlq8BMjPhawArJkRboYsJlrH7m4G3L4yx4UJCJiZV29rsKQMYSW+fwfiZPBKLwnq/7tu0RaAvmyzYVWalrNZCJXqrZBJ8w23IHIAqvswVGBWaG3Mm1TZ8ErIhvwRt9fnY+i/gr4yo9W0BZUjULQBE8kmyO2arL73jMgkYS9JL6huMZ8tcCUY47ntAmEhIEMg78myBhW3WRVEAn8L9MI675AkUSgEIlrIlaixI6tRcj2VSSYUA6bPffRxG/r1r3XpR9OeTurG1KAr8C6TozpRGILQ+ZAaJkGx6SQgnKa8Eo2RpiLOtca0tZiGGLwyy8gHFOEC/HSbtZW8/ChiKzHLMscTLLTbCV1EO5ibYQyVV0ly14sIV4T6Y4GZpMsqauylZhfb9R915JoCRQEuiTQPqj+L34to5swUN8vvVvUw8nwHow8+eUS4JtlSx46EDblAnWk+3c4gUKFyxeSJ+0fV13w+ZIAJ8rGdQAVpFzYlAATQ4KAAoz936y4k6M0zQibJn4BZ9wj5KH+jJimQlAwY+pv5JASaAkcGwSOO6A0bGdeP3wWkkgA74EbBMlnQs/i7+oUxLqLPwGYaX0GyoYg4gs6jjsLPQu9iz8SdsnfanBzKG/UduVBI5KAq4FJEJIRuDoMbf0mFIHMpPkMHGBI9kmYPaP3QowgCUATGjD43j//fdfaclDZZiVYgTlaONgOweoiAnMOb755puuOowBGIUe2vbRJkg39G9ra2sXEMrW1lYHRDl58uS9kydP3j1z5sy906dPf3vy5Mkvz549++WlS5dow/Pd1tbWD4wrV6789P7777/829/+1iUFCnwyVOKDtztOAIr6PKsKCoAy+NLVho0E2oQtH2u7mITOZLSv0cW232HOIFzLfID+Tpsmg3S2GPQ3Xzm8cQATACjdge612GmZU/qusiCUtmo338/XggWnMJ20TAK2nmAmOSJtPHNW8WKfkVhhECi0hzcz72VLreGLRt3eJYFfJdBWdmZrwtbPbivz8Vey0lNQPDPPr89r2/qGz1pdYM9x9EILRMvr1bb9yXZe7HfaX57TLAHTafud9/MEm6ReaFno3L8gDrcFIIIeSPp1GSsTcGpyAr9PncKMPygdtiC2PkAMxyOTinO200mgTMq4BdDk/8WsN+9dU99bdwlM0k3JfgsNPvEgGT75P3Up/9t+1vY8ss6pZ3/DiNLaVPi+FGIw8G1hP2G8+eabXWEGhRq2OcSPhf2TNrM585piDFoW2rKn5yK2ILXcRICdsSvZULCHZIPLloUCUrKVNPoOvVWMKOv+BNX5lQQWK4H0P7E7LZ5gTh3Ma3UwcwKs0cdti7S0kw9yxNlqET2XTHeATozt89rPBCGn7Skrpy24D3JM9d3VkgC2QMZhALeSexJ0IhiFGZsj7+Vkq5yWo20BKABPkgGlACirdd/U0ZYENkYC05TbxgiiTnSlJZDB3qwKxGgFaJJtd2BxMKlu7z0rBGd5HkxyGIjsWnTsDVo2SGnKTABTY3Q4LcNKX5I6+BWUgEkUDGdZhKwKc5YRhRkH0cQozmG2lXjlWSKJaRsHwChQEDsAosCIAhMKM214qAxjEJizyouZNju03WEARrlx40ZXJcYMKIX3/AzQytC/ra2trlqBGRDK2bNn7587d+7+a6+9dv/8+fO3T548eePs2bM33nrrrRunTp0ChPDd+fPnuwTmlStX9oNwf/3rXysxMFTow7Y7agAKAYdkQMGB06Fj5jN7qxcDyrBrWFv9KoFxiVspWLOyVvAIiY42AZLJkQSnkMjOYEabWB4bpMvq26SRT8AJp5Hb9f3Pe+Po4scBUvI7E26WDO5hU8lGIOOJoJO+5IlVaiZTTDSzbZuwrvu1JDCrBAw4WsmWTCUyK2obaCfxzNt+C/vJivsE9QqM72slIc1zAoYTyNIHCM71NAEqqX9maUWqnGbxnWaV7bTtW2akrGBFT/QxJ3Uqp6l2xadLUInANPfX0l2rU5gtMmAbQWyZBM5jSH1jEjerZaedr58X8GSopGq7TZbAON1kCzJ0LHoTGyv92bSxki2F7RzobVnnWqapTuZpS9HW0GIMgCYUWtialjlfs61+M74vBRYOWs4mKGXMxR2nHxIAh85DfwnOTfaTZI5TL/K5ek9dVwnWTX666txLArNLQJ2crSDxVdOXRccmOMVWtLIzCwhktgBOO/kg9miC6tCV2WYHtihb8hDbB7xHTIgZfSkIWfCytmMVNsx+j6zyN7j/BPkzEysnZm783JwUbXmIrWchgayXyeozThaCpWzBIzsPscpkQCGOme30hgfHV/kq1LGXBEoCSyuBgyzSS3tSdWAbJ4EMzhJUSCMWxOmV6L+XCXUW/XmfAYAnUpSCgr62N67Dnho07ySrrXDTsN24C1QnvDISyAQlr+2RzQw9JoAukdzSZdpLuy/p8psTJ6hGJZiDCjCAJx999FE3rly5Mvr444+78cEH/NT//ZG8hA2F6i8HfbIZ165dG33xxRcdEwqsKAyqw+b5A4Ry4cKF715//fXvLl269N2FCxfunD59+uvz58/ffOONN27u7OzcOXXqFK157l68ePH+vXv3Xpw6derF+++//+Kvf/1rAczmEfr47xwFAIVrZku1BKD0MaAUAGWx17f29n8SSFYEXzsTmMtkSL62akwKY4JxGcywtQ8ztlH+zqrJPoFfBFBkoWOW5SSTKSZVeC9BKVLREpDhuZ9ULbxqMqrjPR4JYPvYRofnTPBYX1KSZ1CgGTPPrAnOZDgiKcq+WmCv/g77zueb18n+OMm3yXU19U1Wpx6PJGf/VcEdsp3kWi5ItKVD9zu2zGEm0UAiAWCxFa0tO5KtVNU56hWLDGy103cW4xhR9k3c2U+9vlESKAnMKYGMGwEiae2q/F9mFCv09Xlt4yyAT5a53kNKRhQKMpIRhYIMfOHf/e53+8wovoY5lEILBy15LLag4GLGP/UkM/rROBZzvsamUh864/+YcE2GqEqwzngRavOSQEmg80eTQSrbSfpaPYyNnHpXncws4988xaSTLgN6DT2nHWgbHlhQAKBk+zL8TOxC/VK/x3ertevm3ezpf3Hv2r6eAmiAJw5AKfh9glplvfwNo1qPCBOAwn2XLXhuBCu/ABRBKHU/bt79WGdcElgqCcybfF+qk6iD2XgJZCUfAVuTMSz69NgDgOJIij8CvPP+Eay0GoRgJcATQCjMVsrrrBdV6bxSru8dtQTaxISV91IUi+JmxqDGmBaIkm0kkjr+lXWGIBxVYATVGATeZDyB/UQQCkCUDz/8cJ+uGNpi/mA2cQA0gfnk5s2br7Tm4f8ffvihoyl2DBUkAJRz5879dO7cuR8vXrz445kzZ77b2dm5dfLkyVunTp26tbOzc3t7e/v2ixcvAKbc3draevLaa689feONN57813/917O//OUvXXJjj1Vl6M/Wdv0SKABK3RmbIAETv30zyZFMLkv9jkK0PY8JbJkUkrpYQArbJ9OBzAwt6LBlTjhMP0FQbssA0CaV+Z8ASyaXAZIwrOJN8ImJYRMqbsdsMNFKYO6vYhPYhKds+jm2TCN8Yxwoo2VelLmEmWc22Yzyl/meABUBKFbfM7cMKG07nwSRCXpJ8IuV/dOe29bWy/+nS2rxW7RMJZko9df6GOZkl5RZpH3WBYUwt6wkAlCsdKWYwBZdttWxijV/h+3RO+ogf2NakUELQinds/j7qPZYEhgigbR7sItaAJ92FrNxI2d8XpKhFDQJFJQ1tK8lT/dbbftC2+3gB9OCh/azDMEoMIACSsH3ffDgwf7At00GlCzKwDcex0C3J5TUswDnMmlqG0PeQ7cJxmMGhELClSQsQz2rXdbq7yHXoLYpCZQENlcCre+ZOjdf47uSpBeAAugE3evgM9k+mWdpYzJJ+oL0BB5jHwrAk/3EOD/+pzZh2obkCmxZpo1a/ubm3PPc48RlvHe5ZzMnRVGnrD7cx/iO6YdOklQCUPBlZOdhbhlQMl5SDCibc//VmZYEllIC0wJUS3nQdVAlgUYCybyA8ZmsDfTYY7H/eG9OdhQM3Hn/SGxIS4ohmgAUFn8ddj4rAMq8Uq7vHYcEMhFhRS3PCka0KG7BJ9nSKpOePIe9RjRBOKq/oBhmphf2pUuXukHADdCJjCi8pgosK8GeP38+clD9dffu3dG9e/dGVIUBPHFAVwxVsYG7GQT58vTp04/PnDnz+OzZs49PnTr149bW1u2tra07zABQdnZ2vj116tS3Z8+evbOzs/Pwrbfe+umTTz756T//8z+f3rhxY/fSpUu7//3f/01Sov4OJoECoBxMfvXt1ZBAm/zNpDfJkaSLz9fo56SEt2pM6mL7Zvu/32VuEyVpR/UlUQ5DkpnUNYkrGIXgn/TuzARQCOY5JzVyMqAQCDTYIttJVrEZTDR4cxjnVftcTQnwrCV7SYKx2jMSzCX7SVZvYv9kD3C/K3gkK+b5XrZ04Jnm+wLGxoHT2rY/yaoijfO0q9Cnd6Z957A+93kXxJHPvslNfrtNdFqlakuubMVFIkAd07KTsB+/Q/DWdqr6dVb4mzRIIEu2AOO7CZaZllxoQTCHJc/ab0mgJDBeAmljocMFkGQLWu0lgCckiZhJJGU1M36voEF0dgIPtaPU+/stDPGD8YEdsKEAQjl//vw+GEW/mPd2d3f329HCBJrFFfi/+MEMgCkAUBh8p+cv9Q86zbYRAu2ytaFgPBKvxLKo/AeEQvU/etJWhujcPqBf3X8lgZJASWCSBNK+Tf+01cP4ssl6QvGbBXDo5GT+RAcncHveK5A+KHZgFp7iZwrQQzeiC9NH5XOLVMkXJNtexQbnvSKr+T18PEEm3MPmpMhLQfOdAFcBKNoOk85Y3wR/hPuL9Vl2Hpj4vxiNRl/tMaEYL7EIZzUlWUddEigJrIUECoCyFpdx408ie+0RAEhkNAAUFnkBKNk3kiDvvH8YlhqfIKABoDBY8AGgWEnHNuWYzyvl+t5xScC1ISt1AaFY9YURbT9LENyJ4sbQJiBnQvM3vSxpw0MAjpnqL0AoBNmYabsD8OTy5cvdsDUPoBR6ZBNUM7j28OHD0U8//dQNKImhKL5x40Y3w4xCSx7b8swiyJMnTz47efLkc+adnR0M9nsvX768t7W1dX8PfHLr9OnTt15//XWAKA9o2fNv//ZvD/793//90e9+97vnZ8+effEf//EfWXE7y8/Xtr9KYFkAKOh0ma2yFUi1XKq7dZESSJvc17bgIKmsrWMCm2BFH22x75HYRh/LZJXsKej2BJ2YfG8T8GxzWL4CgRMTH7zO/tsZXOG1wTxmh7TxBPsy4JdsKSRU3Jdg4GQsWOT1q32ttgQMettGp2UfybPjOZHphOeqBbdbkWnrK75rsD0BKATO9Ut4bjMIny0d+sAi6oS2/eGQ/uHtlTqsZ3zIHUFSNAEngsOcWwBK20YiK/dTFxB0zX3les0+Tb7KaOJ3mdu2OvmbLetKe3xDz3nIdrVNSaAkcDgSSJ2aurR9LQAFW0rf1+IL9H62i0j9bSJUG27/LPR/nWEFhRGFARjl4sWLHRMKg9cCU5gp3MAPFpTy5ZdfjhwUXviZQJQe0SUIxRbR6l//R/8JxrPyPyussz0P+rK1sQ7nitVeSwIlgXWSQNqdrY+rXcv72MnZCo2YozFIAIEm+Jnb1pXzyivBztmqWXsTvciw3avgZ2ZBe+QA+DwLJtCt9bc5EiAebjEQ9sInkZciR0VcXYYUi4NmAaCw9gJAARhqaygAKLTecWSLvfn602/O9aozLQmUBA5ZAscZcDrkU6vdb5AE0mglEJytQX4fCz0gFAwBkdIs9LP8pdOOQSkVHxUhAE8cVodomGayY1p13CzHU9uWBA5bAlZuMfO86OQRkKP6ACcQBDez4BQAYBjbWZE7lt6dYJoteZjfeeed0fvvv98NgCiffvrp6A9/+EM3w5AiewqVY9mOh8ov2U8EoWRg7sWLF/sVZGMqw/ZlubOz83JnZ2d3e3v75fb29pOXL19+//Lly87ZPHHixG1a8Zw7d+7WhQsXaM1z97XXXrv7zjvv3P3www9/On/+/C937tx59j//8z8kN1JnHPa1Wsf9HycAxcoB+6oWAGUd77DlP6eWASGT4tg+2jRp28hGRbBDnW17Dyt2SZ4ni0NWAPuZYBTb9SxCWqkTs082rzMJLVOJgC9srgz2WX2bYBTfs72O4JM+hoKyxRZxNZdvH322xiRfN58vmUcAsidLUB8IK8EqPHtZJc//2R4HKY0DlPncksRs2/dIJd5KOfeVNpq/c5y+fZ/NM+1Z4/lMOmkZRgSn+fxmay7BarKXWH1qMsCgv3qEuW3hk2BSgrLqD4K1HI9sTH0MLAmWW76noI6oJFASmEUCk5imsKNsk0YSFN9XAIoA3wT5yhza2lFj/WCKMZIRBTYUCi6YAaG8/fbbHRMoM4Ua+MF8h/n69eujzz//fHTt2rXRt99+2zGEPnv2rJsTjDKBEaVllRIQKKgXvUi8CwCKg7iXAzBKgonbdmdch2lrwCzXqrYtCZQE1k8C6uC+NrDYxgkysfBNIIqFp8QhyQMkm2Ha3weRWvqk+JZZFJEJfsAm6EvblaEfBfMxY3emTXuQY6rvLr8EsAdkocVOIBcFCIUBAIV7N1vZZ0HBpLNr24JmizzilYJPiGUmMB8AlX+1Li///VNHWBJYOwkcZ5Bq7YRZJ3RsEshqQoxUAwPMAFCy3x6GKdvYt3foQeuQS8kHqlmkKXMiTTE6MUYNZuqMZxBz6O/WdiWB45RABuVIRprYxJjG0ctAXAK/cBQNwjGbwOllQ8nAGz2w7X0NGOXjjz/eH++++24XlKMijEFAzXY89MGGgpgKMAZgFIEoMKLAkgJjCuPx418B4PbLTiHvAU8An7zc2trC6fzp5cuXDxk7Ozv3Tpw4AfPJndOnT98GkEJ7njNnztw+d+4cQJVHDx48ePTVV19J/55JjOO8lqv623kPZpU5+v0Po9Ho0705q2Bw8vJ7k849K1u4MQgc4LAVAGVV75j1Ou5MWrRJEvSqLTtMnmPj8J7teUyeAArU9mEbEuzaTuj2TJj7mm1sp5aJ7nmDFmlH8dxlr2yevbY9jgliq3EJokj9bjuebLdjZVrup7W/ChS4Xs9HBpe9R7P9Xx+rUAsGkVnI54PZFjgC3Nln3vcCtph5njI4zv9JId4eQ7LD8XwlM1GyHE0DfvWBTxYVbJ/nLkmglwCNTG7msaVdxDOabbIAlchiZIubcftOAAq6wKSArbgySNvqrWRHkQVFHdLnt6XuKLtunjukvlMSWE4JaFupo3KNSJAvvgUJI6uW075KkC++MnpdW0o/uLc1LWASASWASmBBOXv2bDdgPXnrrbc6v5jB/7KlMMP+STtaBm1nf/755/1Bq54s1OgRfR+4zvfQp9po2F0Z87IVD+/hM6GvHdhtLfNvuw4s511QR1USKAkclwTamE0LDs8237bgMd6f8Ufik/rAzK3fPO/5pS2Jj9nne2o/ohMTEJCMUWwjYK/YUOa9GqvzPe7BLDSQlZ8ZAIr3MrNxGX3EabFLi3ZYc7MlFEBR45jMfkYRD7GT1j9bHWnWkZYESgIrL4ECoKz8JawTiJ7tJFFY5BMZzeIOAOWjvWGg1wDxUAGyWGMoGrAEZJJ0pC70N/accZ12ZgOn/Na8iZuhx1nblQQWKYFMfmIQSyvPTMWvVQc6f1YjUCWW7a6kIv4NraAUxFZ0STVM5RdgFFrv0IqHGUaU9957rxswpPBdASRUfBF8++GHH7pBJRgAFIfAFGY+7x7GvV7ZrcC2trYAnrB/5hcvX74kyfGUeWdn57vt7W1AKHd3dnYY325tbQFI+ZY2Pdvb2z8+e/bsh3v37pEIsa2EwbhFXptN2dc0AAogFIYAFO7LAqBsyt2xGefZVs7mM2EbEFuCZGKcQBx6WIp4AbgCUJKlKm2j3A6biiR8Jk5aJoGhV0GmA+naE6hLUETGg2zLIwglK3j4HraVCY9OP+/R0DILFB4XZCk7bOgVW43tEojBfZqg9HGJRd63SpJnyHZW2i3c9z4f3v9Kg/snGYPaFjwEHPPZ8nuZ1BSMm0wq9v/2Wevz0dv38vz4neP069s2Dj5/WRHv8eVn6IP0mUx8+l4+zwI/9Kt43jNRqk7B/kI/ZCI072bBcHnMyZxku55JjC5VVLAa+qGOsiQwTQKTgIrZTo0kaIINZT5xznZq2l4mTmWUE9S4f0xtSx6KMmQGBWSCL+zAN2bgKzOS3ZPiigcPHnSgFAbMoFl80SOEPltOvWaLMmb0KklVB8CTb/cGidZsMYE9lsxTyRZVtte0O7E+LwlsrgT6fF2k0RZJZOyR2A9AFAf6Of1e447ztKbMK5F6DLux9TvTByVHkCxRglGYtU2xT5ONYnOv+nqfOfYD/iR+IrGYLIqmSDrvXbZNZtpJkkkQfBbpECthbc68lGw8rN98nmyztSav9/1XZ1cSWDoJHGegaumEUQe0shLIQC+OPi1BHCzuDAAogFGyOphg79A/K/RMjLC402OPcXNvAD7hNQhTDFNHLe5DpVzbLbME7GMtMpuAmz1ZqQbLdjwguQEC8DnzRFQ3wbcuc7K1tR90O3XqVEc1/MEHH3RgE+YrV66Mrl692rXkYSZAJ3CF7xN8c8CG8vXXX++35fniiy+6PtnMfCb4pI8BxWPZuxgmPzqDfWtr64ft7e37W1tbAFHub29vf7O1tXVrZ2eHGefy/tOnT7uxlxS1aoK5/maXQB8AhXsPp032kwKgzC7X+sZqSqBNlJisTtpWExy2G3ROkAk6WdsJW6jdNhMpbJf7n5dFBB2YbS9sq4PNRFAuA3i8ziSGrXZkNjD453aCWmydwdWdFyizmnfG5h51gqO4TwVlMbfVj/m/QW1ZhJJhi0ChwBSBIXlP5Wd830p41qZkF2rb6LRVngmWyVY/s/jns2x7mHdJ20Yng5wCOjzWtt1WttIi2WlCk9du2yYy+b9lLsnvEeDPyvvWF0swS9p5qUPGyav8usO8k2rfJYHjlUDqVFmpmNHtWVzRvs41JIEqvCa5JFAYvf/Kn34wb8KGslcE0fm5MH86aMnjAJQiIIXP8Wcpvrh161Y337t3bx+MAjBlwF/qtWwfTaKUKmp2IgMwNP/Ewmw7LUMd26KXBfT1rQMDDqU2KQmUBDZYAqmDjT/q2xJbJO7IDADF+COxf8ApxB1ti5m+6zRWwWniTnsyfc7W9iXhj150oCdtX4YOtWUPdm/9rbcEZMkk/kKcxYJogCjkpWxjz9wyb06TjOs1a2y2geK+IyflECzK+6zfee/qm037rfq8JFASKAksRALLErRayMnUTjZOAt6/LO4OggEfxmBx53/npJYnEDD0zwo9K24xJAWcADoBiIIzzowTnhW8FagcKuXabtklYAUBM4hu+2ITdAMQIPsQABQrFJituLdqmPNsK3e7cwdQ4qDyi77X9r6GBQXwyaefftrNBN6gKAaoQpCOSjBb8hBsu3379v6gPza9shkE5pKamO8JROkBpKTDubu1tfUzIBSe8+3t7e9hP8GxZN7e3r798uXLO7u7u3eePXuGA4q+MKlKMrVoiGe/w7MiJgO6tuABfHI1GFDsyd4m+sb9Mtck6aOzBQ8VBOh1B59lAr0ct9mvZ31jsRJI9gdfm5DP1h7SwZtsT+YU26slCCUretnWwB/BvHkBKNhRyXJCIM6EBoG4BJWwXbbIyApbKYyz1U6yJCxWwrW3o5BA6vlxVZB5HLlNgjgElfS1j2p7y7NtUnVjx7jGAEAxWSiDm7/P/Z/Ad/wKWYb8XrbZ6TtubaAEkB00OL6o65SVdexznA+TeoDXPLMtMEzmSAKkGXNIYC7fs3WOrUt53gWiJIuJzCdZpZ8te5I9Bdtrkq5qwSkJcFmULGs/JYGSwGpLIP1emXaznbN2E7o/ASgkQG3Vw5wteVif+sCRrgv7EsMfxsd12IZWEIqteZjxg23HwwwLCr4w7KDMv/zyywi2UGZ85SmFGKkf0aWCBJmzBQ++LnYcgGIGujt9qgQSY9O1Onxee3K176o6+pJASWCoBNLPRR8be7QQLpnPAaQYf0Tvph2Pr9Dq3d/o3IEHlQC9lv2PJD/xIpknBJ8QS+J9dSV6swVYD/z52mxFJED8xNwTNoCF0eSleA3wxLyV7PzGZ4bem6ypyQTJPWaOipn7L+OY2QKq4pgrciPVYZYE1kUCBUBZlyu5eeeRyetMsuD8s6CzsAs6SWaGrIxsKxMnSZEAaVbWsZCTnBRdCqqUBZ6ZoGm269m8q1NnvK4SSMdNWkGAKAxAJ9mHNftaEpgjSCcNYQb0XlmH7IXNTDDt4sWL+4PWOx9//HHHhMJMX2x7YxOUywoy+mATcDP4BvsJ46uvvhp98803+5/xOT2yd3d3u2Acc89fBuKe7IFQSII+3GM9ubM3A0DpKh5evHihLlBvEJArKuL5ngzvO6taqHoBgALwxMG9Z/B3lhY8CUAhkSUA5cs9HV8AlPmuWX3raCSQtlAm2Hmd7T2yNY+AkkzctwmVrOxl+6wCnjdh0AJQWgaUBKdYoWNwLhMaPKeZwM5WOxVMOZr7btG/0oKnWmBVy/zjfd/e59glMh0yS7/t3DKgtAAUA9vYK9kygd9JIIaALGaej/xNW/Z4Dn2ySgDNpJY7i5bztP1xjpMAHxkQFaji9lKKGwj1eSZ5mQxw/kb2L8/kpjYT+2G0dlNbhZqtIpJFCT+Mvz4ATavD3Ge2TJ0mq/q8JFASWH8J5JqBbhfc6OwawhrA+uEagr9iMpRZoIp+cFuZn37xvlTxhWEEpSCDQdGF7XcowtAPZgakgj/LoMgCP/jhw4ddI84M7gAAIABJREFUGx4GLXkYtKGFLdT2Pfq/zaVMHYkuxed1kGCF5RN/SWYUGVDQ5ZkMY10QJCiwuE26upas/91UZ1gSKAnMKoEWNGLc0UI4440Zg+Q1Q/1sK7XUu31glKHHpq2Y9qmv0YH4t+hE9CP5AVlQOqbkaGeWrR/xe+tvvSSgjygQBbBJgk4yX0WsPO9X/a1p+VruuwTisy7L0i9TvzOgKBnKbFm8XhKvsykJlASWWgLTFNpSH3wd3MZKoDUYs/oEhz/b7gA+sb8eBmomUWapNmSR1pjEoIT1xAQlIBT7PTLjeCfl6MZeqDrxtZNArhkkZzKpSaUBVQfM9mT1+eO5lKKexGbrAO4LStphe2KfOXNm5IAJ5cMPPxxdvny5G7x2vP322x1ghd7ZDKq8CL49evSom2/evLk/aM2Tg20IxBGEY+75y0Dc862tLR1GDP7Okdza2sLgx7H8dnd3V2cTxxN9IeVmVkkUM9Jsjwf3ntWEAFBw4D7ZG4BQ+EwACvfYrAwoOm9cT3W7DCg4blxT9HsxoMx23Wrrw5dAH2ME7yXAxNcm1TMxz+sE8mJTEQixj3bLgMIZmbCd5exswWNi2iowZgJ2Cdy1UtaAXiaZ289aJoZZjqm2XQ4JZIu/9nVrq2eiznuXoF1fVXoy99jixueF+zoBKNzvJhB5BvrsFO+1fH4ywChYK4FhKeHW785ndxl8cp43wV88j+PAXRyrrENuj+8jgwlA/GxFamBd+bUMKGwvCCVZTEh4TqqYdz/JlpSsK8p+kr3VB0ZZjqeijqIkUBI4bgm0YMG0q7KoyfY8ssfhp5gYJQ6Ff+Iag33FfmTSErTo2veKTwwLCn4tM2AUfGLAKMyyhDLDisJ2+sKwnABEsTVtsoICQsFPljV0TDva1NcJEDbBmjZcAlBsByCLFTodYGHLXpdAlGpTe9x3ev1+SWB5JZB6OIsrAKEYe2RG52bcP5k9bXGi3s32nbPa3+kDtwBmQHcCqNGVxgRthSKDFHOC9Ygt1t96SSDzTty3soUzA0ZJRhRshLZYE2mM8yfTv8m2d8Ses3iOPJVF0xRHpm9W6+563W91NiWBpZfArIvt0p9QHeBGSCArH3ltwJgZ4zP767HAJx1fW1U5VGAYk1Z8MLOYf7GXqOQ1SUsGn+FgW81RSeahEq7tVk0CWbGMgS07hVVfAAQc6RxCcZ8BvIlAsGREIbj27rvvjmBCYWQ7HtrzCFShQow/AmsG2OiJDfMJ840bN0afffbZ6J///Gc3qAwzCMc85c9n20SNLSSYASjYiouZ/6Xh5PM2sTPtt+rzXyXA/ZZtnQSgfLwHQgGA4lowLwBlGgNKAVDqjlwlCaS9k4G2ZFwwmZ+JeBL5CUBJJghb8Mxj27QMKJnEIDnR9iVOpoOW8WSVrkMd63QJGKTTNsigXctWmG1r+Mz2NwmcksEnAVfsO4N5bQueZP0hqN3H1OZ93z5bY0G10099qbbArmmZS8a1ptEGssWCCUjbMchaZNIxgR4JxuX7CVwhIO93WZNlNUqd0+6rZUkpJpOluq3qYEoCayOBlmlO3c/6knYTAJRsDcH/+Mf4wCSaMonKWpT7GSsswSgCTWxRSxEGLChvvPFGNy5dujTCf9a3pe2OTKBffPHF6O7du6+05BnD/ulxpN+LbkWnJ8ika0vbFGr5HrMt1rDzsvo6wYJTne+1uYPqREoCJYGDSCB9AIB/6lZBfzKfkwPIdj3Y9Wxv8Vy2ypylKHXasSdYD3sW4IlM6bwmPmhblGw/iV6tv/WSQPqK2AjJ0kMc05wVQBTsgyyCaNvGjpMM63MW8AAMte0TM0V1Dv5P36wAKOt1v9XZlASWXgIFQFn6S1QH2COBtme6iW+cepDPLOYs5Ff2Fno+xyjl81no9jKgiVEIUtl+jqJJWdCpjrcKBEebgGkmTuoilgTWUQIJBOOZNHlDAI5nzgqEBIFhePMsSoWJE0jgrQWG7Vc6EECTFQXaYYJqDtrwOGBEAaBi8I0qsfyjF7a9sb/99tvR9evXR9euXetm3pemGLYUmVAm0BIn9XwG4QCg6WgyozMcANSyjQTBtgKqjX8y2vuLQIGVLcw4buh4B/ecrZ5IRPI3rWqAbaSuRMdzffpa8OjIof+rd+o6arP1PKfW3mkT6vl5slnZXk1GiWSRyCDdrCAUAh0ZJLHVhpWxfbTsWYE7LhG+nldvNc+qDZi17Dx5Vnn/yaiWwWF7twtAadcEfsukn7pfMIpzAlry2DiO9jeTQQVAVv5eHjf3ZB57C+46bt86/Y8EYox7XvO5wi5pgSMJFslz43uCTwSRCD7BJ7LKjv1p7yDHtJ8Ellktysz3kvGoZShxH86ZHM1zn1U/reYTV0ddEigJHKUE+uwqmUtsr8NaAsgkW/AIPhGAklT72FzpF8uw5Zq1f374xIBQBKLQphbfV/9X/xhfGJaU9KEBnTi+//77jiHUQdseQCoMCjeav3ZNkTFSv0mmk/SHBRUmEIXP23aK2TbNdm4FIDzKO7p+qySwWhJIX5ZgX4LHKUayJTj6N4tUs8UJ+jf9XvyBoQn/adJKRj70nUWqzMQEExxgCzNm9GMWYpQNO03Sy/952gus69yfxMGZAUpl0bS5KhnDhzL0cJ/kPceayz0G6IlYtOATCqd5n3Vb5p0Cfi7/PVRHWBJYKwkcd5BsrYRZJ3NkEjDobFIk2RVIdgM+cUFnMXchxwjlb0hSksU8K24xCqXOY6YFD3RmtmgggaIDTuA0A6NHJpj6oZLAEUogE0s8k9kHG2cwA28ivnk+eV6zf6uU9VY8vwJGyZY8gEoAodDnmpn2OzCf2I4HdhQHvbGhIXYAMHEAOLES7KuvvhoBSDEod+/evf2KMYJwPVVhSbtJkCyDaQTcsh0Xxr8OAE5nBucIuhlsKwT6qzeu95b3hHSpWU0IdaVgQ2b0e7YRmZT4zF/zGtrbnOuHXrcNTwYKCB7Ygsf2BEf4yNVPlQRmkkA+AxkEae0gPpMO3nYiJkSYMxkiAGWewJiMCdpWJjHQofYibtttpC2Vn80kiNr4SCTg2m1VYQI40t8UwJFMPLbQUYcTGDYhh/7Pe9Zk3zgAikwozLY28B5WEBwP77m2WI3ufS8wdpK/0CYiPf8jEfaYH0nAVgK60m5pn10CkD6TPIcJDOP/DGy2a6cAFNbFZDQSjG+1e9uCJ0Ev/Hb2L2df04LwLRtKCzyZRz8d53Wr3y4JlARWQwLj7CrWIwGUzKw/VuYn+EQASvrBvpZ+X0YU41z7krE9reygMH7iEzPj9wpAefPNN7v3ZQYFjJJtafGHf/zxx/2hf+w2PS15UscKxBcoKBDF1hOuISS5khmFNSLBhmzn/y0LXvnFq/E81FGWBI5aAml7oyP1GwT+oXcdmQMgNqmOZRZ0zowPsigmw4ztaRvLdEKRky15mGVJZgbALXDbGOFRy7Z+b7ESaGPlrP8OgFJZSEd8XJuB+3bo/SgARb+JNZfYs62eiGfK2g/7juuua+5iz7j2VhIoCZQEJkigACh1e6yiBDJojOFJUts+u1TF209POrPs/2gQe9J5G7jMyj6q+bK1BgwojqQzw3DM0pEKgq7iHVbHPFQCaVhnP2uCaaK8MaZlQwFAwLNqtQKgAZw+afKtQEjUd8eAwl9SD0M/DNjk/fff78YHH3wwunLlyuijjz7qBsG3DMwBJrGyi5Y7tOG5efPm/gCI4ntZCTamJU9W5GZyBmM+23EBVpNmE2cgKx0I2Jn0KQT6r3dce08lTTWgE8blmHnNoLIlKwjd4zQ7RzppqwEAoFgtABAle/dybXNdsDXA0OeltisJHIcE8hkY9zp1LjYWz50MFH2tSDyPWWycTDrLniBVccuQwP7bfWcS/TjkWL85WQICmWQdaZlB8noKAMnK8WQvMSCMfcC92FaR+b2WASXtfeyQtpI87//ch8ecLXumrR19z9K07xzmPdTaJdom2BmTmEEEVTKTQMyKdf7PZGOen+16/DwBKLwmgO7z7TGk3hBQlm1/ZEhKVpM+mfXphnl00mFej9p3SaAksL4SaEHurn8C51m7svqehJLgE1673qU/bLKUNc9h67h9SWZhhn4xMz4vvi8gFGZYUWBIee2117qRf/i5MoMyMx48eNCNH35gCRiNxoBQ+CgTrLZWVN+zZgjoZxaAQhyN132te1xzcs0ov3h9n506s5LAQSWg/sWOV1div6PoUs+qg9Gt6Fr+T8YU3+N7g9uDTzn4tLfRlQL0mGVKzqJWC9UAoRQ44KB3xnJ+Xx827z2KM2kjzgCIQnzcompAq9mKdlKLKAEoxpTxv2TtZxaAAgiFXJZrMPfab+jOllN8dVQlgZLAukjgOANl6yLDOo+jlwAGYtLm2esR8EkmKAGgmOA2mD3kaDUcrdwDVAIqGcAJzCfOtN7hfwzH7Pdo1cYsiZkhx1XblASWWQKZbAIIkME2W6cIQMnPSBgJMmBOBxDjuw3y7cuAftf0v2a89957o6tXr44++eSTbqYftsE3AnAG7PjykydPOtaT27dvdzPgE9rxMOiNLSUxlWCAVgjCjWnHw+5MqvK8E3gzyMYsAEUWDSsdADngAKTeyOTRMl/nwz62vN7cDwRxuZ/Q4eh0wCaCDNH5DpKNVrNnxfyk4zXJlRXfOGsyoOC0yWLD+wBQEnBUAJTDvhtq/0clgbaq18pb5mSBmNdv6GMoyNYe9Swd1ZUe9jtj193m6211VwKXJrVuSvAH6zx2QFYqWtGIXk8AStuCk98QdGIVeVY1JstKe+/KWNIy/PidYZI6nK1aho9pv+Ja5qxtgR9DgNHnr6+1gb4OMwFy/B2H7ETurwWgZEs6bBoSiQQ/GX1gzdbO8bis3DOxyfmWDzXtqtfnJYGSwDJJoG0NkdX2JJ7aanyTUSRMbRfNrN8jAJNz7AO8vHLusITahpYZIIr/4w8DUIERhRmfVuBJtqiFBRQQyosXL7rBdvq/+MJ7oJTU47wWOCgYhXXDSn4r/3Nt8DV+Mn4VSVlGMoomm3CuB7UuLNMdX8dSEjheCbRgduz/BLMnwC91sHFIdS//Z24hgX/z+r3GCBPEjc7L9tzJsku8KQHg6MA+8HjpwOO95+b9de6jLJIAbCL4hJkYOaAU29UPBURxP2Q8hZgmcWZizrYVv74HRCF35frLLACl7ql5r2p9ryRQEphJAgdZUGf6odq4JHBACeS9SjA6qyMFnThnUhIjNClRhx4GQVor4plxkG25AwAFBKlGI4t8Ot/Vu3aolGu7dZKAyRxmntGkwYcFxZY8GNwJQGl7sspi4ex+f9MLm4ouwCUMwCi044H9hBlAiuAUPiMwx6AlD8E0+l8TZGP++uuvX2nJw/tWg0FLDAsKDCrMYyrCfOZxFtEXAhpsx5MgBl9j+KtjZEPJJNI63RuznEtWuqO7k5o6e6UCRJFZh5lAbSY8J9k3bXVKOvxcn2zBwzXUkSNwkO0KymGb5crWtssugUxwjGOOmMdvaJPpmQxPVpRll8+mHF/LeDMJjJIAD6mwbceXzGbcT/lntbgBNuwAAOMm6GzJ0zKg5LEJYtEfYLaFji18cj3pA6Ck3TKJ6eeorn0fUCvfa4/DZyvZ1FijxrW3attY8f0E2wtAYa0DhJIMKFkph9xsqSV4JFspsJ9cK1uAWZvA5HPBJ57vUcm8fqckUBIoCSxCArnesP5lK8NMPOkfkxC1Yh/WUAY+stvqH+c6O3adghmU9rQM2vEwZD/RX3Zm28ePH+8XXNCOB3+YAQMKnzkoxMD/FZTSA0Ix+cWcbdlan9hW1VZgs8ZkCwrbWfM5a48+cRZ6VIxtEXdq7aMksB4SaG14bP/0CYghCQTUz5D1hNikepfXCWJnPxl/nFda6LBsKYluE+AtG4pMuzIlJyCvtaOTOXDeY6rvHY8EuJ+y9R73HswnglAs0iSmyWfZGnkaA0r6UPhi3kPMWVQHAIX7T0Zu2x+X33U890T9aklg4yQwTyB544RUJ7wUEsgKXBz6dM5tweAs2wILOAt9tgYZejIs5FbxSWVGNbyLOMwG9tZjEc9e61XJO1TKtd06SSCfUZ65DLyRVLIfK9Vd/C8IBUcwHcS2P6s9MK3E35cZPa3tb01QLdvx0JLH1jzMBuXoiW3gzeAaTCjZjufWrVsjBuwoAFGgKoY1hRnwSvOXiRQcRYx5kj/M6IZkPZFyE2cTUFtWhvHddCDW6d6Y5VwygEvy0QAtc1YKoO+tFGAmWPBK66YJP5pBTeSuo4ZTxrURbMjM9fNzrlebKJvl3GrbksCyS0C/wCRH6nWOfVa/oQ+k5XuZDC8w1/LcGdl3Ou+Dvuuf2wI8JcCrfY4NICOKrFSeJfvN4FofAMUq8LYFj/ek+j5B5vl7Q9h7WoDKJLDNUVyhDC67TiUrCMfQxyKi7UHCD9sjwSAk8jJB2H7fSnVmvgf4RAAK78n6JQBFGZkUdN/uR9aUBJe1z3cfKK0FxxyFvOs3SgIlgZLAoiSQ6wfrk6yMrEUCMwVXJiCFKnz8GOJXzPrIturJdVZwsPP+sW9vb3eFFvjGzDCd2IoW35diDAc+scwmzPjDtKel6IIhEAUwimygAFFkBW0YqhIgkmsNr5PVBGBitpjAt0o2ANcdZrYTWJkxtnY9XNS1q/2UBEoCqymBFviXLczwQ/QliDVmCxSS/OhcW59kux6+k3p3Xsm0IDr0YQLx2lY8Fj0xowOTzTB1awHx5r0ix/c97lPZPZm5/yisA4TCTCG1hXXYAW17+klHnv5Wy8ZN4bQ5LAAoCfpk2yoEOr57on65JLBxEpg1kLxxAqoTXhoJpHHJop19dWnHYGU8i7dMC8wYnhqQk9Cj7YmyGIsOFaFsDz1mHGapzXCU+yjylkZ4dSAlgSOUgM9qUgdmcikDawTd2n6sWQXN98Ya4ATbaK3DTMDtnXfe6VrvMC5fvjy6cuXK/kgaYgJx0gpLQ/zNN990oBNm2vA4AKfQkocAHKMHgJKiFZygk4huELwA4ATmJIctXXifgZOZwbYjvGRL9VOZXETXWxHPvfJJDAAoWblCwIG/IXZNOlvIPUFCLQCF62cPc4IBlTRfqtulDuaQJDDkOVrETxfwZBFSXOw+cu1OEEcLRuJXE0Ri6z3XcAK44xgI2VeCRVoASgJYsQHSB1DP+14m+TiePiDikPt5yDaLlfRv95ZrU5vIG8ckxPuAQ+wzb4BbED2gkj42EveX7RJY41zvAGQCZsnqzTzilsnI9gtWwLNtC3aZJr/SB9MkVJ+XBEoCqyCBXLMEo9huVnZH28VRmJGMjvo2zPhAuc5me8SWWazzh205C+OnYBRmijFgB2W8+eabr4BVYPmk0EJWlDt37owYd+/e3WdE8fMxTKBek6yk5nUmUG3zJvsnvi9V//hdzNk2gHUowY/J8mWr61W4D+oYSwIlgcOXQIL/EqSHfyAgBb8ii5rIE8A6ge5llhGFGYBg+kIH8Q/SDsY+TtC3rMgtEIX/seGxz7XtswW0OrBs5sO/txb1C9xDAlFZ+1n3zV8JQIHFXyaUbCs+LYeVeSjuL+4dmcZuRmEdABTuOe4vZhm49TcXda61n5JASaAk0CuBgyymJdKSwFFJoK12xCgkGWnfRgAookdZuGVawHHH6Ezq0knHnIs3Rp4AExxinOMEoOA0S6HHAj9rkPWoZFe/UxI4DgnwzPrc4QhicGdLnrYna/6fvbAJvGUiqk2G7Z8bgbbsfU2gjVY8tuUBlEJLHmZa9sCC4qDqi77X9+/f74JtX375ZQdAYQaUkrTEVH9JQ8zc/GVChtfoBpNAgFGk2cxgG0AUdIxVwzgOOKipj47jGh7Xb2bFPdUq3A/cBzhqV/cAKMwAULJnelthP+n4M5BJQNQAADMAIaoFHPZK5VriqG3qdTmu+6F+tyRQEphNAi2LR5+vl++ljS0wxF7orQ3dglAyQMY6r75mJsA2CYCS4FIrE+3dnr8/jsnEc8jWa9gbLVhlNuktZus2Cede9RU89hZUku08BXL4nvRrLYMQ75PkY30ysafdYau/ce1w2FeytrEP7RZmgbF9wckWeF8JwsXcO7WXkkBJYH0koK5nbXLNY13Vt2XdxMdJBhTa8AhCYS11Pcx10df6278BiO7s7HR+Lv4xI/3gS5cuvcIMCmjFwgza7eAPO2RBsRADsAr+L9vJosLl6gGm8HYmTVlPMvmKX4zfJQtK2/LU9nAye+Uss0Cutetz19SZlARKAvNIIO1/XieIJNs643OgYxP4h96VWRcgva080dXZBvwg+TPsZPQYdr0FUJlvEBiAXtR+l9FQfcjM95MZqvIQ89wtR/sd7ptsM8/aTg6LeCYzRdQMclncl/rP2Avcx5P+8vrLgqlPCOjEmCaviUET62Sm6EAfM9usHq1k6tdKAiWBjZHAQRbQjRFSneixS4D7NGnwCFBn38ZEj7JoJ8NCS9096WSk9bSHrUlJHGMWbNvvMOM0Z3VhG1w+dqHVAZQEjlECbUIrnTiCbW1P1qxI4Nk2+MZrE1IAWMa2WSHQBqUw7CbMgE2s9spWPLzmM6mJmQGVAEJh0Aebdjw3btzoZgAoWQkGG4rtePhez18yZBBowwEwqZNUw7xOR1NKTpwBKREzwHaMl/NIfzoBKC3YEOCJA4dNsBLzLACU7FGOrHHCHAJQqBhgCDwhAMD1LCf/SG+H+rGSQElgoAQSeNKuwZNAKOhcbGyBHLYIkLZ6LOV/VBZiawtAESAOAMXKQ9bu/NOuz9/M3tgZNLbKuwXWsL8Euwp69f3j8nFbIOok0GIL4rB9Xwaafd2yb2kf8H623cHeaAEoya7WJuysUDe5l0AWWwPKzJLXMNfCPJZqkTDwga3NSgIlgY2QgOtU27LO9THjWhnfkgEl2/e4Pkvln2v3K1XSsKHgGzsovqBdLbPD/2lnC0iF1j1sjy+sX6xv7P+wpMiGYksewCdjGEJbJi+Tr/hhrFMkXynqypnXFHnJziULgP60VdsCK6v19UY8RnWSJYGpEmj9IP0b9WQWtVHElKzptOIh8c/MZ9kmLdkVD+JboKsSEE4+QdZBW5IBxCNGyPvEBB0CzGVEEcSCTs2WPMWKMvU2OZYNLPBw3SdfRd5K0AlxTQb/w4KSbCkCUMbde3nNuS+S2ZK4JvFMclnOvGawBuM/6v8di2DqR0sCJYHNkcBBFtDNkVKd6XFLoEUwg0oWocycABQWbJPZtu8wGD3pPFi4DdBq0IkOZRaAAoIUAEqblGTfZfAd951Sv79MEshqLJNJVn9lMI2kkyATZsAn2ZMVJzATWr09WaneInBmpRfBNYAmDtrxfPTRR11LHuiHX3/99S4Ax8zf06dPOyAKM6ATBy15AKJ8/fXX3UxQjv7YVIIBRun5a6k21Sc4Axlkk3YYEArgBxxPHFEG+iWDdpukWxKAwv3gtScoC/jkD3uzABQBh1bJD3kGrMIzaacjlrNOGhfZij0RR5t0PYbIs7YpCZQEjl8CbeVfAkc8uvT7sjLbdjjMrskEX0lyuX67v7Sps6UA26qvZUDJ/aaEMiGHzhekKugl2+i0vmrf/3nuQ2z+w7xa2UbH1wI02t9NsArbZoA5W+pkn26/I9AjASgEqtmHABRm/m97x+dx2GJHYGaCX/jeENavFkhTa+Rh3mG175JASWDVJJBMJZkUZV3NtROfRiZfZtbSBGfiF2XRhixkrLWvtOSxFY9tebIdD8UasKA4BKcASKGIw0ILfGL8XZlAmQWk6AvLnAIIZUx7HpOjtql1Zm3C5wVswpw+Mu9Z+c+czFysa1lIUC15Vu1pqOMtCRyeBNJHyJiSIBR1JgFAQH6C/gCfyD5BLDL9Gb5j/HFaO5Rp+YbUh+g2ASYtIM94YOo+X1ushm/AGGqrH57Ua89DJJCsoazl2QJKAApsKNyH+OAWbA5tM24+KwsLiDMT3zSflSzP3GMJ9BxyDrVNSaAkUBKYWwIFQJlbdPXFI5QA92ku2BiESZkHAMUWPLxvT10W7d/0x+05bgOliSQm4WgFvDMLNq+ZCQwnNSi7rYDrEd4U9VMrJYGsSMBxE/1t1XS257ECQaM8qxPsySqQZewaRnANcAlteZj/8Ic/jK5evdoN2vIITHnrrbe6HtldxmprqwueJeMJAJTr1693LXmYoSSGjtggnMG2MdTD6WSiX2zbxUx1A86ADoG9r5lxCJKKf5OquwwWMHO9ASA5AJ84cNQIHhCsZZ5WHZAPjH3Icbpw4gUWMqeTxrWxJRLOHIm6+isJlARKAssmgQRgZPs7GUYSENotd3snIMA7aYGzJR4BMvahDd4GXgWOMPcBUDI51sosE3LZp30WNqtluw4CTZJxJAEp+gnKPz/jO/bslhEtE3ACTvrYRlinBJ8wZ/s/9mHCzyB1yi0/yzY6rHfl1yzbHVbHUxIoCayDBHINZv0VWML627aitUiDz/B3sg21NP3sYzAQH8YT/N8c+sWAUmQ0YYbx5MGDB6Pvvvuum/M1RRm04wGEwjwGhNJeL9cV1i2Srq57AFAoxmDO5CufC1TRj5YtjFnfrNardXgy6hxKAocjgWRM5HUWOaFTZaJIEApAFAZ6NpkZF3WE2QITWx39xxCUh360FXSC9ZIdBf0oW+E4sPuijrf2czAJJGMZMc5svUdc06Jq7kV9cWbuv7QZJh1Fy7Jje3Fb73w5Go0cCfTsrao82OnWt0sCJYGSwKsSKABK3RGrIAEpywxQYySSnHYkAwrJa4LgUpROA6AkWwEJRlGgGIEwnYgStRrehDHbWX1RQdpVuIvqGI9bApkgM6HFjFGdjCj2YJUFhVkDncBbtgfIyoZX1jNAJVRxMS5cuDC6fPny/vjggw+69jy26OFz2FNkUAFcIsjk7t27r7TkAZzCe/fu3euCcbCm0A/bntgIOcAoWd2cySUSRAR9VGYAAAAgAElEQVTYQKU7sj0PnxFUUx+pY5I6v6XRP+7ru6jfPwoAirJFvjju6HoHuj77owpAERC0qPOs/ZQESgIlgWkSaBlL+gJQvpfB0RbQ0a6VCUhhW5lHmE1yAe5rQZ8CUPzN/B2/ayKNhJjBtr7+1a1NcBjB3WnynfR5y/wxLrnVtqJhrZDSWODiuFYBWRHO9xI4IqBEEIrgkRbQIgNK26bA77GG5Xfac24ZWzaVfe0g90p9tyRQEigJzCoB11GKMWypwzqKr+tgPc5WEC1Dip9RdMWaO26tf8VHxt/NdjwUauTAh2YAVMGnhfHTgX8sEAUASrKl4AsLRgGQMuGPddO4m611SKo6SLwmqJJEGb6xI5kDbI/a16auQCmz3pW1fUlgPSXQAvXRtfgr6FD0rMWtbfyRGCT6VT8JPctfH/PirLk1i1+ZBeTJYJitudGFWcQmQMUWPpmXYF9dOHI9L+NKn5VMoqzTrPmy7zAnAKVleebeS2bQSULQr9TvtOU78WbyWIBPvtibWU9dS5nrryRQEigJHKoEZl0kD/VgauclgTESYMHNIDeLNOATEMoMACjQlTEwGjOQPgSAYpAZw8+ALcYfCzRJSWaq4klKmiwmuJxB2rp4JYGSwGQJtCwoUlmSdEpGFI1xqw6S7YjPEhGehvwrldknTpzogmeOd955Z/T222+PmGnBQzsemFCYqfYChCJghWovAm3MgFG+/fbbriWPM6wo/p9BOcAo/u2BUBIkgr6wlQuOIkE2nAJ7vYJQV7/wnlXMOKDs2KqGnNcRhNIHQAF0yLWX/YRWPDhnsp8wz8KAwnWwvQG6Xj2ful59b3VdAVBKw5UESgJHLYEMcI57bSDUSmjb4mSvc9fKZB1xfzKRCd428TUJgKIckh3F9j2yEEpZbdAsZdcCabIlwUHorRd1fdrWOC3IpP2dXJddX7JPu4D1NiOXTClsY6WjVeEtA8o4O8DgtTaGVZUCKPN7k4492VXW0b5Y1P1R+ykJlARKAgeVgOsg63P6wUm972vXVfwh/WNm25Ayy/zreura67q/f7w7Ozujs2fPdgAThv6vM34xDKIM/OhkOQF0YksewCi06KEdDwMwikUZzGPYQT0OEmTZKiBBJfjArKG2pYMVoGUKlRGgZfma1vruoNetvl8SKAmspgTSj9L3wVcid5CMy7wm/igrM36RTFTo4la3ut9Z/RdzCehC7HjBeO2MjgN0IjuKQLx7e6C8bMkjII8rVCCU5bpPEyDKfcd6ztotA4+M/sQ4sxWfa7ux80ln1bJasm4SYybmTGwT8ImD+8d4M3P9lQRKAiWBQ5VAAVAOVby18wVJIFt2EGBnQYaazMEiLQAFgzGD7tMMwaxwtG+6VJ/XY4EGgJIMBRiJbXXkgk63dlMSWGsJtBUDPKO2CcCwxhCn5YpAlGQ74vlOg9zvMb/yrNPz2kGgzcougmkAUWjJY1ued999twOhvPnmm12wjUAb4/nz5x0QBbYTWU9u3rw5+vLLL0dfffVVx4wiUwozgbfO23u1D3YmrnAwHbKg6DyKTMc5wFHISgd2LP1+W628bs7lJAAKwJO+FjzzAlBw8AUbWg0AAwryF4BCcHRc8nCtH9Q6uZJASeDYJZCAkdSNfVXOAkhkCbOiui8plcHSFjiSABRb8MhO0trUBsOYAZxkSx7ea9f7PoEmGCWZWY5T+AIxct2dZPPndqwr2UpHNhTmto1b2gSsNVkBzj7GAVBsy+f63ybysoXftPYEaUO0LGvHeQ3qt0sCJYGSwCZIgHUvCypMiDonsy/+cVbo/240GjlsR5rrtWv0K2s3LWfxjR2ygMp6AlMoxRowheI/nzx5cn8AOJEpVDYU/ocVhc/whWVFmQJAYb3JtTPZKbNQgKINEq8m0ZgTjIIf51rK2uc+nTfhHqpzLAmUBIZJIIF/6kr8oIwvAu7L+COfoXsBClAIl/p6bDHcgMNJvwJ9lYC8bDPGa1uUoQuJHRI3RBcyAOO1QIICkQ+4AEe8Sfq73HMyhjKT1xKAQl6rrwW99+ukHG4ya3JPca+wXjK4Z8hvmePiPZk3meuvJFASKAkcqgQKgHKo4q2dL0gCOM3Znx5HG9AJCzVzvrZPo5Wg0wAoSdeJ4SaVHcadCzQzABQWcEcbRF7QqdZuSgIbJ4G2qhsjXGYLnD0qEHQCbcdjSx6ec6vGSH7595u17dy5c12FFzNAk6tXr3bjk08+GRFoA4TCgCGFgBzgFWZAKFnpJQAFEMqNGzc6cArj/v37XfWXwBWph5vgm/qGmYAa+saBUwDoQQCKwBRmElpWSmfCKnu+cu7rAEZpASj2QudeEHzCjP7Pyr95GFBI7uFwZTUAul4mGpx6k4YGNTfuAa0TLgmUBBYigaE+V26XAA+DnJlQEqDCewBNciRtvyDNDJT63aT/J9FlCx6p/xMg2trUSQksCIW1mDHN/l6IUAfsZOi6mGBRe2gL5Mj2N+3+TKJZyciakkCS7PEuNbbrteu6IEcZUOzvnm11JlV15360CzKxN0BMtUlJoCRQEigJLIEEBHPq32ZhFT5RtqbN1/hEfEfWYOZseTsWECoQBfZQwCj4xY633nqr850dsH3K/gnghHa0gE+Yf/rppw6E4qAdD8PCjCmAlEy+8joTsMTlLARLIIrJ1/yu67ZzFYwtwU1dh1ASWDIJJMDfAjhAfOhRcg0ZfyS/YGEcOjhbhravW4bHoaetL2HrFNvzqNuyMA3ggIVSzIBTjCfiPyQIQcD60OOo7Y5GAqzP+OyynCUABXb/BJrij+tbc79NiiekT8q1F7BEPJn1kpinOS7uo/RX1yWWfDRXsH6lJFASmFkCQ4OhM++4vlASWKAEMAqzohMjEGSozCfZjgeDMdv1TAuAp1NKBYU9FTHkru0t0Mz0zGMBF31sMHqBp1m7KglsrAQyKMazbhINgxuwiYATjXFpMTXax/W+3hdotuO5ePFiV9VFcI35ww8/HF2+fLkbvActsYMqMQJtBNOY79y5M7IFT7bloT0PQBXa9jCo/jLo1lnzL7ucVeobklLZd7MNrGWva8BxbG8ltUE5/096/aHJtmW92Y4SgCIDigAUWvAkA0oBUJb1LqnjKgmsjgRahg+OfJz/le/zOmn5M/hke5tsZZeAE1/b37wFoOSay76ydaXrL/uw73S28EnJtwwtyUq2DD5mrrkt00d7B2X7mWyZxzpLIDhpjfPcWrCKLIoC2jOJRmA5gS7ZypPfYK13sD657jMnYL4NEraUy20rndV5WupISwIlgZLAZksgE5qu+wJLSJAm60lWSZMYTbBK+7ptzbMv5WQMBYRCoYYDBpTXXnuta1XLDFgF35iBb0tLnhywojgAq9CKh2IOhv7wGCBKFlgIykxwZhaCZQtbYnfZ4tbXrr2us4I4N/vuqrMvCZQE9MOSDTLBAIBQjD0yq3MBoaBns+VpFsnyvuyPxrOGSrv1QbLwDD0oUwX5CnISFksxqxvNUwhawXeonMXQK3C027G221qPuQWg2IKe2DfrfgJKpwFQEoCEL8r9IoiTWKdxTxm3/Txj1Ucrjfq1kkBJYCMksAzBwY0QdJ3kgSSAIZeBdRZiW+4wu0AzUyWvs8487R5vASiCTDDkWgCK4BRm+7iverL3QBemvlwSWJAEMkGXlV8Y5BlosxcroDOed3tn4iiiIzK49sqzT0DNQb9rW+4wAzyBCeXjjz/uBgAVW/YAXDF4xkyVl6wngFFgRIEJhZn/MwgHC0pT9dW248nkEk5jBtcSgIKzaSU0c9LyZ3uedXAyjwOAks5YMqDg1BcDyoIe8tpNSWBDJZABTl8b/GxF0n4OAMRBkFNACkFOk1TavPYnd2ZN9LXAkOxb7hrJZ7KJ2UJHQAr/5/FPOt6+nujHecm175N5zOPps91bMEiuswRzMxic14/9G+wlSCyYXZ+hZUBpmVZkKiH5BujEtT7Xnha40p5HnqvnW4HE47z76rdLAiWBksB8EnAtbVnPjIfZCoIZH5nCLAb/Z+u9BJPy2gSW9sD+0QkoEYiSjCcAT/CJ9Y0TjII/nUUaAE/wkWFDgRnUggyKMgCj6BNToNHzJ0AkW+i4LgPMTAYAAShUcPM+aydrNjPb5votiEVmgfmuSn2rJFASWDcJJBhfUAkzvpOMJ+hYX9uKx8LYLJpT3yZz5bRC2FaeCTRv9WHqOEAFtt9xRifanoxtHfgn+gPrdv1W+XxYh12vmT8YjUYwn9CGh/yW7N/EuwWg6O8PAaB4/+CTyo5DnJmYp0Pwki3txhVtrLKc69hLAiWBJZLAtOT8Eh1qHcoGS4AFGiYEBwsxCzSLsxRlsiSQkMbwG9IjL4OzLLhQkJkEZiH+fA+EAhAFerukKCsAygbfkHXqhyqBpPTH0Cag5gCAIuMRs5VfOIc++z7/r6xvBNf4s+91spz8/ve/H/3pT38a/fGPf+zG22+/3Y3f/e53XbWXgTlmmFCs7CLA9sUXX4yuXbvWzV9//XUXcLMlD4AVgm3JhBKSax3LDKwl+ITX0vFT/UBgTZp+nAqCbFk1tuqguKMGoGQLHhlQsqqkACiH+rjXzksCay8BWUJa8EefD5bBULZP8DUBqqxoTqp9XqedzOsEpNgSx4RWtxzuSd41M8HbMgna2mzSRWrPYxl8S9fBdp2dFIR1HSVZhd5nfXUA9MwkVsqD30gwKesz6zmAdoJ+WY0tkCSDfAac8Sv6wCoJKBl3HfraAq39g1UnWBIoCZQE1lQCWZjhKfIeCU+SUY4s0sBXlvWMGTvAlrZsn4xqvWu7vjJAFF4z4y9TrOGgXe17773XDVhSnj59uj9gAr19+/b+yJY8gFHSJx7DgpIATc+b92SsZE1mjSWRZtKMtRbfGH9OlgBjdmyfDKLVQntNH5g6rZLAASSgn6aPhL9FXNHRAlCSZRJdqz62VYp5CPY3z18fY2P6Geg5W5EBPCFPAVu7bXkyTsj3+vTqPMdV31mcBLhHssikBaDwvyAU1vGhBdZt8YVtYWXO+WoPgHJj755JAFMWbKx6PHlxV6r2VBIoCSxMAssQJFzYydSO1koCSeuNw8zCqxHIYiz4BABKGoUYflkxMg0hmq0rCBhbUcFibH88ZhKSOrXMBUBZq9utTmaJJJAV4C34jGc9GY94LUUmn1m9TZJOCkxO7RU9QECNHtcnT57sZoJpV65cGX300UfdnL2vCa5l+x4Cbfa+fvjw4T77CSwotOYh8EY7Hma2o+KL7zDvR9J+244Hgz+DZyawBKXgNOTnJLXys6QeTt20is5DAVCW6GGsQykJlARekUBfUmiciBLgkYGjBFn2gTeSyUsgCTPVdRmsEoAiWCQTT9mejkCqLXjUr/m7/l62z/H1vMHTRdw284AqksK6bY3Tgj84xvyN7LfOmmoLHUEkAlBYzFN+MqDYEs8WPCbAZEeRRcXgoL+fwUK28TiS0WwV1/JF3AO1j5JASaAkUBL4VQL4uVbaM8uGIiNoJkZJivK+2yQ7CvZD2gNjbRv8ZNhPHG+99dbonXfe6Yo08JGzSAN/FxAKhRrMsIJatIHPTBseWUVlCR1TpNFec9vWymwiyJOZtdYCDXzl9JF57Xdsa5exv0rM1tNVEigJGCtUJ8qCIpCfPAR61HyEDJPM6lnzFC1rZRYWHETS2ZYMXWaxmu14BKGQszBGyGfoPxkc+5iSy784yFWZ/7sCUIhZc88IQCG3xRCAwiyAdCgDShY5JCsY6yHAE4egJe4dRhY09tKUzX+69c2SQEmgJDC9PUnJqCRwXBJI+joW5gSZsBAnAAVj0IEz3kcx3nceLM5J86kBB/gE483+eFTFA0zRudWQa4PXxyWr+t2SwLpJICn/k+bSnqwyHiUYBfrhdAgzuPYKBSbBMtvx0Mv6jTfe2Gc8IagGEIVWPIBRAKfAguIgUEbwjAGl8N27d7vWOwyAJ7Cg0I6HmaAb1V8E4ACjNO142uQTCS+o95lxFrJ6IQNrBNdkamLGybTqi5kEVl/LgVW5RwqAsipXqo6zJLBZEsgg4iRwcxtsZC1K5pIEd7T0zPyfQBCCToBPmAmEGtgkkdQylthLWqBK/mbq1T7Qi8Dtlvp/VvroRd0RbVIoQRuTfiPb5BBIYz2UVYTgrYwoGZxzLc7qQtZgKYtZY1mbxwFQ2JfAEbbBRxAwytwG9Madmz6J2xv8q+Dwou6q2k9JoCRQElhtCdim1nYRyXyGjZDgFMEnxNAYyZyCvZCxtrH2Df5ysoYKRLEtD+16zp8/3w0KPPSRAZvQthZmUBhDAaTgNzvYDhCKY8plkZnMdVp2Mv1fQSYCUDI5mwzGrO1tMra1B1b7DqmjLwmUBOaRQOrAFhwgo5T6NtkpiU22xbACV9DHyYJ5kOLv1FvowYwTkqcgdwGIwDY8tvWWBYr4omwo45im5pFbfWc+CUwCoJDnIt8lCEUGFAtPpt1H6TNnfJl7gVbjN/cGr3NYMCH783xnVt8qCZQESgJjJDBNeZXgSgLHJQEWZYPrOMkmnGnBkQAUFujsd09wfijSmMXZQC9GHVSeIkBBhEJR5uAze8syV2D4uO6M+t1NkYDPsT2rmXnWpRvG2ZOakBkwSlZ6yYJidfe+3Npe1/SwNoBGr+tPP/20a8XDfPny5RHVXg4CcdIGEzSzsguQCawnX3755f4AlGJLHgJvCUDZ20cmljJJhQNgD2vm7GfNa/RR9r8GPOfA0Uhg3ardL30AFK4r1/sPMT4M4CGOmXTSQ+waQT4EIvta8OC8S2OaiUXZZVZNpnW8JYGSwMElMA7E0adzclsSRclIom0r0CSPjIRQrnlWNQtEyX7RbifVc1bd8ZstXW+yi+VvtomnoUCbg0t0/B4yIdS+nvS76OgMoAEcYaDr0fvZkqfdbwbpWGcBngBCYW0VgOK+85q3voS/Z//1caAXzyPtgGnbHqbMa98lgZJASaAksNwSaBnLBJ6mbeBrKvbxmSnQyFY9vMafTltjLEgVUIlFG8z4zA5AJzChOCjWkF0U5hR8YIs0eA0LigO2FNlQmKf8sTZmApb11bica60za7bJV/xlizZ4D58vmQSq5cA0ydfnJYHNkYC2vcUA+lfo1PTjfM2Mn4aOtS048Sp0L7PM7IL9hsSoxklbXYXPgA5LvYdus4DWlirOsqCoL/vYFYeC/DfnTjj8Mx0HQCG3lQCUZECZBYDiGWTxBPcAOS5AJ8wAUZIRRZ+Z+Vfq7sOXRf1CSaAksCESOMgiuCEiqtM8JgmwwBJAZ8a4y0QziUcW5st7FGUyJGAcsv3QPwy5dEJJ6IoKZWZBdmHGec1FuQy1oVKu7UoCB5NAJsPanqzoheyRKVCNmaoDHUfmsesdgBSYUAyy/elPfxr9y7/8SzdgQnn//fe7Qb9rqsAIrhGE4ztUctHXWjaU69evjxy05GHcunWrY0rJSq8xva+VFLop9U0G2nAe0rmk4gHdZS9YPk8wy6pVTx81AIVqAFiuYLxiRucLQGGmCoB1Qpke7G6ub5cESgKrJIFcN9r2juMo67PaDX3GuiWLCTN2qkEkgXPKhP/9jFlKZ0B2fLcFoHBMAlm0mZl97zcAzBURfiaF2tfjTkEgiC3pmAVwMrOOmsQSpJkglASOCECR5t9gnO1xWgCK+2W2QttqwxUReR1mSaAkUBIoCayYBGRCyRa0glGxH/SLSZDKGkoxF59pi/DdtG9kPuv1m/GV9ZkBonz44Yf7AyAKzCiyo8B8QnEG4969e6+05MF3BoTi0C+e4h97eZKxjNf6zKy7xOwAnliskYlZQKX53SzYqOKyFbv563BLAkckAXRktkBN4B+6FJ2KfmVmoHf5HyBKFtUuilXS1p+C4gGZWJjGbGsVZsApxLpkTGn9nwS2rFrM8Igu/6H8DPeF7Xe4t4hpCz5pASjEAFyvmWfJ4eYaxzppsTUzuS5in45kEmOdrL+SQEmgJLBQCcyivBb6w7WzksAUCeSCTNBdGjLAJwz+93XSjFPNMe1P44qEYlY8ksgVcMKM0eYgCG1/d4y9AqBMk3J9XhJYjAQyyWclOZVbANN09DKo5ntUjKezOLaqGwAKATWBKLCeEFBjbgdBNVhSqPoCjJJUw7ChADZx2I6Hljy05/n555+7VjzMVnuNCbSlY5mBMhNaOJc50F0G2HAyTaQxz1I9vpgrdrC9tAAUe5dTSXI1GFAAIHKNbb82DwMKjpYMKIJQAB8iT0cxoBzseta3SwLLIoH0eYb4P64ZtqXBvhQcYrJGsEmeI+8l+BEwJHpKfSVQhH0lAIXvCSiRvSRb8LAf7F0TTW3CKJlVBF167Md1Ddpg5tDgZoL+kqmQ15Na2KCvWyBJUvQTiHNk0BX5CFzx+1L8E7SVjrgFInLNOB6ZS5ht/SPA/bhkX79bEigJlARKAustgWQ6ywQVr7EfYDuxPYT+sQAU42f4yu13tR30yfalqL/MTEEGoBNZQi9durQPPqFVD74uABPb7sB+QmtaZ147KNKgza1jCiAlC8gEhhqnk7lM5hMLNJhtqSdgxSIDfb0Ekw61V9b7DquzKwmUBPT/EuivP4Z/lwwoAlGYeT8LZdnPUKb2SVLX18DfQP/hr6DbBM1nHAsACjrRVmRZWNX6WgXCO7p7HR/eNZj7ivvl/7P3pk2OHFfWJl61TJS4Sdx3VhVJvWM2u83Y/P+/0P2lu9Um1kIWySJZXEWJEtUtjT3R+aROegWAQK5A5oGZ28USCEScCLj7vX7uucQ2Wd/SutYFySn9/yUxDM8kEy/wc703GA8hoJCAZxJeJm2wbR9FoAgUgXNFYJfO61x/uDsrAlsQkFnMIjMONAOxDfIJg7SqKJnBMWaTjj+TxBGcTWu1M+DCBLXkDgPyuKh7yKoCveGKwCEj4FglW9wFOBw7nT6yDSzFY9ZBZp2vDaZZkgeACKgRQPvNb34z2ddee21SQbG98sor0/svvvjiFGTLABnZXNS7JuMLC/Hk448/nkryQEbhfWths+2G4Noo6a+DqMWZJLMLm3Vf6bPIgsi6sDLfXWzb9/tgjoCilKkEFCzjQS7q7kpAUYp0nQKKDpoLj2DfEjz7fvf0+IrAPAKjWsm6cjT5bccMSSG5WEMQMT8fv2ewUhW/VDIxiKRSSfpio+wzc2AJl8yLx0w6CTCSV5R5th9dcp4Xec/knDsXc7Yt7IzZzS4wjQTwkfyR5evo4yWRQEJhnp8S/jkmsh++m+olmQlm/y/RZMQsySwGhiW6XCS+3XcRKAJFoAjcXAQc87WSX3nN3MG5B35UlrPmfUitNJXVXChljpIk2hNZ+/rMJm2QlGFiBiV4IJ7YslwPyqEkYdgoTYtPbMuEjv/8z/88UbZ25vImmdRxnTgdzxn3WXB1QdaEDQkoOban2igLbrkg62Lszb27euZFoAiAgH6g6pLryoND+HONAkufyzpGJiBkPPK06OKzpLKFJaUl3KdSMkQ8S4pKwEulyFERaiT5n/YY+73NCHBPJaGJe8WEaywqKJJRIJGaVMl4vcsa7khAyQRGCSh3j0go+srYElB6BxeBInDuCOzSeZ37j3eHRWADAgTdWTzGecZpZhB+98iyyKy8HTYngQzmmx4Gw5XJlg2MJfNdCTKIKEp3Yglc53d78YpAEbh8BHLBj/+69a2ZmEtAkZjGa2te83kuzM1KYBJM40HdarK6aBBNPvjgg+OGMgqleGivvvrqJENsI3sLYgnBNSwElPv3708leSChWJIHMgrZXxBQbDNQjpKYWYYAkgkOpTLDkOeU28SxsPY1n48Z35d/1Xb7xZGAkrV0k4CCU3ZaAooZ7i5QZgmeVECxBI8ZJiWg7HYtu3UR2AcE1pFPtvlAGXBknpk1v1UvcVzJ86QPy0wl5rKMVao5EUSSRJmqfVm6x/2mzDPfGYmU285t2zle5PVJ9S1+Z2lQk+2ytjn9NQFSFcDGsTEVTdjGACxWMiaWeXwSycfFpayTDRklFRL5nuewjjyT5zee+0Xi3H0XgSJQBIrAzURgVPdM5TbmD6miluV48K0kuBJry8b7WQrwidia/jIWYollaVEGlXwCGYUkDhuJHSqhoIoC8QTFUEvVWornp59+mpRTUELBR8bOPEZ1z4zRMX+QfAoRJeN5+M98xvxAm1nflrTA1ue7mf+pnnURGBHIfjbjVLwPic9EKfpVCSgmzBqLJGGOPjlJg2dBOvtA1R/xW+j/ss8jFki/R4OAYn8nES/9Lfygbb7OWY653/0HAtwHmayS5KWxHA+fSRbF7lLKKVW9uD9MYuQeQfEf8olN/5mxsQSU3q1FoAicOwJXGZg895PpDg8egZzcZWkFBl3IJzZIJ07msJn1sW1ANnuRSRtBbSdk2KyDBwHFCRuWyVkfRaAI7AcCjl3ZT+D8ST6RpJa1WFNeeCx7sPasCKDduXPnWAHlnXfeWdEozfPGG29MZXhoZHlBRCFry0ZgDRLKRx99NCmhYG0opBBks03e3t+3JYUfHyaLacpp0j9ZzzNlFZUcNpjGAh7BtKWLgFdxpTNwynMWblM+GgLKnaNSPDj2ZpVgd1FAoT/HAcf5BsuRgAKJx+yRLL3QYORV3BX9zSKwHoE5PyY70uxTkrxh+Zrc87gvpe0dOyRFY8cMYb/Lb0tAUTFFIrWZyBBJbGPZyAxs8hyyivtx26tWNTE4ue2+zKCXY4+KJeN3x8WkXBCin84s5dyXWYCSUEYCiotMBNPYz6iAkseRWdQQTrLsZjOht13tfl4EikARKAL7hABzhyTO6k+xSMp8JOc06U+NJWwtG/FEOZ7xZEngUA0Fi59M4sabb745leqBTGKpHUrvfPnll6vHjx9PlvK0JGdgSeLAl2ZbrCSUhX4y8wAXV5kDmLDBwhsLsDkvMBFNwgr+oUkKLMY6Z1nsoO/TDdBjKQJF4MIRoJ81IYq+M1XaLcdDPIAOmugAACAASURBVJLnkvtUvhiTCE57sFn6E98l1zcknqgIJfEuyfo+p+/Un5J4f9pj6vc2I6DiqYnUJlNCFOV+MfGaJGzekyTKuJ1j8bb13JGAYmk6xkPWviCffHhkk5jJONhHESgCReBcEdjWYZ3rj3VnRWADAikfzqCaTGIYw0lA4TUTPYP5uaiwjYAyytXB/rTBAlUBhecs8NrKAu3tWwT2CwH6jMwOx+nL+tY6ezp/BuFgjuP4ZemCtWcGuQSlExvEk3fffXcioRBUs1QPFhJKqppAMiGoRvviiy9OEFB4/d13362QIKZtUUMZj48AmcE1HEnJEpbjSSKKZcaw9GP7rOSUCgD05VlXF+fr9lGDhALJCGcMR4xmht6SeY3EExwtHHL7fSxKMpk5AoFHWecSUParD+jR3DwExv/3EgJKStKnYh7vJ5ljfA7xRCUTiCCZSZzlcNwPV0MCCt81wGgpSb+vegrHkpnFc5nMYxbyeQUrd71zxsWXJYsxWTaHfjSDYBI6PB/J4QY+x9I5maHnPH4sv6OyoWPjaAmmbSpJl/5BklFchNoVs25fBIpAESgCReCqEGCOkaUDTdqQbMLcxJZxNZ7rW+FnMf/JedRaPwsllCy7Q8nal156aWqUrX3qqacmlVEsfi9KJyZiUKbWhn+sWgpW0soG1dDE2HJ6lpkwYQObqif4gBnr83PnH8wZUjXtqq5jf7cIFIH9RQA/LeORrFNkPJI4pI2+lTikMUnXMM6aWJCkEXyWJBLQn6Xie/pXJrRZogfyv2qTxgz3F/nDPrJc+yIWwL0BCYU2l3zN5zbG46WlnEpAOez7pEdfBK4VAksWaq7VCfdk9hYBBlEXBhhUmbzRWHRk0pYleBiUUyp0l1r3mf3IJIuFWhZvsbBAUT6hQUCRDcx2sIn7KAJFYL8QMDOdvgOHzn5D5w+SgpkIENacuOP4LXL6KMOT2Vxkcd26dWtqkFAsx4PEMGopP/vZzyYlFCyleMjmIssLkkmqoFCGB4UUG8G1HUgoBNdc3GORLeUU6c9SESXrvrKtC32WMdinK6ozxrXBGeOaSSDC3opmJgljAddzFwKKQUewITMkS6+BnSWMsODsuNEs+H26W3osNw2B9Fk2ETGSHOHcMhWwLH/De0n6GOeSLNyw8EJgkZbBH8YbFVLMDuZ6SEDJz/iuUvf2VfZxc6Tp8ZiyfBy/cdm+25xq1iYCip8xTplNPC7kZF/K+YyEj1T5or9OMgkLQkk+yef01/mb/K6LUJJg1pXHyUznHCf3cay8af/9nm8RKAJFoAjshsCmMoKZlMF8Bn/L5C9LBvqabSXUOm9yvnNiToLvi99sWZ6nn3569cwzz6yw+NKQUEjYwPo+iR58rj9MSR4SN/CfbZbkQQllTUmeRGacT6h4OWdVBUjFABWQjf+phubcJhXvdrsi3boIFIHrhgD9bCYLSCAwJpnqzKxhjEm0KnJuS6LdhFv6QfR/+j6qOaXqiQQUiSkZ84KEpwIlvteSZIPrdj0v63xGhVbimZJEGXsz+Zp7SHIKlvttaSmnJQQUS/BkeboqoFzWndDfKQI3CIHLDmLeIGh7qjsi4ORNB1f1AgZcSi1AQLHhJLsggN3lPs5MBgZZst0/OWoQUCSh8N4ow7njKXXzIlAELhiBXIRkMp6T86zBakkeSW1M8HNRb20fQn1rG4E1CCeU5IGAcvv27WMyCq9ffPHFKbOLRgCOIJnleJATzhI89+/fX3344Yeru3fvTlaJ4YXZXbkgqNSmATPIdPRrECmwqKLQUPVgUc8siSzHc8GXafHuMxsAIiIOGP2/TTlKLGNE1kPdhYACDgQblaGEgALxEAt+BiL5PNVPSkBZfCm7YRE4VwRGwskSAgr9JP2CKiZJKIFYQhtreScx0Yw2+hkCQ6ru0S/xXpJa8mTtx8wYZl5rX7Vkzjo3Hu0yzz1X4EM1KwOR64KSOTZlORwCmpBDbPSreU68TsUUF4WwBsRU87JPzpKa/i77YEyUdOI+saOc9JLA6pJtzhvv7q8IFIEiUASKwHkgkHMl1VBGci3zEuY3Wd46M/hZMHXOhJ0jYByP5/jMPLCZlAHRhGQNEzcoz8NzLO3Bgwere/fuTY0kDRVCsX/5y18mFRTbAmAcu1VGM6ufRTXmEqqq6QvqD+IDWoaVxVgXcLHsc5yLdY6w4GJ0kyJwzRFIBZMk89GnupZBLIt+leRaG36iRMGzEFCE1/5IP8lyopLv6PskoEj0NxEXa5kyfbDGvS7nxuX+YRw2qY44NUl3klC4d/K+YQzPxO1NR1kCyuVcw/5KESgCCxC4yoDmgsPrJjcIgZQJZVB1svbW0eIjlvb2ETs0JUW3wTQu1hKcpuFYonSSTTIKi7duh20dxG0o9/MicLUI4MQhGWyZA8gmKXuZdVhZQHRRksVBnL9NC5rHZ4aMcAbNKMcD+QRLmR5UUGwE3nyQvfX5559PpXgePXq0evjw4XGgDRIKKinUvbb29bEn+fetsS0W1jKbAaKJJXhUeNK5xKFMac0koWz9oQu8vGIPYLmoyzW039cyBtBw6jOYuqk2+ViqARwsvQY2qX5F4FGpUsaILNlQR/wCb4LuughsQCAzfcayi5uUURgXJCyzcAIRxMb7c/uyL0n1E75jjW8XY7Kcz3joSXDMUj70Wfv+yDkzzyVuZ+kbVUTyXOxn3Y4FHvpSs+xQILGNc2q+IzmFbUYFFBeLVFLJPp1jyKBrElkyCNsSavt+5/X4ikARKAJF4KIQSNVQfF/V4LDMa1Q+IZnDRDAsC6o5b2Luo4qb/nOSd4+PPxM4SMzAh3755Zcn+8orrxyXt4WYAtGE0rU0SvB8//33k2+M1T/WpmLolsQN5gY5t2B+IUEVa0ICfiEklFyM5b0sY5sJHPrPSYS9qOvW/RaBInA4CKAYZQkz+tV1sUjezzjWqMp5ljPO2BX9X6pBqnCCtYy3cUNiY5LxVAGWwF8f6ixXZPt3M0bB/ZMKKMRAc0zmvlF1hzjHpkeWuM2kRa4za2D3jhoqKPrexD/xu/soAkWgCJwrAiWgnCuc3dkZEBjrJybhhOcpXwc7VMcZu+mRUts8ZzA184GsBxcesaoGuGjrhAvbhcczXNx+tQhcAgIEwTJDi0CabHEn7aqiWMbLsgiWUNhEYphOAQlh5INp1LZ+++23p1I8NIgpBNRsKKFQjofGg4AajSAbZJRUROG1BBWCbzuU41FqE+eSRr+m6glWpxJSHc5GynCyOHfVwbMk/uBEeQ1ZHOb6pfoVGQCSE7m+WeZiU+YI52iGPRaneiy/pgIWn6VzPpdlfwm3c3+iCFx7BJb4IBILUt5Y4odZY5l5Bmi5EML3lJrH2phHsqCSiyhjCR7mlzmmZOlHiYsSTfJijbK6bJN91b5c2E0qJknwkIzNwk2OGeO8WLKKc2f6UYJYtiR1s00+Rsn8lAFm3i5xkn248DOSYJIAI2kmM786j9+XO6/HUQSKQBEoApeNQGbb8zznJcxvLDMI4SQVUPC3zMzOGFwugLnvE76YBBROlLI8+NAkaViOBz8a9VCs5WuxKIiiHEopWyx+8ePHj6f21VdfnVBDyZI8+M4zjySi6gtKSrEkqwtvmbiBP205bqyleLDOc1KR7bKvZ3+vCBSB/UNAhSn8R3xOYlkqMI9kFPpTyAbYTIoY/dpdz9LSofpAqQaJP6XKO2si2edl/JDnWdKUfq+Pi0OA+8aEGe4bCSjEQce1MAkojMFLCSjcC/jxjGuWICfx+v4RAQWbpejw4fsoAkWgCJwrAkuCv+f6g91ZEViDAMF8g/sMumS4u/DIcyZvOsN8jtOs47sJVAPS2gxqw/Kl7IKNBVplN1mEzBrwV6kO0JumCBSB7QgwnlnyAIsSCkQTnL6UwLQcT9a4pv/JTPi1v0YG11NPPTU1ala/+eabEwlFCxEFNRQsn0NCYVsCakgI0/785z+vvv766xV1rpEZpqGCguwwlvcloCyodZ0Z6gTCCKJlPVeJdfZvlurBycCZzAW67Sif/xY62Vj69Qxy4qinBKUqNljLKM1m3Q2HyYJlBg7p53G6wIaWKljgkrVzk8R4/mffPRaBm4fAkhIzqcIBQgb0zBZz4YR5YC54ZBkviB/OLc1Gy2AfzyWQMGa4H48vic4Ghiylk5lq68hvIxHFvmofrvimOW3OfRlTVB/BEsQ0s27MhlPqXpUT5tsGugh2ZQYe+8ljGDOLJQESHOV7SQhP4sl4HuOcfySh7wP2PYYiUASKQBEoApeNQJYcHNXfmNs4T8ImAQVFFBVG8b1SVY5F1iQIPzEfsiQPqqD40DR8Y0rySEbBmryBmigEFZRDf/rpp8miHvrxxx9PDQVRytbyPpayPBJP1hBQcjE25zc8Z44hyQT/GQUUG/6yipjYLM3tvMT5Tgmul3039/eKwH4iYHIEfiW+Y5Y2Yz0jk2rpW4lH2seOylKnPcNRyTL9NkuV0nfRj9nfZdKayWuqWOLPVRHjtFdj2fdMeuGeYa0rE/BYC8uS5I67S9bCMpGOa05SCD45lhgo5cchn9CMH7NGxrjYRxEoAkXgXBEoAeVc4ezOToGA9yADKU4tjQwMBlqYnyw+wvrMhWQc31xo3vSzmcXJ5CsHXSZcDrpYax8y+BI076MIFIHDRYBgmiQTsrmcuOv4SWrDZp+S5Xg2nj2kEmtZYyGdvPfee6sPPvhgss8///zqmWeemdovf/mPygsEyH744YdJ8cT27//+76t/+7d/m9r9+/dPBNckoawJrI3HyMKdtVvpx5KAMmY55MKeJREum2zHGGBQFEfKMQBL388YcPuoQSYyi4TF46UPzi1JJZBxxtJrvIaUwhiRJRwuG4+l59TtisChIZBks7Hk2eiPjP+7sXROkkNSuSqJiPTldLzOLS3PlmQUA4XYUQEric6W0ZEAsy3jaB+vTWKaRI3xWJMMQrCKIBTjihnAmU2c3yXIpbQ9hD+l7SU98pn9MPvl4THlopCqXi72jETJ9sn7eHf1mIpAESgCReBQEUj5f/wrfS0si6Oqo2BTDY65WZaRYG60qKQtRBR8Y9udO3cm3/n9999fUZInlUAhoOAb0x48eHAioQMiCn6ybaGv7HViTqI6MvOcVACQQKuKm0QVCbJZyid96M5RDvVf0OMuAueLAP0hMUjbSEBJoh/b5PpGqnJyVOe1bpeKk/hXkA3o97CshZicpXKyqhiQUCT1l3B3vvcJe8tyvYyrJmNbehxrhQDi1mxPLIRYxaZHroVl2XZ8dK4xidisg9FMxOY+4HP99I5p53+9u8cicCMROK+B7EaC15M+MwIG/Jlg5WIxjq4EFEgoLBw7cWNBGUc3GcLbBt1k/So5hmUxVsYnlkHXSRbOZh9FoAgcLgL0E6mmkWV4so4mz1mQJPjGhJ7vzS2UPoEE2VzIBtsImN26dWtSQKGRzYW0MLWuf/3rX0/yw5BWsKigUIrHmteon3z44YeTAgrBNd/Hsu0OiigE07KETJJOzGiwxjXBNINv2KvIFs+MPJwpgpv09xIRIZ/cOSKgMDZARsSSHbD0YRa/56rDhdMF8URnG4uDzeKo8sx1upai3O2KwGYEMitMxZExwOYeJKb5uQse9NXbFjySVJLqeo4HluGhv3cemsRDfaPxeOmfzDb677pqh/MYlUEsUSPZJPt++z76QYkk9Is0+lC/O5bRUd5XtSm2d+GGObeZwpbyyb7VDGWPM8v1bCr7czhXoEdaBIpAESgCRWA/EUiSLf4w8TZjb/hjEnlTJcXnlrPF4kPn3Gnt2eIPo4RCg4xCIgelbGn4ziqlYFEPJXGD9oc//OG4nC1lbXkPP1mF0R2TNpiPWOLPMrYmcTB/SQUU50FZynYk5zo/2s+r3KMqAkXgMhGgL8zyr8SvknTCcxPi6HMzucJys5JSFsUmF5ycysf4f/hxWSoVEgoxMhtJubyHHf24klAWgL3DJsYYuAeITyThZCShZByE7216pH/P+ITql414MCXIiYdi89pzvTPhpPHQHS5mNy0CRWAegRJQemdcFQJmqeqk4sRmdrusTwgoKBakw6vkugsUm85hzKo0ExPLYuy9aEyuVEjBueyjCBSBw0UAx01HjoBY1mA1A4FSLvQvBNkMrrFImdLEa8dJZIUps2MjYEYpHhoBtLfeemt6jkVSmCwvy/cQIKO2tY2yO8gKKy+cUsME25AY5jvYLQ+lNVnAI6hmVoMZDjoX9H84FwbXIKNkOZ7LcjSSgML14loY+ER+EvKJLQOiOF9LH2CSZSRQOpHtj9MlMQdL3+8CLI7XZeGw9Fy6XRE4RASc8/Efpz/GJvlD2Xb/b1kax5Jq2UdLGMSacZukFUnKzBfpKwwA5vd4ngpMY1/vPhwP+B2Pa13ZnX29NhlwzJJkkkGy75f8YZ1wF2GwluFRJSrPl2uX5D0WZpRvxmYgaxzIRvKjizh+Jz/fV4x7XEWgCBSBIlAEDhEBFzlVfkuVkyQA8zyVKjNpAP+N+Za+t6UKZ/EgicOkDCyJGjYVRCnFg4oo5Xr0nyGsoB766NGjyT5+/PiYmIK/TFkeHiZubLkYOddQ8U2lE6ykE57rLzsnSqIKC3r63dg+ikARKAL4ikkqob+0NDixSMknEFEgp+ijmhCnvzyWCj/LGt6oDp+EBBJxMyYGQUFVDNZJVIviO6o+9SqfDwKOvZbiyZI7KJ8QE3V9jJgG9wqN7Tc9shyT/r/qXVxTEvEgn5iQR4yUxmdZvryEo/O5zt1LEbjRCJxl8LrRwPXkz4wA917WjGVCxmKwC8IOsAy2vIdDy2QMq9TYkvt3rGUP8YQBFUu2+90jAgqW99LRPPNJdgdFoAhcGQL0D6mypHIGVgIKk3sIKLy2Riskh1xk3LjQSNDMRqAMool1rFNOGEUUy/Fg+Y61qyGVEEBDYpj2ySefTKV4LMvz9ddfT9vatiA6R7qz34OEkiV5cCqt94nTmaUXLsvRcHGX64WjbS1cLATE944aJBSz8LA4XUsfLJamg42TpfqVkpM43OBBkHFdhv/S3+t2RaAI/AMB52rM+ZzHMZeT0KEaSmJGH5xzxJQwZvEj54R+f1RNoW9hvshv2jKYNy6OzM0px4wzXx/a9VVyWXKd5XDI+GXRxc+z/I2BxlQOpB9VySQXWcCFIBf7t//k+7mQkyosYzmgxHMko2Tw7NBw7/EWgSJQBIpAEdh3BJzb6JO5uMWcKUm8EFAsx2PCgAlkWOZnzLdcSN2YxEEihw2lE1VPIJyQ1EFDZRR1FJI5aDxHKdSSPCRw4CfbfvrppxPle7YAnyUl8HuzXKtzGFVFs4w3PjM+tY34IfMj5037fr17fEWgCFw8AmNiBMQBiCY21VCMQ6aaFM8tP6tiZ8Y1z3L0Wf401Skh2UE6saUiBjGyTEiwlOpZjqPf/QcCxCskoTDuWjIeKwGFdTEa47DxlH/UeN+MpmMdPrq+uuthkk4goti43ibvMS5uzYDsxSwCRaAIbENgyQL+tn308yJwGgS49zJDgsVGFoMZYLFKjTHIMjljcNUZ3kX6PLM6GXDTWWQhFgUUSSg4kwbLcSL7KAJF4PogkPWr6W9yYp8SmATQlL3EprOnWgeoPDF+onDym9/8ZgqWYSnHYz1rCCi+j2VbSChmgH3//ffHJXnI6EoCCq//+Mc/ThleWJRQsjb2hkuEs4EzqcOIo4EzCdkCm04mfaMlF8YSCRepApJqM4wJ6ZhLQHn/iISCEhbBTUsmLb07JaAQRKRvx7mi74eEIgHFDA+2yYy4pb/R7YrAdUYg+7t1ClFzPkUqHFkWzWxaCCCQR+xnEz8JKErSJgHFMjwucCQBZVQ04TN+V+KJpBYDPYd2zbJUzVzJtLGv9rWKJfbxSciDSJIBKUuVJQFFEso6BRQJKCqWEKhSQcUAVokkh3a39XiLQBEoAkXgpiEwJokxf5LEy7wLP8xSqVgSxVxIxb9O9ZT0oTfGnZOMgtpJlriFeGJ523feeWdSP1EB5csvv1x98803x+3HH3+cyvHQIKPs6DOr4mZpnpwP6U9LRLGcLZY5UpboyWSQi/Shb9q92fMtAoeMgP2nCVWS90ySo+/Ex52z+sP6zpkgcVpM6Jsy+YwYmIlpxgyJF7JmQuyQtRLep0lK8PunPYZ+778RSBUy4qHGpiEnsTZGTFQCCvePZCXG5qX3Ql5vxijGrSQZERNFGRrL9TZuii0BpXdqESgCZ0agBJQzQ9gdnBIBs92VY8dhtdbdaBl4XTywtuzSn03ZcQLjueDKZMoseCyDsFkOJaAsRbjbFYHDQCAz5gmeZQ3WlMDEGcwFS/ooFyuxLqg+kQlP5laqnFCG5+23354awbPXXnvtuCEvDAnFRsAMcgmNQBqZXWZ4oYhioA2LYgoNRRRrXW+4BJmRZWaDZAuDZ6p/pKPBomTKdF7UVS4B5aKQ7X6LwPkgMKqAJEFv7A/Tr+C5ARUsQRLL6GDHYFoeLYsW2e+m5DuBuXFOOAZffJ37MWhn6cddyMzng+TZ9jIGCpPssa6kjYQVpeEJGNLo6yFcY3ktAQWiiuooYwkexg/ey1I6nJHXPMcLfleyiyV9PPsuxpztPui3i0ARKAJFoAhcJAISg5m7OVfDH+a5i6MslKaCMUQUkgiSMCzp17ng2mOWgMIG+NOW38G+9NJLk/+symiqgkI0oZytPvR33303+dHffvvtiuduaynbDaAxN8n5TZa0tTwPJBPmTpBQ8J31o1m0TbW4LEfYhbuLvFO77yJwOAhYFlZCn6WlsfSlSd7TX5askooo+MCLyoUvgIb+ScIc/iB9nOVTLcdj0prlvLH0g/qW+IZ9nA0BrqfKsIy/JuRBTmJslYCC9X7xnll6L+ine80Zx3JtLNfFuOYZK2jJpbNd3367CBSBuQzuolIELgkBBkoXebEMsrI6sSqhYFkQZsKmYsrGkhjD8TOh0pnEkTTzH0sZBlmeMD0ZhM0KJWOzjyJQBK4PAlnOAccP0omZB0lA4bmyhlm2QRUms7nMtD9GCEUT5YOpUU3AzHI8BM7I2jKDi/efe+6540aAjEwtGoE0VE9sEFF+//vfrz788MPJss1f//rXqVnresNlyiAYjgROI4EyLE6HzHf6xJQXpg/MrIiLuhNKQLkoZLvfInA+CKSqCP2fczH6xLH8zaiUkiQTgme5MJHlcCyt6BFLEnHRIjPCIBNmf55zQn8/rSXVRjWrXeaS54Pk2fbCfNYSOnOWvafKiAHFLKvjHNdMXYKMluFxnwYUsXyWZXSSmDhHJMkyO5b1cQ5e4snZrn+/XQSKQBEoAkXgMhBgfuScKedQPM+SPMzNUBS1jLa+NYtm+Nhk/KcC3cZjh4TCA38aPxolFCwkFBI3fv3rX08WlVGe00jkSJ8YRRTK8tBI2tC3xkJC2fLIxdiMIfK+8yd8aeZQLs5KRMG3trStpXxYmG2pim2o9/MicDMQyPKy+L0q+6rui5+ssgXkAsuc6Tv73ljG9ixJ5VmGDD9Q1Scs/Zn9nEQF+zsIdyYy0CfWxzvbPZyxFmIfqdxN0iTEE0kojK0SVNguSxpvuhfGRBFiAFkdAHVoqwOQqM31lXRZAsrZrm+/XQSKQAkovQeuEAEJKJbVYSB1YMUiNYZDi8WJXbfYsO0UXEA1u5MadwyoNAgolGKAhEJjEM5ad9v23c+LQBE4LASclFvqRcnLJKAwyc8MBJ5nsM0FVwNzJxAweMabEEwMmEFG+eCDD1a//e1vJ4siCrWteR/L9yyrA6mEkjw2iCf//M//vPqXf/mXyf75z3+epIWxBN0WPHQKCYQpn4nFibQ/hIiCo2l2A06HpWjoRy/KsSwBZcEF7CZF4AoRyP8o/V4S9Jib+bmKIvazvJZozFyPQBtZOwZNXJhwcSJP0cUPgyoG5bB8bwy2bOqfRlUWfucswbqruhT0w6qJjJYFjiSfjGopLJxIJCGYlHW8+SxrgPtcNZRcdDEAtQS/8XiuCrf+bhEoAkWgCBSBIrAbAuvGecsfMhdkTpYlbSWiaMes/cVHQIlaVVEyuQPCyfvvv39c4hZVFLfFohpq0sbdu3cnX9m2IGmD41s3n1QVTmKuSW1Z2tb3VBRl/lR1gMVXvRsWgWuPQParxhczzmifqb9MrFJCnwQ/CCsQWFwfWeKTLQHWRAfjfyarST4hZmhJHj6DhGK7qDjhkuO+btsQA8lYNNedBG3XyhhfeY/GfTIqda/DI8lGXGviApRTgjyJvXvUPlytVqyZqYSDLQHlut1lPZ8icAUInNdgdQWH3p88cAQYWFUXUI2AQfXW0eBqNgWWxYqlA2s6jgyy1r03oxPSCQPqnMVZxEkc5cIPHOoefhEoAgMCmXXAoih9jA4ediSgsI1tLM8zlqc4/qlf/epXq6effnoqy0OWFuonqKDcunVr9eabb05SwpblIcvLTC8CaKig2B4+fLj63e9+t/qP//iPyX799dfHta7/8Ic/TCooluSBxLLhQX9o5jtOh5kNWcdaJ5MFSjO4sJZy0Hk5r5uqBJTzQrL7KQKbEchyOaNc6yaSRtYlJtiVZBDLIqpYwhG4L37DMotY+tDM5lJJxQBaHn2SWnguWRnL91LNZFdfZtftz/u+sjSkCiX2qXOdd/a7Y2aa5XSYt9JyP/kbEFcgV1ti0owmxwL2w74NOPpcRZQcB9jXrvg1KHned1D3VwSKQBEoAkXg4hHIEnv+mqrEzP+I4ZFE5gIpSRyST4jhqV5nMofk4lFN9AlFOhM6sCii/PznP59URmmWtsWSyIFKCo3Pfvjhh8lP1lcmmQNfGYtfTQIHaihYfeYZ39l5S853LCuIZU6VmeP406komr42JJRxTnYZJW4v/u7oLxSBInAWBFRXHi2+LiQTEzawWTocX9p1FJMyUkHjtMeUypn4e8QCSVgzeU3yCZb+HgIVDgAAIABJREFUD9ICjc+zLOxcf3faY7qJ32M8hJRkY4yVgIJ1nYx7YpdE7ZGAQlzA64uVgIJlvQxyEfcAbVHG4028WD3nIlAEliOwaxBx+Z67ZRHYvhAiwxcLg1MCCiQUJ1k4sTI7WQRh4XibbHoG4c1WwFHEAUTxROUTrM4ijF6D8Abfew2LQBG4ngiYxe+iJk5eloZQ/tI61ymDyHt+jmOQwbQTY6oBMYglEFEkm2DfeOONiYSCEgoNpRQaqilkdxkcwz5+/HgFCYX28ccfT9ldPMciNZyKKH/7Gz7f2oelGFxQxGlM1ZOUE+YzZRexOJY6pht/ZMdbpgSUHQHr5kXgFAgYmDLoL6lEJRGJdOx6JNVlCUSCZEnIIwCW+5orwQNhROJK9qW8l9/N08pAGn1ElvJRhUpCzS5w7IPfkwQP+1Vl30eyRgbxIEdLIjG7NlX7ktCSfTXP6fNVMlENxdrO7Nff8ThSPdAyblj7/l1wLAFllzu02xaBIlAEikAR2F8EjMdhmd+l/8xiWKqg5JwP3zkVjZ3/JYH5+KxTUZTEDEgoNtVDsSR44GPb2EZFFHb21VdfHbdvvvlmIqNISCF5YwMJZbwCknSxzJtcnMOyGKsPTWzRRTssc60sh+sc0DKF+3ule2RFoAhcJAKpYmLf6HuZtMFaSParEBL0xYlhqkZqubTTHnMS43ieiQuoYKj2RF9nuTHUM2j0iSb+pt/Ie+cZNzztuR3S9/CxM1EbAhLEE5uVAiCisIZmjIR7RzXadeebsQKub6rYZAkeCCipml0CyiHdQT3WIrCnCOwSQNzTU+hhHSgCDI6jtBjEExVQIKAoLYZjy4Cqo7qJgJLMTp4TnM9sT0rtWHYHAorZ/liD8A7MBwptD7sIFIEtCDD2ZZ8CkSQXVSWYYHHscPxsmcFv3c3ZvikDZmRlUbPa9vrrr0+KKKih0F555ZWpvfzyy1MwjaCYzWwuAmdkdKGEYoOQ8sc//vG4bZEXpk/MsjoExpRdxM5lNuh84Ey6KLm1iPYOd2AJKDuA1U2LwCkRoM9LsocBrpTvTeKJ5I4sl2jpHfo9SXu8l0GzUUklf4dtrXONlQyDHf2RPBZO2aBaBteSNHNKWK7ka6rsQZDOfpW+eSRr5IIH26cc7khGGUknBhKxScaWkK0lqJTE7fxes9iu5BbpjxaBIlAEikAR2EsE9NucV2Y8b1woTf+ZeV9m+ueiGc9nH6mEIrEEsokqo88+++xxyVsSOfCj9anxuT/77LPVo0ePJvvFF19MiRskdtAoY2v52y0KohybinRY5maSeLEkbWQSRy7cMW9TqU6l5Vyg3cuL3IMqAkXgwhFIPzjjYTwnBpnkvix1xjpJqqPQr2Zc8ywHnv6gqk/0WyQv0MepmpwJbBDwVOUc1Tn57nnGDc9ybofyXcbWHCsZRyGfvB0NEspbR0nbJgphlxBQ9PO5pkmWvL9arWgQUVgnk1yE5V7oowgUgSJwJgRKQDkTfP3yKRDwnmMhhAVfnFEarN5UQFHOk0yKcZF3032bzF0cRJmdDK4wPB+sVitIKFiYnUyYGFSxZXae4oL2K0XgQBGwH8GSwYWj5wJr1mTNEj04e/RN1mDltdn9ZvMDxxN9FEGzzNAiOHb79u2JfIJFBQVFFBrBM7a3ESBDNvjHH3+c7L/+678eN+pbf/vtt8cNxRRUUGgLgmmQ88zgIlimIpQZDjiXNAl6lmSwr8xyPKfNct9EQMHZen+1Wr13ZB0zsKjXLH1wvDhZqgZAQsS5wsliLMjzZJtc9F36G92uCFwWAiPxYt2caE6NREKIpXEIcPB8VBzxteVvsj41czKDYvSbm+pQGxDD8p9Ncl+WBJrDbiSzZJ99WVhv+p11pXPW9YW+n6olBOrob8yIHbPE7HPZhm1TDpf+m2a/tqm0j2Uos5wOQUF/P7H1ONfZfcC+x1AEikARKAJFoAhcLQJjiUTmh5lERhzPhVLLRjCfxN9mTmhZW+yovrf2zFINBdVQiCYkb2ApdXvnzp2p4VtDPqF9/vnnx5bnNBRELWFLAseOZBTnUFjmZvrL+MwQUkzwIAaJDyrp13nYXPnE0/rSV3sX9NeLQBE4LQLr/C+TNlwrSQKKyhcqxtOnJgnhvPzlVMPEjxxJJ8bPWEfRF021TZ9nokPVULbfKcamLVUMAQWyCQQUbJJRuAeM5ViieNMvZGlfxiRUrk1uMS6KhYDi9cVy/Xmcdyn27Wh0iyJQBK4NAiWgXJtLeRAnkguNLEZkVkQSUCCi8JlKA2RWbMqUzZNnUEwJcQbVzPCHfGKj7A4Oo7XvCPD3UQSKwM1BwDEQpy2DYLk4y4IpwTP7K8gnOnyQUbJGpxKY9nXHSJLBRSke2wsvvDCV4UEJBWs9a4JlvAdZ5Zlnnpksj6xZff/+/ZUNBRSDa1jUUtjWtuVSEgRLeU0cDGU1Ux2K5zgpBstwQqz1agmJdYux2+6mOQIKWIM5Y4EEFEgoqZ5QAso2ZPv5dUTA/4tzosxEnVMRkeQB6Tf7OIP/Srzm/3Ako/C9JOcZDGOhgfeVT+c3+K4BdJ77GZZ+1bJn2E0Bsrlz4Xrui98i2cN+cFQQ2TQvzT6XfpWsIlsG5lKxSgIKQSIDRWMZnlQuGftjgn/02/lbvmbOPBcANdCU9jr+p3pORaAIFIEiUASKwO4IuFCmmgkxu4zh5XPmjElmxr/OloTljVncmaRBuVtUUPCZaZS5NaHj1VdfPeE/oxhK0sZ33303Wcvx4DvzGQkfEFGwW0raMsfK+RRkYOKJGVc0vigBxTlbzgFNepBsXKWA3e/BfqMIHDICo1+rD43PLFkPqzK8MUgs6ydY/HL6UmOSo09/WnxU1qRfoo9KtQz6NxUyINyN/RtrMDbijemD1q/cfEVyXOU+YOyEeKLqCUQUy/FwD2R8h1jMpkfGByztK1Eo18kgoGRZORNWWjrutP+mfq8IFIG9CeT2UtwMBJROt2Ysi7c2BlQGUhYcaQy0lsRgMpULItsUUBwYsWYkmJVg+R0GWAbVZH2WgHIz7sOeZRFIBFwkJfBls741r1lgzbI7OIDWYcXpsxxFLsba1x33VRBQfv7znx83gmUvvvjicYOAQtaWRBTqWlvjmvI9BMRoZGohIWxDUhgyyoMHD6ZGrWsCaQTVsFseLkqaHU8Gg80+U7lNgms6KC6a6kxaOuI05cs2EVBUQJGEUgLKtivaz687AllGh+dZmmacGyVxl74syXK5CMBz/ofuK5VJ2KcysJBG6A+zXBmf+d258oj5GcdruR7sqHCy5NrtCwGF+WUuPvA6CSB5Ls5JVTlx3gmRhH7V/hebiw8SqlVk4vMM6EkKNJvWgN6cconHkOpOkme2ZaM1I3fJndltikARKAJFoAjcLASSaMwcj3liluTBN7bhw+VnvM7PXURjH8xZ1z7wqWmWukUFxQQPVFDSh071Ub6D6okNn5mSPDSe52cLStpmvJF5mKp0WJWXXbDNcj3M/fyc56lMVzXmm/X/6dkWARDQt01/S59ZZRMSs1SUIhaJCgrxSCxEv+xnjQ9g53zzpahLVjDpIuOA9F0S7rBZFhZflfdsxhAlqfj79S/nrwT3g6ROLNeWtTJVcCSfYHnPpCLGziUEFOMFjDdZHo51MognWCoF0EjYxnLtMu7Ra7f0X9TtikAROEZgXwK5vSQ3A4Fc1GWAdBEXq5wY5BMGUxxUF0sy033bPTtmjMLIzbISEE8YVGlk9WdZhmYd3Iz7sGdZBEYEXHAdMwZcfIWAYtkJSCcpg4kzaKPfShLLif7KgJlqKGZsYSGevPvuu8cNJRQbwbOUBSZLC3IJjaDZ7373u+MGIeXrr7+e2jff4PdtfEgY0bGkv6SR1QARJetZEyxz8RNHMmu94sCk8tS2383PRwKK6ifYVECBhJJl26qAsgvK3fa6IGC5GwMTzqvmgkyj+gj/H/ooCSQ+V2XO7UcCCr+lVPpYRofMnAyeJc4pp877o3qL226b1+3jtTNoYz+Y/d9I6OCzzPwyIEc/Oy4+SGQxOJTyxwR+LLmDJWg0ZpStC+qN5SlHtZR9xLjHVASKQBEoAkWgCOw3AjnXs9yianfML1XNS/Iyz/Hz0oc2gx8LGWXjA196mnweJXhYlgefGb+a9vzzzx+roeBT8zr9aZRDP/rooxVqop988smkgqJ/jQrKlkdmkueckLmZanUq1qX/nMoBKAikIoplDrb9dj8vAkXgeiMwqpFa+hZLvykhAWtpcPvTTKrbqCa1AEKJBvi2WYqbNRRig/Z16Z/ynmXI6OPo81I9ZUyUWHAYN2oTCSjGfBhDXTcjBi0BhTgp1181W9bOthFQEkhLAHtdJZtAOIGIIhmFdTPGMGIeJr8Yp7hRF6YnWwSKwNkQOMSg79nOuN++SgRk8Copx4Bps64dkmK0ZHK6wLHp2HNyJDsTJ45JjwzOHEwZUPkssw62ZYFeJXb97SJQBC4WAQNoUzwrfop+KxdqRwUUpTB5H5JKyiCOC7nHu0UNxYwtLGV3knQCGQVFFCx1rZEYJrsLm+V4IJn8/ve/X3344YeTJYCGOgq1rbEpJ4x6ypqHi5E4FxJNcByz9qfv62hmjVeCbfa7ODFZX3QbQz4JKGBnrXCcaBwsSu/YVEAhcHkaAoqEQ/r/e0ftQZwnpETlkFUKuNi7rnu/iQhksN7MpG3laPxOZogyN8oMmTHIpFqK5W/G4H9moqaSiv2WfSEBEOsQYw10YDdmqc6onIyklKu4/hn4miudM9dnJWGD/o3+zj7QPsNs2HEuSV8iUQSbGWP0p5l9NBJQJAcqf0zgh99VhSqDgePYldiOJXka/LuKO6+/WQSKQBEoAkXg+iLAXDLnpWPJHeedElAsK4E1yQDL/DKTQ9YqIWdyB4oo+Mn41TTIKCR42Ch/i6qojWQN/GUaCR3ff//91FAR/dOf/jT50DaIKzy0wyVUFY85GfPDVAPIhVneT/+aZI8kqzC304ce7TZ/+vreVT2zInCzEaD/S58d8l6qMVuKh5gk6vLECiwnjp8+9p+bYg7bYoUmRuC72repbKJfTDyRdRZVlbNUD89TPaoJwE8izvXJBCPGxBwrrRqAZQ0N0qb3RyrMblvrZYxRDZXrYNI2RBQaMVLL8hC7SAUcj7rj0s3um3r2RWAnBLZ1SjvtrBsXgS0IKOOOU8kgKekEa1072bwsLubEadOuM5DOICo7E8sCquxNrAMqAyxs3EqJ9bYtAkUgF+7GcVFJYbO5IEjg3JltkEpOOIQ6ADgDSmBKsjhGmkytDIJRjueVV15ZvfzyyytqVluOB8v7SArTCJ5ZnxpLphakk08//XSyPuc1zVI8WIgrGx44Ibm4ifOoGgrWLC4tTifb6HzyXb+vc6oqwKbfHQkoWZoNZv+daKnesDU7Ln6UgGASZmDyQ0C5f+RcQTyx5FAJKO0PLhoBy9Jk/7COmKG8ud8Zy+g4T8IS+E8iXZY9HIl09E82S/BksD/7xFSvG8koSzNtxmDXVfkfI+Ekg2AG+6c1hqObYJxfWkYn5dbpByWCjMQ1zpP3cq6Z0uyW4OFzOmjJK0mq9rjYj2QVtlV5yv522307d07bvtPPi0ARKAJFoAgUgSKwBAHmkVkqMknT+NE5h8Vnxpc2kSPVRvH3cj+p6PdERn+SUEjwwL82cQMf2oYf/atf/WoipmDxoym7g3/8448/rr777rvjJhEF/5lGEkeqpwxg5EKesUjma8Yk00cm/qjPieW1xOTRB+1C7ZK7rtsUgeuPgHFILISEjJclAYX+lLUW+1riA9mXjmrPuyCXysn4raqAZiIFz+nHsqw3z01q47kJwCawpd+9y/Fc520zMYh4jQl62JGAMpayy2u8LfZroguWeKil1yWgECulMU4lsdL9loByne/CnlsROGcErioAfM6n0d0dCAJMhpTXJJM9B0/rGLqYy2RJ2bFtCxxZn5CAfNZZZRC17A7WgZX3WUjNhdIOoAdyI/Uwi8AFITA3JjKJTylL+q5U6chyPDiDSmQSWON7qUJwfNgEyyChWL/6ueeeW9GQB4aMghqKGVs8f/PNN1dvvPHG9P7f/va3qREMI2iGCooldyCgICdse/z48coGWWXDg/4vF0kJlmVW1igjbA3rcRteZ1Z+ZjaIb/a16SThVOM4G5BkjLgdLbM/zkJAmVNAkYTCgrCLyNg+isB5I0BQwfkNltf5Pxj/H5kFM5bQ4T+jYhzbjeoqBjAgoJgh4zwslUxGAkz2hRkEcRHAfm1bbem5PvUqfY85JRMzVkf1kZGsAunDNkoPZykc+w3PMyVu6WPtMyGiuNhgnzmqp+QxqILi/iT4eU7cp+uwHee3ne+e97+6+ysCRaAIFIEicLMRMNPeOW36z5ZzdCEVfxmfz8XT9K3xtVVOVlEl93UC5SzHg1+tbw0ZBb/ahqJovoaEohop2+JPf/vtt1P76quvJlUUG2QV/e8ZFRTnYRKGmes5r2N+mAu0LOQZj2RRVnUALPPDVHJ2fuq+bvbd1bMvAjcXgSzxDbmEOKNlq+1H7UszVoCvn4qpluw19rALoqNPaj+HTV+XGKKkE2yuv/A8k9joG6vK+eRVyKQgxkxLwWOpFkCSHo0kbsZOlKOxXO+M22yL/SapKElDEFAgntw9StojGdHrRuyi12yXf063LQJFYELgKoPAvQQ3DwEWPZSAx+lk0Lx11FjEVVqMRdy1C7czsKVEJRMgawzixMneVEIMR88JEYMojwbib9692DMuArsgkNn7OHU6AfRjqDap4CR5wr5Mh8/+bO1vUl6HRiCMutVZjuf27durDz74YPX+++9P1kAbO4OEQvaWDQLK3bt3j9vDhw8nVRQsAbUtjyydQ8DMkjWS+qxhjc0yEjgl1nrFjiV55uYb9ru58I7TlIoyElAcJ1K14TQEFBVaVEBBBcUSPCWgbLs7+vl5IUDwR+US7uOx/E3OS0Y58+x7CNAThDLTaZTZ9b8l4SUVT/iOqnTb/kuSU8aSYqm2cl7YXPR+MtACgcOFARVFRtKJr9nWTC/6kbEPpM+TnMJCQfZ5EkdcQMh+lD52GxE6gzx5/J27XvTd0v0XgSJQBIpAESgCp0UgfTzns/rGLJ7iNxMDTP+ZOCCfseiW89QsBbnoePCX9a2xJHqQ5PHSSy9NDcXR1157bWqoo5DMYaMsz8cff3zcKMWDzy0JZYE/7XzN8jwSS5KAQkJclrvFt3auic056kYZ00WAdKMiUAQOFYGMRULKIx5AHAArAcWE3lFNStIf/amJL6qwnhaPJN2lb8pzfGLJDPRv9HOq0H8SMUT6Qvzg9L1PezzX+XuMfayhSSyCgGIiN89z/CTWk+tom3AZYx4Zz+WaQT758MhyPYlfmJBYAsp1vuN6bkXgghAoAeWCgO1uj4PvWXOQSZLqALA0ZW5iWXSUxYt1UrSEnWsWKJYJD5MZGoMokxxr12F9Pyc8vVxFoAgUgU0I5FipkpOEOqWDR/lL3ndx2MXesQbr8W9ajgfJYDKyUjIYJZQ7d+4ct2eeeWaSD8byvZ9++mmqUY1F7SRL8kA8sfEZNa2RGaYRSBse6YiwWKpEphLCOIksvkJIkegnEUVyHw4Kn0v2oE9OkmD+JHhkRhuY4jxbik2GP04WLdUecL6XPjiXrFOrAooleFIWtCV4lqJ6s7cbszxHMsY4v84gPPfuSByZVUo6IqekWorzKAJOBCNUP+G/MaeA4nFaSsztXQBQbW5b/5cKKevKBV3mHZFkuVTBW6f0kUSSzEyln7J/4/2R4JH7zkUB+pMspSOBxSywvP5Ks1tnOcuB2T/OlSubO5cM+F0m3v2tIlAEikARKAJFoAjsgkD6vaOiKItpmblNbNBGvDBV+rKkBM/HkhKzxwQBZfSvUwUFEorlbyGgoCpKw5+mBA9+M0ooo/9M0oflcPG/IaXM+NPp+1q+EWuJ21zsQ/0E/1kCSpbEdc7Ie6nQ+cSP7nJhum0RKAIHh4C+JXEB1Uwtz2JJHvrQLMlCrMByPMYALI1GDOC0JXlG3zsVRvGF6cuMFRJn+yzanOrTqATaJIt/3J6q2HIdud4kPkpCwRKDlnzEuGpsdVusdCSguIaGlYCiAgrXMOMeHl2v08F1Iz3gInB1CJSAcnXY34Rf5v5KIgnOJJMiJkgoBMjchIDCezJ5WWBJSfpt92nWR1XyTZUTCChku1uGJ8tGsG0fRaAIFIElCNgPMZnPmtbp8NGvpRNAX4bjh8VhSKWDE/0a5XhoSABDQiFAZnv99ddX77777tRu3bp1gpxCNhdEEhrBMAJmBMsMmEE+IYML++jRo+l9sruwBM1mAma8hTMxZmxl+QkWTXFCLCWBI4mCiC3L8kDoGDP8M4tDLLHglIoyOFU6WVjlmK1nu+S6sQ2OcMp9JgGFsSElJz1eg3xLf6Pb3QwE8n+bpXFGdRDRcPsMlkMWyXJSm5SSVC8xmMB/xIwn9pFBJMsV+pt5TOxnJJ3kMW27ekmwyf/vtu9dxOdJwkgC8kjiGJVDeE1fkFLo/N9VeqKPG/uqDLDxPUl5kvCcU7q4IMmE8xanzIJN1RX2x/fWEfTm+udmiV3EHdV9FoEiUASKQBEoAueNwEheTj+YxVB9ZOa1mYhGTNAFVhbdzPzWr1ZFcCuJGr9aHxsVFBI4bJBOUER54YUXJgUUtqVBWsGnJmnjj3/842S/++67qaEmiq9NIodJHWw740+P5SqY6zEHZM6ZmeQQUUyQw7eWcKL6aJbAzXI+LRN73ndr91cE9hsB/Ur60fT/7T9N9M01FWOQxh1UQ+U1fXCqZWwrq5vopI89Ehnom/StscQJITRYikfVYUgN9H2sydjGcrj7fUUu5+i4RpKHsMRKiZEaJ+W1zfJ1xkw3HeF43SAN2bhGKEXbeO04xTY8Sj65nOvfXykC1waBbQv71+ZEeyJXgoCZDi7SQD5RJQArAQXLZ1leIRdOth28NQed7DDBsbHQCAGFxvPMgif430cRKAJFYBcEcPok1jG5twYrFjJKKnhYzxqLQ6CThz3h5JGlRbNuNSooNrKzLMmDGgokFBqlefiMWtTWoyYr64cffjhuKR+caiiopJDltaaOtU5FLsZKyJCYksEzHEszG+h7eW1mF4EzsxqwOCuZEWdWBta6pulUJZ6LMt5mLiYBuzxexgPUT2g8h4BiNgaOsovIDe7t8s+4GduOErjWprem8hxRw7mQ23qvm6FEEElpcfqGfEhAcR6VwXrmTFnX2XmT389j5bP8/+xC8h19hav2HehD/I9KQM6s0AyKZEYWwX8IJCo5uQggOY3Psp8zu9R9JHGF77oogLWvlGyS12A8hpyz2sdsCuKsU3W5Gf+4nmURKAJFoAgUgSJwqAjkXDQJKcxfU+XEshH407loylyX+bL+NtslOYX9rH3oW2MhopDkYSOJIxM+eA4RBcs2+tconJC48cUXX0wNRRRIKDYUU2Ye6xZo8UlV3mPRNRf9IKBAPJF8wmuz0tkuSdOzP3qoN0mPuwgUgcUIpE+PP09/KEkv4wT5XPKepXwlqUhUwLKvXR7pn+ZzfGH6OfooLH2XpBMsMUPihVhicOlP4xc32eLkVRhLNxMbJTHPZtwUy3XNcnWbYjYjAUXFGizXZSSgqNRFjLePIlAEisDOCFx1EHnnA+4XDgoBa7266II6AAOlg6bSYRBQrPUqu3PpvcnAyaKmdVVZSED1xDqDkE5svK/Dh63jdlC3Uw+2COwFAhlIo49L5w6iSRIm6PNsfJYOAd+dVRJIyWAyscjMskY1aigffPDB6re//e3U3nzzzeNsLTK2UEKxHA8EkyzHAxnl7t27q3v37k2NzC2ytmiW4xkIKemYZJY+i62S+bA4IklAGTMbWLg1a4v95HlnRgYYZWk22PxZ2mgXmdAM/On8Kh3JmGD5HQgokmUszZbEm7246XoQ545AzjGWKnokcYp70fr0EEiY5/h5EkEMtud/n3ueADrzHiz7MZtzjoCSxBFLf7EPiCwqo0iAGYEaSSgc29q+59xR3r5D+xi3XELEoA+R1GY5nbS5r1EthbkffZb9Vwa9koBCACwJKOxHFSj6M0uRuR8ztuwnPQbwHxchxlrZ21HqFkWgCBSBIlAEikARuD4IMG/Nxc9UDcW3dlEVy3zZ8jwke6TvzRx6JH+v9a9VQyHhg1K2zz777GSff/75Kanj1VdfnSzkFPxqySoSUL788ssVDSWUb775Zmokf6hGCllFX3omyYOrx/zShVlszkNJlkgCCn7pWK5ClVHmrDmHHp9fnzulZ1IEisCIQCbrEoewTJnKUsbXUjmV55Y9oz91/YU+lEZMYWlMZNMVoS/KWBr9muQFLOs0xA2xKmtItMPXniuHy+/dVMUN19RMOiI2mgQUS5VjiSulOs4uBBSuk43rZLIeluuVJcvH2Eb/oUWgCBSBrQgsXeTfuqNuUARmEJCt6cIKg+VYUsHyCrA1lw6WTkAc+HDAbCwwQjShscgoEUWrw8fkptntvW2LQBE4DQKOnTh/LALr9NGPSTh5bbVaZSNgZu1O7Fh39fg4zNKyJA/BMUgoNpRP7ty5MzWUUTJ7i+8QBCMAhiVIZjmezz77bPXgwYPV/fv3J0spnj/84Q9TQzXFTK9QVJkLbOlUZr9LMEynBJsSmzgwGUxTBcV9pxQozvB70SCgWLYNmwSAbfOXdF5ZLE5VFsaGB0el2XieNU1ZXFYmufW1T/Pv2P/vZAamARzJTRz9OnKK6keqkWRNev7PqoqMBA/2lwQU7nllcg0UEPQhED8SUCSMKFue2aIEi9aW9Zo5j7n/z7b/0UVezZGIsSnjKVVEmLtlORwJbpLcco44/obEEfskAi0qoLAfA2ajMgm/nyQXfot92Q9KPBkJNYmfc9Yk893UYNpF3lfddxEoAkWgCBSBIrDfCDjcWFrCAAAgAElEQVSnVh1URUzmyDnX5bkqo5a9lcCtGkqqk+Zc/Am1UYgnNkry/PKXv5waZXksx4OFgGKpHhRJIZlYjgefWfUTyvLwms9sklCSjBKXIpX78Imz5E6WouA5i7JZJhYlAd5TDSXLkGdJyvqv+33v9+iKwFkRyFhGlqiWjGIfSn8quQ/innE14pU8VznFsr4ZdzjtMWbyB32RqqGS51RAsSyPJDv6OvzqVE6eUxi9ab7zmNS9joBCEt+uBJSMmeRYxDhDmXLjpaylWWGAOG8SjMbkm9PeN/1eESgC1xyBqww8X3Noe3pHcu8yapkMsZjIwChL01p1KAZkvTozideBOMqFuZCAZbDMsjvjBCdl2hk4+ygCRaAI7IpAZgdk9hbOm2V3cOogoNC/0XhOP2fZDfpGS/lgTzwyQGZgjAwt2jvvvHPcKMnzxhtvHDe2hcDCA0uATJIJksEfffTRCiUU7KNHj1aff/75sZywxJUImM1Ja+pUpgIBfS8qIpI8lNeULT8SPDJglgQUAov/Mxq4peRyOtvbrlmW0uD4kiDDGIFTRYOs6AI0loXlXOze9jv9/PAQkGzC/ZQEjvwf5n/c+041N8kkZhcZtEmlkpxf83sjAcV+QKlUSS2j/G2qqhiAsGTPOtWVdVdk/P9ctQ8wFzgfS9h4LkkKgwiStaWTCGJGaJI8koTC5zlnVOYcK/nM7cf+L+ePqbzH8aRayqa5awZ6fH54/6AecREoAkWgCBSBIlAETo+Ac3EJI85tMyHN5yyqpaqoaihYS9xK4k5lwFn/2rK3qIzSVDpBBYWkDiwElLT45frW+MtZ7hY1FJI9bCqL4k/ThkfOSZkHp0roSKgmrpn+a6qhQKBWARo7V97x9Fen3ywCRWCfEcg4xUjmy5gDRJSMVxBrM0GOPjXjbJAAjUdgzxInyMQMkzbw1/HfiRNmyz4Ofxxf3bK32a+pNnrT/Oc5AgrraKqg5Poa13PXpG7xFHcsZCFUoomVEje1wgAWIkrGQVxTu2nEoH3uH3psRWAvETjLoLKXJ9SD2isEcAAzgwH1k1tHjYES9iYLjFgYuS7ejBnA40lJQNGBwwGTUQtz1sGSAZMBMuXCmnm6V7dID6YIHDQCuThsSQ6VDVhYpm9Lol3KB2f5DIJmJx6SSHgTVROCY7YknEBGef/996f23nvvTcEyA2pYyvBQmxpLltbDhw+Pm2ooKKLwvvLBElFmrkw6FuOibpJMLMcjWz6zt3A8M7NBVRiIKDjE/2s08JO0wxixdM7CceZvMEZkvdkkKXKMMv5xjFVouWnO7UH/EXc4+PE/m4EW5x4Z1EmFFAI6EMec12Q9Zd4z6J0StlO8OggoBAW45629jGV7iTAnsjVDVlzySM6TJKss/V94LDvAdaGb5n+UAFNmb/IfzvNKsgqBrJQsJ1jlfxg7Zl7NEVCSwOJziSTrlFjGRYPM/tk16LLr9hd6IbrzIlAEikARKAJFoAhcMgI53875reV5nFezqMZi6aguynuZ8Z0EbUnjT5xSJmpIRrEkD4keKJ/gT6uIggIphBRL9lCWhzK2NhI8KHlroxSuJBRL3A4HkeULRuJIzo0hoFjW1pimC7f43blQy9xYpWf20UcRKAI3A4FUOCWOkAkxxC6IsRlvo880OY44G68hpWAhqkhe2ZYQvARZ+zn85VQRJS7o+oyqyapr4N+nTz+nXr9JbXTJcR3aNklAYUw0vpwEFEkopyWggImERsYPYqdWFCBuKgmFdTZipxKEsIxhOaYdGr493iJQBC4JgV2C1pd0SP2Za4QAA6QTHiY9KJ/cHggoOpJMeFLefhMMloBwMQAZShuTGaXCsLzO0gvs96ZNWq7RLdVTKQJ7h8AogZlZBjp5OAo6eQbQWLwmUMaCNjZruZ4Ym1MNBTLKSy+9tHr55ZcnCxkF8skHH3wwWd4jcGYAzewrLIGyL7744lj1BALKvXv3poYiyo8//jhtg4W0Yimemewt+1EtQS/UQ1QTSGdyzHDAsbRsBYSPXNDHAf4/V6vV/3HUJCdCPqEtfVgug+OiZWk2nKZ0pCCmZDmPdKKW/l63u3oE/B9yJBnQ9rXv8T9T7tuyN6lskv9nn5ulSVDGklsQTiSR8F/OrCEJKDrj7MffwI7ZSASK/I2RgDIe/1pp8Su6BKMiXfYN4yGN21oyx/9pqhYxv8t+MNVH/E9LPE4CCn3KWDs6icf815U4z35Iyd+lZYBGhZUrgr8/WwSKQBEoAkWgCBSBg0cg57dZUoc5MvPsVD3Rl5aAwrxaf1L1Za0lJbLU5hNgQUSxHA8WP/o3v/nNiTK3vuYzCCY2FFBQFEVZlEa5HhI/sPjTkFAkpOBbD48kX2cZSJ4zz03VE8koxDeJfWbJniyNmyUl1ykLHvwN0xMoAkXgGIExecb+lLhD9ompgOI6DPE2nhPXsLwwNhVjz7JuqIqpySQQ62z0bxkrpM8zpqgaikqnKj2ZtLLJZ79Ot4YEFONWXCsTHLEkeCcBxdgy8eUl181BKWMtkICImdKIlUI8SUWUHHu4LiWgXKc7rudSBC4IgSUd0gX9dHd7AxBgwsNiLCQULAood45IKJBR0nl08UaHcxM8OYlhIkPpBxvsWevVQUBhUiM5hQlNB8cbcOP1FIvAJSIwZm+lk0c5HrMKsBJRsGRsJVnFRWgdxn94lP/jf0z1qgmOYcnCoj377LMTEeX27dtTu3Xr1ur111+fMrYgomDZHtIKlowsgmQooWDJ1IJ4AhGFsjxff/311JAQpo51KqLMBMwyggZT3sAXQS/63VQ9MasBS3+c6gVZwgiM/u/VavV/HVkyNCCeiNPSy8qxJakEJxenSeUTnCmlJAniuQCuY7v0d7rd/iCQQZIkc6WCCf9V/l+jvLeOOjYVUsaMoiSgMGfh3iQoTiNQs45Ey35SaYX9qKLCb/K9/K0R1exjxuO76isgIdigec6xxii7yiQG25XiJchB/2F2FP3JqFmeQRH+25JPsGOAalS6ywAVv5Fy52ZW5X9/HUk53/dcSmi+6juwv18EikARKAJFoAgcOgI5X0/SCHPkUTkQf1FCCv40n0sQN+5oidf0M58oySNo+NipNioJxfK3lOaBgELDB0dlFP8aC9EE39pG6VtK9GDxp/lcUsqMIkqWfRyV9pjfOt8lmQLfWh+b1yoFjKUleW02Oz5uSyQc+r+jx18ENiOQ63rZl6omZSIM/WUqMmdskrilcQ1iHKnQOpYI3uV6pDIpfVGWvs5+jb6N13xuy76NuIHJK1k297r74mAv+QSbJd6TgAIJBQWUjEUvXe+di9EQtzWpkBgqa2v3j2KqeV0sX37dr8Mu93y3LQJFYAaBpR1SwSsCp0GARRYWDs1eVwEFEgrPcR5tOI2Z7bDp93DOMlPWhU4WEhkoGRwdIFl4REKMxkSGR6XPT3M1+50iUATWITCqKygZTCYBzhzOAFbJS5wFnD/exxHEqsqAo/iEk6dEMBbp36eeemqySARThuftt98+bm+99daKhjqK27EtDwJgKJzQyNaCeGJZnk8//fRYPvibb76ZCCu2GQKKWOiwpGQwzqOZDZADLcmDNXgmaVCpUM4ZjP7f1Wr1/xxZ8JJ8QiBx6YNjkplPcI7fUhkLgqJsfsYLjieP/Yli3Ut/tNtdGQKSMrKMTSqKZCCb/1cGqg1YayWAzRFaIK5kZpAEFKxEEo9hBMP3M4hgUDxVV+ZAzLn6nNLLlQF/RBRJ+fCs+TzOtca5mwEo52cps5v/Q/aziYBiZpRS5KPSSr72WP3P51zSAP0cnnkuI5G5c8qrvAP720WgCBSBIlAEisChIzDOb5NMbvlKSSX61frRvo9lTo7/rUphlgMfS2SewMyEDYkl+tBYCCiU4qHxXGIKFt8cxRMbPjQJHVhIKUlIQQlleIxZ/ElwZpE1SSb41vrP+NouAjqf5j0JK+kHW5Kn89VD/5f0+IvAZgTmklaMQRADoX8k9kj/SP9pbBJLcjCxOGOXrOUQqzBGeVrsR788k9bou1IRRQUU128yaS2VUegX6UyTtHfa49v37xk7koTCdYI45LVTAQUCCtcuk5x2We/NGA5jD2trrrORyHfviIBCTDWvD9uO49i+Y9rjKwJF4AoQ2KVDuoLD608eOAI4i7JosZBOVEBxgJSBa/bwusWbhEL5NpwpJh4p28bCYhJQyLbPOoIHDmkPvwgUgT1GIBeSCZxBnrAPxNlTLpGanbDXVUfBkUgnDwdj7SNrV5OhBdGEhvoJSijvvffe1O7cuXOiHA+ZXZbkgVBCzWpIJ5999tlEPLl79+7q97///WQp1aN8MNZyPGsOanQscRANgNEHS/hI4gf9NoSUfOAI/3/RcKwyqLj00nM8yczHeYKxb+N3HTfItlC9Advg3FKUr367nMNmveMke4zPVWZLZZ3MlhxL3IwB8JGAIsnWMlrrJL5T4WQ8pkOai4//D+s6m2k5lr8Z524jUU2FOgIZWU94zNaUKML3ybSxf+F7BNlVNZnLwsljHqXONxFmrv4O7xEUgSJQBIpAESgCReBmI4BfjJ9MY76NT+0iKgupqSjK+5n8kclwfD8XaDf62klISQIKJBRURm344iaKsEP86y+//HJqPEd1FDKKyR0mdWxI7vC4nPOq3uecGaLJqBSQiR9s5wIhNufG7Lu+7s3+P/XsbxYC2eeRcGOfSIzS2CQxN0vxWJqH5Br73P/OZDufh2s4KiinylP2W7xvn5d9H+/T//H9jOGdz9Ht316SgMJYmKraXDfW1SShMPZlctVpY0yMGVllgAS+u0eNeKpjEBZCUcZT9g/BHlERKAJ7gcBpO6S9OPgexF4ikAuwTFpYULSpgMIAyXMz/7Fsm1nKm06OiUZmr1regUVFCSiW4VGe0iyAvQStB1UEisC1QSD7QBerXeAea61ahoz3U5XBmp25+H0CIEkoZGVlIAzlE0rx0N59993pM+SCsWRpZTDt+++/Py65Q9mde/fure7fvz81aliTtcU2WJRQsiTPzNVKEkqW1sCRhEEv4SPL8fBc0geOC44wJXhsOMJnIaCYKQEBRdY+VklJjgvnqgSU/fj75X9niSqI2/A/MTAtkStL3iQ5hQCKqmyWCMx7TALJWBaH3+K7lu+x1rxOvkFtiSYiapB3LAuUv3NV6GcAehMRY1T/SJJJlt8iAJH/pVFNSLKK8zfmZ0lAUVY35cLFxnrP7IPPIZhBLsZCPmGflvAxuD4G2O2jLOM4BksakL+qO7G/WwSKQBEoAkWgCBSBeQSc05sBnoQT5vD60FgJKCzEkegGQUXCypjwNqodHv+6ZW+1+NCWv8Vakkc1FPxxG4on+M/ZLM+DAmkmeEwT1r//fV2iR5KvmeOOpSkyyS7VUXieC7f45TmPHsv+9L4rAkXg+iKQa36qudIX0ncai8yYpGV5Mk7iWk32madFzGRifXr9+fTtfc9+LFVS7OuIO2QZ7euqwqFatPGsLPFODDkVUCCnSDDCGn/iWu2y9guu4oxNAgqxVAkoXJ8SUE77T+j3isANQ2CXTuiGQdPTPSUCKXuPE2iNViykEwZIGgoAqY5i9vC4eDN3GBJQXGzI8g7Up0MijEGSJitTifZTnla/VgSKQBFYhEBmGbhgzeI0jl7WXFU+USdPqWAWx3EIUyVhdqwmKEbt6aeffvpYCvi1116byu9QkgeLKgrv0SChZICMABi1qWkEySjH89FHH00NZRRUUGwEzH766aepQUaZeWRZiiylYQkclEZo1hK13zYghuW8/7ej9r8fOcWnJaBIPsFCQIG1j8NE4xggn9BwqkpAWXRrX/hGScpIwsbc/T/WN06JbeYTElGUjlU+lvdHAgpzFQPYc6V3/H0D35bOyWxMggIjaSYJDSktPpJRLhzYNT+QtXpTGWQkjuR/e64cTgaMzGryf50/PaqlZGYTRLWsVy85xO97fLw/kl743rr/8CYSSp5/ySdXdRf2d4tAESgCRaAIFIEisB4Bk9QsUysJXJvkcMgm6W9LROE9FuT0C7DuT/XDY38jS99a/halE/zoX/3qVxMZxUY53Hytv4zFf/7hhx+Oy/AkKQWiisqk2BlFFAnTLthausK4JgRs32MhED+bxAp9bi2+sHNs7EhG6Ry4/74icL0RmItl0H9ackdSg0ooWFWmsPSdEiDsL0+LWCay0BdZQlclVPs0bBLp6M8sCYMldiAJjz7xuqqacu0yLpwkS9bYkoBCfDmvW8a1lqz9OhYwTiSRkXW1D48asVSui4lEJaCc9p/Q7xWBG4bAkk7ohkHS0z0jAjk4sqCjlBsWAgoSYTTk3jJ7ASdwW8ZzLkToRLEQgerJJ0dWAookFCYmWWfwjKfXrxeBIlAEtiLg2Jo1V+njUvUJB8HanfSHBMZ0AiHnuWCOs4fzMPv42c9+NpFQaKibvPTSSxPpxLI877zzzqSEgoWEQgbXs88+O1ke1KKGUEKQjDI8Dx8+PLYSUrAEyQiimbm1AQEcl1wMhkGfziOkDxRIJKBkX44j/D9Xq9X/cmRxqs5CQJGEAuEEZ0kSigQUnFeOrQSUrbf0pWyQ/5cMBs/d/wajlSV1PgG5BDKKwWhsklB4bfkdyV5ZVieJLUkaAYBUUvG5/9PMMFkHVs65F0mAXyDqY9ksg9vWUx5VT3xNcCeJIgR8sg6wxGCJKHkKZjr5fQMXWPahigmfS4JJ8ouBpXE/klOSULIOutyf2zTwfoE3WnddBIpAESgCRaAIFIEzIDAqJDKvH5vEc3xtE+DwtTOzn2QPfE19BObw6W9ziCdIKB4zPrYqopS0xY82AQSlUfxvG765BBbUQ//0pz9NyR7Yr7/++rhED+V5+BzyiXbAaJyrp89ssofvsVgo4QT/NkuUM89OskqWwxxLXp7hMvWrRaAI7DkCGT8hlkGfaBIc/SaxSeKSWF7bl9KvZp+7Nja54PxH3z5L8hhHsH/LGCL9Wiop0+dlSd5NZYAXHNbebmKCtpY4scpexI9dX8Oy5ibpEpulpZes/XptiN9mnEYCyu+P4qmpYlsCyt7eOj2wIrBfCCzphPbriHs0+4wA91PK3ltX0InM20ckFIgovJf16cwePuH4rTlZFymUXIN8AvFEy3ObdU9xuti+jyJQBIrAZSGQATP6OJUXsDgMElCwBsmwOAwG0rCWAxn7xyfGcLKwXn755am98sorq9u3b0/leLCQUgiSWZKHABpBMhpZV6idfP7551ODjEIpHsvyULcaEgqNTC62N1trJmMrA2YsaNMPQwbBpgoKwbGUzsSxfW+1Wt05atYxVVp56XXj91OmGNKLdUux/K5ZFCWgLEV1+Xa7kCtyWwPBEkbGcjgeAdeX/4SZi/xHUlEN0hIBZpvKJdaQT/Ir5JPc1v/sHKEkgzZzai3LETrfLUeyyLa9z5WiyRI2/GdH1ZP8jqVymFeReZR1gPnMfbGffIwKKPQHfJfgESoqGYCaU2HJY0hZ8hJItl3xfl4EikARKAJFoAgUgeuBQCqXjIRwFuZS9USlUSyLqCom4luO5Ttd4HNxdTZWjt+MGgpKKFjK8Oh7Y1NtFNJKKqLgT+tvY0kCsUlCURVl5lJl6QoVoZkPM39mPo36iQooKo6yYIuvm+V69L2ds+fCLT/befX1+J/0LIrAHAKZKJeJXvSb9JOqoGQiMZ8ZL4HAR7+bccldYj95TPQ1oyJK+vgSTOjfiN2l8r2KT/R5fG5faDLNderLMqZsiR3iyS8eEVBM9B5jyruo1oxq1mBvjGckoCQxiLElY7/91xWBIlAEZhEoAaU3xnkiwP2EI6f8PU4epBPK7YyNenWZoTxOYtYdF4MbjNiUoEzCCc9RRLGxqJGSk+d5vt1XESgCRWATAqmgwIJ5lgmhf0zSCX2ijh7klKxnzcL5nDLDqNAwZWMpBUxAjFI8luN58803J1LKq6++Olm2NUiGggr1qb/99tupERRLBRRef/XVV1PWFsEzg2UE1QiUDY90YAiQoZJg04E0Syv7Z8aBHCvMVJMksPRu20RAsQSPEp4loCxFddl2I4FjU0AiA708Z06QmYmbnGYJKJJLzN7B8t/JIInZjW6bwWcVUiR8zSmx5TlkmcHMSLmq+fSYHbkpAJABZYM0ZkEqe5vBaINCuU/+7CmRyxxLEgnW77Nfsyq9cwyc+5tZ85n+IZWItpUBqmrRsv9jtyoCRaAIFIEiUASKwHVCQEJ4EsNVUWRB1ax+bPraLNbpX7Nd+uX4DRLh0+8GtxNzfEvy/OIXv1iphoLvbUMdxQZBRUUULEooqKDQ8KdVF1VhNMkqG0ryuGCbc2ESL3LB0FKzWHxd5uu29MuZ0zsvV4FwTi3wOt0/PZcicJMRsD+j/8zYC8k89JcqnyR5j/fm1Os3lS5egnEmlxh3yH4t+y36MQh1qjvRtxnPg4RiKR+syTRL1FGXHOdVb5Mx3xzDuGaQT2yo1+R1SxVgxshNj3UEFMYVCCgk8VGGB4v6jK0ElKu+O/r7ReBAELiqgPmBwNPD3BEB7qdUNYEpmwNiZvszickarEvk6x0UcZSYjLh4QbkdGwSUlGZjm2TD7nhK3bwIFIEicCYE0slL6UqcuMzQgoBixgHOXyo64BzOqS880W8SCMsa1ZTjsaGA8tZbb00NMgpKKJbkIYuL4Nef//znyRIU+/TTTyclFGw2FFIyYEYZn5mH/XWW7CCwRd+ddUNTThjHCPKNji/BQYmKEASWPpKAwu/hqFp+RwUUHFZIMDhPXcxeiuz27bjfR7nPJ4hSUXIvy/YRCM5MHBXVDATnr+dn3CNJQMn7hoBylvbhe2N5Hsks25TYkpwyPt+OzMVsYRA6M4h8Pv5iBmH43yXphGA08yUsn1nWZqynzOskAPP/yoC30rnWl89jsJa9n6UcOMQVf0s7d/y8Nwarmql5MfdW91oEikARKAJFoAgUgX1DYCSA5yKovgQxSRVH8S1p+Aq5iJrPR99Bn+AJHwYCiiV5sBBR8L1tEFHwsUkEee6556aED/xsGgQTlERVFVVZVEuZHnxsLIoow2NusdY5v/N45vKQUUz0wOJ3q0aaCqEu7jofl4zSbPZ9u+N7PEXgfBEwPpmkO/pMSHrEJ7ESGYhPEqckec5GLCVjOMZ+7It3OdoxmSbjAZn0Qh8msc5yPElGsW+jXxvjCrsczz5um+u2koaIcTHGkfA9Jn1DRKFlopUJ3+vOLwkoqmoZ42GNTQIKyXyqbWHBO+Mz+4hfj6kIFIE9QKAElD24CNfoEJhwKAmGZRHx1pEsGNbsfiYwOIE5adl2L+aAyOIHExAagyLkE1iZNAbHZPyzbS4uXiO4eypFoAgcEAKp9kBfSYDM+p04cxL0ZK7j/NnYNhfJRzLKMQzWnLa0TpbjgYBCKR4bn1mOh2CZJXWwBMcgmjx69GhqH3300XFJnocPH54ox0MwbcNjlNakT9ZBpA/PrCvOC0dK8o3ZaBJ3ll7ukYDCmABjH4epBJSlKJ5uO+5zlUuwKWOd47z/h9yWeYNEEu6DJGyNWRtZVgfnmv+QGY8EUJJkkkERnrtf9uFnc8on2xDYNm/Z9v2zfp7/rSSM+HzcfwZ4COgk6YT/JAEELJ+NpKwMemfm5KiAQmegdG5GzsGKfeRxZtkfnvtYSihZut1Zce73i0ARKAJFoAgUgSJQBPYLgdGv4OiY4+sD4D+zkGrDV8hyuKmUgu8JCQUfAst+kuhy4szxt3mMfjf+94svvjiV5HnppZempq/9wgv8/GpK9jDhQ+VREj94DhHl+++/n9qaBA92Mc5/eS2xnIVX5umZoS4Bhbip5S9VL7QMpsl9qYLyhMTpfl3+Hk0RKAJnRCDjH8TdMgHOcjzGJk0Qw9JPZvmzTPYx9nOaQ8u+jedZnhdynSW0sxwPyvckINPn0a/R39EHjqXFTnM8+/gdxiaVe7kOqR4NEYUEcEkpjIFWJ+B7mx4jAUXyCVYCCnHU+wPBkbGjqln7eKf0mIrAniFw1cHzPYOjh3NKBJy4MNlwEQgL0SQJKE5aIJ/w+Shlv+nncwLB5CPrzkE8kYTyycDIZCHluk4+Tnm5+rUiUASuCIF08nAcMvOK/tIyPCigmK0FCYVAmAvuuSjP88zQOuHwERQj+4pG8Itg2Lvvvju1d955Z/Xaa69NpXgMkqGeQikeGqQSJYKxkE4ePHgwNZ4rHYw1S4tAGdlaM5LBuXhNYAunECIKVgIKVhWtDP5ZPmUbaz8v6RwBBYfJRrZEFVDm/wRjMHfTPNHPMkDLdRqJI1k+yl/1O5l5Q9BDUhbPNxFQUgGF/1IGlHG20znP3+f5SJDJ87iKrmF02jcRK/Iz5jb5/5H4oR3/E2NGUSrJZUakxF0VS1KRRAUUsyXNtPT7lt4ZSTASUPIYLMkzp5ZyFdehv1kEikARKAJFoAgUgSJwuAikH4J/gD9hcgMW3xu/WtJ7ZvXn4iuLsekvjL7CCf8oCSn63fjeKqH4HLUUSStYySZpKYlLwxfHt7bhX+tjz/jazKVVIYSEItlEm/N8F2lVJGUbm+UrXPidW1gsAfxw/x898iIwhwD9GbGTLAFOPNL4JJa1HEv00IdKgjBe4+uxdPhZEM+EGPom+yz6MEgnn4X6fao+EeOwP8ReJ4JEJmER84KAouIJz989IqFgLWPOeLaNgMJ1EicwY8xQOYs1NognJPM9GBK+2S4VeTs+nOWO73eLwDVGoASUa3xxL+nUknxi+QTLSpDRz8BHg4jC+zp5OIApl7npXjRr1sWKUVbS8jsQUZiEMCGxOeFYJ+l+STD1Z4pAESgCxzWk6e9wHnAGaDDTJZzg3CX5hH6TIFnWaNWZwOLsjSVPjqGmxA6Sv8j/EvxCBcVGaR5K8fAaMgrb2NgBKijUqsaigkI5HsgnlONBHcVGkMxsLuwGAgq7JUBGYCxL71gmjc/FQ1JnzdsAACAASURBVPWTVHtZeguVgLIUqZPbZXA1SSVz43O+R4BWhZ68r7k/VUHxHvUX+X6qkeAUE/hNJZNNBBR/z31IWlL9ZAwaJ/lrTn3tKufDKpmMErRzVzG3STIIhBD/UwZc3NaAQhJKCOJkXeUMMswpoLgP9sn/16aSiqooqXBi5qTYjueXx9Msy9P9Z/utIlAEikARKAJFoAgUgf9GIP0DfJJcUMUvyXLhkN5THcXSEyZ/4GO7qJpxy0z4OPYfJKHoS+ODW+qWUjzPPvvscfMzS9qSzIHPDREFvxrLa5VSsCR5oFKqYulwwV2o1afOkjyW2MTSJKCgGMCCLmUUeI7lc+b2zPOxcz6KPkHvuSJQBK4PApYptt/LUuGWyNYSm8yYHX2rzfI8xofOEmPJRGL6JGMX9FMoHFuCB5sq+BDqUrF1LCl8yFctk7e4BpBPVNKGgGICOEooEIXYxpjxtvOWPAIBEYxNVmKNDeIJjTU3yD82sHadDlsCyjaU+3kRuKEInGUwuKGQ9bQHBFLFhMFQpixWBqYkFKX1zTzIBaFtBJTM8mWQc5KBlYCCZSBMhj9O2HVivPYGLAJF4LARsK/LBXscNMl5BsKyBA+EvQygZakzF/lVhDjRl6pqgiXYZUke7FtvvTUpoaCI8vbbbx8rpUBUIUPrr3/965R9hX38+PGJkjwff/zxigYhhc+sZ43NDK24VPbDLjpnoEynhW3G8ihJhFh65UtAWYrUye1yTM6xfZRSHbMAuWY6wwQdcHZtfLau3B73rEEOsxT9HzBf2ERAkZikoolkLjMW5xTW5hRbQOCq58IGV1I1JMkjeZUygML8xsAAQQJIJRk0NkBs8Dj/ewRlslZyElDYz5z6iceU8zFJLxJS8vjm7sKcjy0h3JzuTu63ikARKAJFoAgUgSJQBG4aAvqN+gHpZ/A8F02TgILfTfzSBik+F1X1Zdyv/sMTPgQ+tw1/mkQQG+V5Xn311amhQoq6CX42DZKJSiiQULIcD88hoKg2CglleORcnw9N9pBIonIhFtJJkk9cuEUdFHJKkldyAfg6LeLetP9Fz7cIbEPA2IrEERODiM0Qn8wEOT6bi00Ss1SJ1tjQWUvyGC8wic1YB4Q5+iz6L+yohoJ6B02CRJLptmGxz5+nCjDjGaWSaKjUUHoHAookFMvKWYpn23kZpwFr1aqxrLlZdYA1N8oe2RhPslTSuhjWtt/u50WgCFxzBK466H7N4b0Rp+fij1nIsC9lYTIApgSYi6hm7+di1yawcHZykQOHiQkGjYGPmnQMhFgmIMl2ZUGnjyJQBIrAviEwEvAglSgTnAExHD7et1wP/ahlSnAIeT8X6i038sT5EgRTChh5YEgnd+7cWd2+fXt169atKRBGIygGWSXrWlOXGqLJV199tfriiy9W9+7dW92/f3+yqKNQu9pmZtYaIsp4XCNjPmvInnaOUgLK8rs9Mc5SNUkaGe+pUSnF4K4qPd7H3Kt8pqPMPkflFD63VnsGOrjHU2KU7+ZjLKuTMrDjtsvRuJgtt2WCjGQsHfc5VZAMBOPsG1zBSkIhUEDLQMtI/JKAorQqRBYJKSqg+J1EZVSks3yOZX+2nevFINy9FoEiUASKQBEoAkWgCBSBkwikSqPEd/1mF1bxtSGgEMdkIQ/Le1muB5/E5JFRxXmtv/qzn/1sSuqw4WNnOdw8VEgoEE1M6sD3thwuPrZEFWyqoKxRHs3SFfgLGUuFZJIEFOOqJPLxvr4BNv10s9u3kc17DxaBInD4CEBesMQxMRr7SfpKY5OWM8tSZsZ/jO9IQDltXE8kjUsYc6Afg4RCo/wOZWIkRbAmpKoTlj4wk2sO+eqkyi8EFIgnJoGTAH47SCiOYVwnrse2h3Ec+vpUuwVP8GW9zcZr1uDAN9WtjV81JrQN7X5eBG4YAmcdBG4YXD3dGQRcIDKjAPIJxBMGPxrPfe3Ax+DH9mMW9TqAlZl3USUnGAx8OdmA/criia2y7r1ti0AR2FcEkoSCA6EsMH1l1qHGkUtVCdVRcARx+DIDwZInZoAdn/vPf/7ziVhio+wOJXhslOKxJM8LL7yweuqpp44b0sBmYhEQQ/nEBgEFUgrtyy+/nDK4UE5RPYUDmAmOjc6kwaxUtjjtHOUmE1DGcXXpOGtQVac2yR+8573KdRvJU5lNyL1orXXuYQko7tfr7v2ZxBGVfazRnkHjORWWVMcxy8b7/yr+86noMd32Gw4ityUorJNPgMSgsWST3E0SSfhe1m2XgAK5RAJKklBUWMEyR1KKW2luybvs19+ey2LJMjsZ4C7h9yruuv5mESgCRaAIFIEiUASKwBwCWaaW5/gLEuMz+QN/moU8F/PwsV18dUE1fRb3k363PtLxcZDMoRopfjiJICZ7YPlMcso//dM/HZfYgWCC3w0BxQSPLHf7l7/85VgNBVWUGT875+ou2JqlDuEc/wGCCYu4WcZCAoqfp5JKKiCyT333bT5P78wiUAQODwHVZS1dppo9VmKDJZCTnJKfE7+E8JfKtKdFwiQYYyGqt9JX0Y+lAgp9GmtGrA1hiYvYl9GPjQr5h6SYn2XmWFejfLuNtTgVULDGk1WmeWKMmrkYxo6yvwdDk78h+ViBAFUU8TX+1HHhtHd4v1cErjkCp13cueaw9PR2QABHTEUTJhjUmoNwgoWAwiBoYxKTi1pLBkC2wYFSZh7LRELmpWV3YOwzKOI0yfB3EWWH0+mmRaAIFIFLQyDJAfSNBrayjEk6eBJNcDKswQoZBUfPxj5SveL4ZAhsEeSCWIKFZGJJHoJgluMhM4sMLepV2whuEfgi4EVN6s8///y4ffbZZ6tPPvlkap9++ukUMGMbGrWtp6jU3/++joSSC+Q8T2WL016Im05AGcsWJXlkxNR7MMvhECiQKIrl9Viex9dcL+cA2CRPcU+uI6BwHHw369ga4OA+Z75g0DjlrvP4x2Pyvr+KuW2qloyZH3NElCR4KHGq426g2OBunnN+RiCFgIuBF4kkknUzQzGVUzgevut2BmUkwVi6cI58kuc5KqyU8HvaHqvfKwJFoAgUgSJQBIpAEThvBEbFRBMd8Bn0O8ziJ4vchTwVSFV1zHI8Eu9VcVTh8Ql/CwIKKij44DRK8aR/TVLIs88+e5wcwue//OUvp+1I/kiFUfxq1FGwfIZPTsM/nyGgjD5AEsazxA6LuMRWLWVBOQV9C/wLyen6DCb54TNs8hfO+zp2f0WgCFwuAq7bEAeir0s1DZPmjE0SjzQ+SYwyFVGIJaVqx2nPYoxBGD8h/sEaEaQTlDrSSq7LksX0YZkIND4/7fFd1veSVMl1ybLtElCoQgABJa8D49zSxLRROZdxgfU28MRCPHlw1HjPawDOKmW1FM9l3RH9nSJwIAhcRZD+QKDpYS5EAGfMyQgOGoOdDQKKNemwaxdGt/wWzk3KzDPoQTyxDp2TDCYcDI65QFPpr4UXspsVgSJwZQjkYr6s9sw6yKAXjp4yi1rJKDh+bGtmF/b4YRCMQBiNoNfzzz8/BcLIyHrvvfdW77///mRRQnnppZcmggr1qtme4BYZWUj/KgmMhXTy4MGDqSQPjfdQSaFBRpF8skEFJbMOljpGmy7WTSagpCy0Qdd1BJTEmuDCeM/x2pqxklrG/fM6FXhwbiVDMSfYFHRgn6lykqV8VEnbRJ7hHshz2LbtRf7BJWOYcTiqoeRvZwYPDj7OepbCUSpbudj8rtkoEGwJoBAkNljMfiSxYMdAzai6ksorc6SXdfOnQ84aush7oPsuAkWgCBSBIlAEikAR2B8E5pQh9ReyDCj+Dv60jYW79GdUZzTumaR5FmpH8v8J/9uytpBQUEKhoX5CMgh+Nha/W98b/xtiCb60JJTvv/9+9d13303NZA+IKBBS8M+HR87hxwXWLK2Av0AGu2Us8Cn0K/AxLM+JdRFXAot+ij7Q/lz1HkkRKAJnRSBVS4hPGicaLX0hMciMT0rmwxInynLhZzmujEGMMRGJdFjWhywthk1SHf3YmESTr89yfJfx3bwu4GopOSzl43I9zvHMsknGzratA49jBmTExPf+arW6t1qtsOBLHEvVLBVmSkC5jLuhv1EEDgiBbR3PAZ1KD/WSEfDeycUmBr2U/IKB6WQEi3OWi1ebDjkHLAYxHSEsgxzkE5mX6TRZqzQXgS4Zmv5cESgCReBMCNBPuhivGkWWORkJKBL9kA0mMJbqFWsdDZRQyLCiQUa5c+fO6vbt25N9++23V6+//vrUKNVDNpbBMoJoluPBooYCAcVmKR7K8RA0Qz3FtkEJ5UyAzQTdDJjhZEJOvBsNp1RJTlSzMitsn0iLS+douV0SOjYpiIxldLjflFGVUML4znPup3R28zn7cftUQLEMD/dvHlNeqiS1SLxie1VRzvOeOO2+Nt0P6ZwT+U2J6wxkjPvIGsbce0pg67inittY1iblUCWgGFQh+4T3yAgyu2es0+4xc6zuS6WVzptOe5f0e0WgCBSBIlAEikARKAKHhID+hr62pBNtlsMdS+Nanke/e52vox8+i4vkEyzkExRIbfjMKInaIJ5AQpGIoi/Oa/xsSCgmi5j0sSb5Y86XSNIJfkUu2ObiYiYFqoKi/5PnuE/+9CHdkz3WIrCPCBCzyRJkkve0rvkQo6QZm4QQQV9pUhM2E4aWxrrmMMn4HX0aMT0afRmxvySg5Ge5XkTflfvhtY997cMyfsa4k2MTsWAIKFQjwHo9sBAqxxje0nsNzMDQdTfIJzTiq5TkyYQoCShZimfp73S7IlAErjECZ+nwrzEsPbUtCOTCFQMejEpkKpl4KPeFZcJhPUAsA+Ta7IDhN12gweLcwMq3MchJQMEmU5/FxpS239eJQ2+yIlAEisA6BOgnDYrRb5o1oBSmiidYnTz6W5w9666aobXW0ci60xBM3njjjalBOkEB5a233pqIKFiUUp5++umJqAJxJetQo3jy6NGjFaV4sqGMAgmF7Cxb1qneoIhy1jvj0BVQRlUP8Vg3Z8vtDQ5gsz75CTWcGIu9PwgIKEHNvSMZhff4zO1SZlqFlTETRuIK1oCsktfjtU1pbEkofues98FZvr9E5SPnKQQsMqMwa6+PaYl8lsFfnHoDvzzPeusjAWUswSPRiu9BOknyCuc/KrF4XmOwZRNh5iw49rtFoAgUgSJQBIpAESgCRWDfEEi/A59J3zktz2ku8uFn8zyzziXrmzwyKjKuVfek/I4NX/vXv/71pEpKwze3bC4+u6V3sJBPVBvF4pf/9NNPk0opDTKKhJQZfxsfwIVX/Abipzb8ClUZJZtAkLfhr7jIK/Hdsjz6HWnH5/t2D/R4ikAR2I6AqrWpspxJQ1kGhjUhYpLEJmn0lRL2sJZMXldiefvR/PcWWV6Y/ixjIvRRlt/Bso5kv0VfZqzFuEnGXkb1j6XHc1nb5Voc14N4mw3sIZ+8fWSTCOR6nOWQwH/pg/FB/MBS8gn2k6M4liSfElCWotrtisANQ6AElBt2wc/hdB3wXDRiQiGzUsYlKigQUHidjEwJKEtk8nORBacGFqu1SRnkLMEDAUXniElHys6XfHIOF7y7KAJF4NIRkKiXNT511rBJ7MPRkHyC5XUGxQyuua/jk6GsDqomyAErA0zACxlgSCi3bt06bmRl8T6NABlEkv/6r/+aGoEwSChfffXVZD/++OPVRx99NDVIKATGyNrCUqt6QUmeswJ+HQgoI1lzE/nEzxiXLdekYo7BASyPDILmPcX3Mpsv6/zymQSSDBY4lhtwTSlrVFM4hpGwMl7bUYklCVNnvQ9O+/0kn8wFIfzc4C2WAAaBWGul43xLQkkSCd/lteVvsGaNENQ1KCKZZSSgSBxRwYTf9HfZV2byjPLb4uE5mZmSKimdN532run3ikARKAJFoAgUgSJQBA4FgbHEBL6LDR8mS4wS00zyCf62CSF8liqS6dvoe83GPyWY/OIXv5gIJyqTkvSBKopqKPjhEEzwo7E//PDD5Hfb8MVRSiHhAzKKPjp2hoCSyXoS6CWRWF5H/2Ikn6ggiuWzJK9wrnPE9/oWh/KP6HEWgXkEUnUjY0LGkugbVY6iX0wCCn1lElSSxML3T/sYlWhRgLWNJWMkoECSIO5iyWK2N3bje0ls2ce+K2N5XItMBANnyCe0t44aVQl4znXJRLVdCCiMBypjEa9C+QTyyYdHBBTxxRKPOqSSRqe9//q9IlAEdkSgBJQdAevmxwomOmwMZLJbrTknAYXJRjIynWAsIaCweMPghWXAexQNAkoqoOgoYXGe+igCRaAIXAcEcoxOZ8PMK5w9HA0cC5pEFMh/EgNVwcA+4eRRTocHZBSDXthXXnll9d57763ef//9qaGMQikeiCkEwdjeZiCMYBjt/v37q7t3764+/PDDqSwPKig0SvMQHEuJ4Au6SNeBgDISMdZlz2WQk++YqYeFOJLkkBx7x0wWts3gau5HIkmW9PHSpVqPCj0pab0262/Ntb/qeemofDIqquXnqWJCACPrpEsGkRDi6fJ93jPQaxkds0Zw7iWfKG2dUI3ZPpbbwSoba0Bm6d9rH4MrS4+92xWBIlAEikARKAJFoAgUgdMioH+USRv4Ty7sQUrRR8L3JhHEBVYsr9OHmiPXz8Y/8cPTFycpxPbOO++sfvvb364++OCDySeHTKKyCf52+teU4bEkD2SULH/Ld9Y89BeS3I7/kouzSUDBV8mYLIuNWa5nXBAeySinvT79XhEoAvuBwFxskiNLhROIKMYljU1muXCSoiRCjAq9pz1L4yvEZoiHQIxLBX2fq+JBzIZtMnbj800qtqc9vov6HrG/TDZjLEriSaqhEB82QczY3tLjYkywFBtjAgQUyCfYh0eleSjPQ+MaZPxs6W90uyJQBK45Alcd6L/m8F7L02OQy9IQLHKOgxwDHY2F0WRkqpoCMNvuvZSRh4BC2R3q+GFVQFEFRaYrAyPf66MIFIEicJ0RSGIfgTCcOpwKnTtf8x7EAvthHBT74RN9MMEvsq9sKKFQfsdmSR7K8UBEgaRiphZAZ0keVE8ePnw4KaF88sknJ8ryoIRC9hbbq4bC98+5HM++EFDGcW7buOfnmRnCeJtqKOM+MgvFOrAGAZSENpsvg59+TxlO7hG+B/EEy3e5d9zHppqx7kObktbbzvmi/6cjuWId2cLjzKCDEtWjqohOdaqYMP/AIdc5l4CiEkr+LvuFXAL5BMt3DOAS/JB8izVqnMQXFUtGJZXW2r3ou6n7LwJFoAgUgSJQBIpAEbiOCCTRXlK9C6US8/GRIJvkgioJefjjqgCkX5Q+kWrQs7FQySgmeKB+8u67704NfzzJKZBRVDzBQkBRcZTn+uX42lmSRzLK4Hen72MSoGT4XKTFV6GcBSQUy1pYCh2bCtbpQ/H+SPC/jvdPz6kI3FQEVOAlbkQfaTKc8clUaza+ZKJUxiZ3TVxKvLO8MOtDGZcZ1WaTeJLlxXhuSWP6QPpDH/uYsDMmgiX5BxIQa3JUJrA6gdcJu4v6TCZaEbdC/cQGAYVqBTbjV44rN/U/0fMuAkVgQOCqFwZ6QQ4PARynlNlnUiGzUqkvLQMgC56yXHeZUOTCDo4PpBPJJwxyNkgoZgA7WTg8VHvERaAIFIHlCEAosB8mIJYywFnr0zJoBstku0smODEHoByP7ZlnnpmUTl5++eXJEvgiE4sgGCQUa1RjKd9DIMxsK+SAHz9+PGVmff755xMZRUIK7xMYg4iCzXI850hC2ScCylzG29zcK7PlGDNTBlqyiIHRdIAzsMn3lIfGQlQy0wE7OvhZg5fP2V4JaX/fwOtccMA7NktFeW/53lXNM8fyM+sCn+PxWdpGm3ORDGzwXBUT5iAQZQlaEOCwjI5ZOCqTiJfEEYkmzHGst85+sjb7mLY4ZhdmsHdtiuPyrqVbFoEiUASKQBEoAkWgCBSBG4eAvs5I0if+mQus+N4k4bnIStIdcU9L4Kb6pM+Nh1qaFHCf8JEgoUBAwVLyVl+ccjyZ/EHpHvxvGz71N998MzWIKKqSYiGj4KNDRMHqb4ffnaU48UHSf8nyFCzassgI+QRr2QXIJygLpILj+DxJ8vu4kHvjbvaecBE4RwTs3+jviCXRJ0LMw9JPpmI+BD4b22ZJ6FGtd5dDTJVYlZzsv+i7JKQQcxmJdamWwmfEY7DEevZZyUkCislrJiaq0AXxxOoEXIMk/+yiPgMOllsDywdH7f7RupzERMiJbJsxs12uYbctAkXgGiNwVQsD1xjSa31q3C8MVJkZDbNSViWWgU3JNSYWKWW5y/3moo+DHYQTSChJPvF5ZhInS/VaX4yeXBEoAjcWgexXIZUgt2gbnTydPywBM/pwv3+iTzbjSjUUSCjUoMZCPrl9+/bqzp07EwkFFRQys7BsM0XRjsr5IP2LDDDt66+/nkry2D777LMTksFZjucaElA2kTby5lXhxO3HuuOZSZf1WnGIs9wNTr8BUCzXe1Qhy2NKIpJS0yrmEEhIJZZNBNIkzyw954v+82YZmgwcjEHPcV6i+pqBUxXWJLgm4UOJaizOeNbGNWtGJZQ8XwIk7oc5i/WHCXbwOwZp1ymazKmhVP3kou+o7r8IFIEiUASKQBEoAkXguiKQvk76ZpY5MAGEWCjJHzYWWdMXN1aa2eY+VwVlLkHh2JfWF1dtFPIJhBQSP7AvvPDCRE6RoALRhAQQGyQUG59RLhc1FNVHTQA5upDpV/B8XMjVJ8JP+TJalrWAgJJl0ZO4wnNVUHYtE3pd77WeVxG4TggkiYSYkmpQWMh6SUAhJmkjSS7LhZ8ljpR9i8k+lkuWUKJVAQVSBX1XKnhAqFMxhc/d7z4m+rg+Z6xQdS4JkpBPbh81roHJZoxRuxBQGAPAjr4cTKxE8NHR+lxWK7AstLGu63Sf91yKQBE4AwK7EALO8DP96jVAwHuFCYIy/SxuUX7HQQ0CSpaAYICbLfewAA9JJSzGMEFgkINwooWMYmNbCStjpvGCn+omRaAIFIGDRYA+OetOj05elufBCVSVCruWVAAZBalfFVFQPYF8QoOIkuV5KNeTWVhkWBHookFCuXfv3kRAwVqWh9I8NLOxUFChndNjiQIKNUoJouF0Jkv/rFlZiWmqgWwjcKSKiPKljrWSTLApl8mxpsoYgVECoJJQGKOzBFNm9iVpxOwJVXWwqY6SpJdzukQXupsMFBhITbvpx1PVRGUTHG4ac41URjHQymcjAYX9GPQY5yUcS95zOd9pGcELvTW68yJQBIpAESgCRaAIFIEisBMCSco3+cMkD8knElHwv4iDWrYnreVwVVlZdBD45aigQDzBkgBCcogKpaicqIBC8kc21FGyXA/+diaAbDmAJN7jF6VSAD60KijYVBXIEheWF2UBt2UZFl3xblQEDhYB+sosWUY/KQElS5fxPBXzTX7Kss+CsOu65agYS1zGpCJJFCp60Heh3GGTZEesENWU84wTnvdFlYBiciGxQ2LBkCOxEFDuHK3XsW5nGXeTEpceD/GpxG9MCjdRHEtczFJuTQ5finC3KwI3AIFdO/IbAElPcQ0C3itMDBjYbJTbYVCjMcAx0NlYRDN7YNd7LQc4Bn7JJ7AsGdg+O2qwLc1Ynss07gUtAkWgCFxnBJQFpr9V8jJlga25ipNHYMztZL7P9tFkXkFAkYhCKZ7XX399am+88cYU9DLwxWfPPffccSOrSkIJAbFHjx5NDfUTSCdZkkelFLKzCI6d00MCioEwshruHtUqxSITqXO5iYCy67iViiI4gkkcGckfeap8ltkfOIVKkzLWJmlIAopEmVEBxe9BNuIaK4lqwHOUNvW1x8t27DOd/11xOKfLOO3mNIQgApwpH03wdJ0U6KiOkhl7ZskYoFDVRGKJ8xSJKki6WkrH+YjldBLDzC5U6lpHvSTa87x7uq8iUASKQBEoAkWgCBSBInA2BCTmS0SxvK0Wv8uWhBM+z8/wzbJEz9xRPeF34Zfjaz/77LOTJfnjlVdemUrlYkkYUUkUH9wSPKiSQkCx/C0lcE0SIQmENjlbf//78feHA0r/Cd9GXwdLjFa1ABQDknTC56kMacl01VTmzvs0Pt/Zrmq/XQSKwHkjQF8JSc8kKAh6EiKwqDXb+CzLRdM3/v/svUmTW9l1/XvRZcs2meyriqWSwmHZ4X88v3D4DTywph54qM+j76WRh5Zk2XLYUkgqq0rVsdgVmUwy+wTw4nf/WOnFU0ACyBaZXIjY3Ejg4jYL4Dl377P22uShTiIf5Tkeb6nMGOQ5HCmgQEDxFmM85z0VJ6m1zFHzUyeNM/tjrnBlbOYeqcuANQXiWqeDgEKeUHMWOE/6ID+lom9wYC2OdThM5BMKxTHmARF+8MIr4/ukaGe7IHBJETjPRYVLCumlvSwnoHjfPia1T4xZqX5/THzHIaCospiFH4IXl/liolOfOSY/LQZpwenSfgm5sCAQBIJAgQBEAYI1kRRIcrm0pUteEoh4EozPuNLFwa5JdHkfapJdyP5iVF/RhkcGKYXklxJhEFfqiKjRqHtNIwFMwgsPCQUVlC+//LK2Z8+e1fb8+fN6mxN6DCOgfG4kFPWuHqWA4vdG09wneXKSBCUBteSa+XsYCUUEIH2HeCUrqQpx1RopkzhM3p5HBFElPgn+/f1ShcWvjXNTeyb1J3eVlBP6aqbajUtCT/NBBclKcpJ0KNVIyjY2kpsW2USqJp5MdVUT9uft/0q1FM7BJax1/mBaKrR4cvfEZICmASzbBoEgEASCQBAIAkEgCASBIDAUASfmEye5wiRV5V6g59X/5E3Jj8rYTuoo5ErLx1DFTGLq+fn5ipY8eNrfQkYRIYX4HFIKRswOyUSKpBR7vHjxom7Pg9/c3KyNwg9a8kgNZQQJxduCEtv4wi0xkhNSPGYiqEdZABUBPNspxsKXj6PGfPm5BoEg2o5YKAAAIABJREFUMFsIqLBKJBLGQIgmGgNVrAwJhddVHKc2Zd4+2skV0yry+piigiAp2SqPg2etyVvwaJ0JQgrjl49rUqqdlVZiIqAoB8ncIiUuPAXiMgrH1RpJyjOT/nKUqxJ+wgjP2hxF4tgXA2KixnrW9A5rhT3p8bNdEAgClwCBaRZWLsHl5hKOgYB+K+rpp0VMCCg/HJBQaMXj/U+5idAC1rQ3DC7hCLPeJzVIJ7pJYNIT8QSfxZtjfMn5aBAIAhcOAVcwYZwl6aUWLIzHDwayl3gCPckyQkaBHOEEhXcunmQXDzyVVXNzc7WR9Hr06FFtIqFIAhhPYkzte/isek7jIZt88cUXdUsePAYRBQ8J5YQeTkBhLnEFFIgoBJRSQCEpVkprjiJqlPdMJZNfVXFUFDBXKpAmsJaqiFrt+DFEViHg5jthfvVWOt4ax/u1cvyS9MKx1N9VbZYmaYXnZJOjEnBO6Os72I0H9451iXv5vXAv4EomEEdUtVEmDiQHrd+AkgxlhR9/lwQUqa85GUVVMkrYjqr2KK/Hg/OTxjH7CwJBIAgEgSAQBIJAEAgCQeBoCHjcxvOyJY/iL5FL1EaVmLxccFWcTrznj/IY77wpVdKyTS4xOvE3LXJplctzj+EhoEiJlEIQCj6kQAoRBQKKTCoqxXl5jFK25HFSiQgpakvqagLE2+R0Mcgpw+K6WVnUPdovJJ8KAkGgTh0WKviMjYx1ahnuivmQJIa1KlOrmFFtqKdBuiRAlK2QyfEoL4iX0j6etSZvNUY+aVyOZ5pzO+62ygMrvwjWyiHiPxy032HNDgKKkyHJL076KFsaCS/GeHCCeIL9eYAXYzzGXOAkxqigTIp4tgsClxCBEFAu4Zd6Spek3wqLYz6plQQUsSrxLKb54uhhp1beGEjWEUYqAYsIKHgWD8Woh5XqgRATXB5BIAgEgfcVAUgPBHKqxKL1jrfh4W+IKHiCFCl0EISMVLyQGgpJL0goDx48ODBa8YiQgqcaC5LK8vJyvS3JLCW2qL6iBQ8qKNinn35a2x//+MdaHUXVVyMSYJN+p8wnnhAjSCIggnyCZw6RCooIKGrTwme9lc6wVjSj7p1cxQRc1QOcIFrqJSKMHEZAIUD35KQr3DgBBTzKijyvGmHbi3ifp+BUfcLlDyNpeJULyQECXv0GJPssIkoZRDsBqZSP9mQq+1Xlh993iATr7QATYE/6vzXbBYEgEASCQBAIAkEgCASBi4OAx18Q/j3+0uIpnpyo2k0Qe6NSKsVocqq+H55rIVFqlCMRcZLJw4cPq08++aQmoFAc0ul0aiMOpwDk1atX1cuXL2svZVLa8kBEUUsePMqlY2JxqTsS56iVBaR/KUESe6EiSQ7Xq+TJ2UoNhQVd7aeM9fg7MdTF+X+QMw0C4xAgJ+Zjoo+B5LuUs/QW1GoV4+15VFil9aVxxz3sfSeRMF4xJmEQ5JyAoqI1iBbkExnrvM2zjnGeY5bmDOYP5iHvVgABhfU6EVC8FdI0a3WOJddK/lQGXuRXZeDE+C+yoSsCnydOx/m95LNBIAicAAIXcWHiBC47u5gSAV8o4yaAiUuBk7fg4bmYrXi2naTymtPxIITAgwlLbFMmMYgnasPDDYAmNbZTBbP2MeXlZfMgEASCwKVBgOBMssB4BRqqNnAyCkkxVWrhh5EtamDUkkdqKCsrK5WMFjyQUKSGcuvWrQrj/WvXrr3zWZJdT58+PbDf/e531W9/+9sKjxLKBFVYk3xRBDcEkzISXmLm4wmUREJhfnFSAft3VRh/7snAkqzD31IwUd9bVb/hIZGUajOaW9mv+oGLuOK9xfU5qag4Bk7yZD9qxaT2SpPgdRbbTBNwiiDihI5RLW04d7b3ewiSoFIwgUAiNRReLytXyvsHJU7l/XcklTURVkr1FCelTHO9Z4F/jhEEgkAQCAJBIAgEgSAQBILA8RHwHCdxmuIv4jkno7CoKgVSvLfJJZ+qCn+1q3AvBemROXuRUIi779y5U929e7duibu4uHhgqJKKVEKcDekEFRRicldDefv2bbW9vV11u90DGwKTYi48cQ+xmlQmIfqrRQ/xl4o98CKgqP2tt0d1RUmeq6AwsdTxf6fZQxA4bwQY45Qjk9KvFFFYM1LBlggoakGNd3UUby09lqA35qK9GIlxS0VLjFusNZEnVK6Q8UtGfkmEO7zyUH64sx63vMU384+UkPGonkBCwR4OChAhQqoQcaQS9iH4cX1aq8ODkwr9KPbTGM9aHiooIhmK9HPev8ccPwgEgXNCIASUcwL+gh3WF9qY+AmetKgJ6YTWOxjPvf8pNxgjK+oLDJiQvJUOQQqTl6QbnYAC29Krkp3BetYT/gX7KnO6QSAIXHIECMhcrlJVBiS5GLchoMjUI5QKLALBQ/usioSCCgqJLVRO8Kurq7Xcr4wqLBlJMKSBZUj9qgqLSqz//M//rO03v/lN9fnnn9eVVyS+VIF1xO+KecBbsBAASUULIiO9SjGIKMwzngTjkK444s/BlYfPa66WgqIMpB/JMHsFAvMhn5dks18a+3DiiD6vgHwkMag4F85LCiuqhjgihCf6sUnnZd+OeV0BPslMviOp1OD14JqVBNU9BJ+DpErQi4dEwmt4kgxevVc+51hOWHH1FI7riddSUtTJLCcKYHYWBIJAEAgCQSAIBIEgEASCwEwg4AV6Ui4hxiuLAYjpvOUEsbiTUHxh1okrPNfComLPoRdOfE48jgKp7OrVq/VzPMUg2PXr12vb2Ng4IKCghvLixYsD4729vb0DG3JAV5wk7lFsxiKj4mk8C7rK5ZLPVW6X18jlKr4SYcXJK66CMmkMORM/ipxEEAgC30NA+UXlwFwNxckSjJWQTshLDjPyYp4vO85apo9jjGGQ6GSMUU6eg2Ch4jWRKsgxQUYRkYWL9n2e5c9AeUmO6WQf5hBasEM+gYgCAYW/5cHT1ZsnPWeuUzk2PFhBPME+G6zfSR2lLBbPeD4pytkuCFxCBI4zaF9COHJJIxDwxTZuDLylAxPao4ExsTlL9dCWDsWxCDTEnidokWQjkz0LhSwaypjItEDEglIeQSAIBIEg8L8IeFLM26KR8CLwgICClySwSIUiriiBNhJTV0QhmUVLHpFOkAD+0Y9+VP3whz+sSSnz8/MHRlKLCivZv/3bv1W/+tWvKjxteJT0goBCldYRHwQ3ntAiWPza7JuqqmTMNT73kOxzuU9XNXHpz7LnKp/zCg7ImGVLOlW1iciiy2NfTk6RggpkFmzax6zd200TkGtb7gnURgdPYhKCiUgmbKfr5LmrpZD09MoMVbVwv8DvwokiXgHDc44j898Fxz3sB5mAetpfabYPAkEgCASBIBAEgkAQCAKXAwFXtlRBADGdtz3guYy43Bdgy4VZtV31BcahSHk7Hoo+bty4cWD3798/aJX78ccfV1tbWzUBBaMo5Jtvvqnt8ePHdXseWvbIJvxaPHZTjEW8xUJuaSKjuOKkt80l5hMBxRd3JzyVbBYEgsCMIqDxscyzqXgLD/FESvuMj56rJK/mhD0pRB33cl1Jl+ciy+HJE7IeRd6QNSmNX1J08jwS5zFNzuu45z3s816ISN6RnC+EE5nUUFi3g+zjpMdJz4drVDE4JBwwEfkEAoorXpGD9TZryZdNinK2CwKXEIFZW6S4hBBf+EviN+LSXCywsXAp0yQmWS8tmOFZUPOF0MPAYHHHF35EPGGi98VCnlPRrG0JbvIIAkEgCASB7yPA+Fv2oYZA6MGcWvJQnSXiA15kC6+++t4RSHihhIIKiuzRo0cVCS4MAoonwdgBKigYVVaQT375y1/WBgFF6icnoIDiksCw872fqxRQ8E5AgXDA9Xog7HMapEpXPCn7dkPQlHoJuKt/LX5YCx7h6colknEmOFdbnov22/bgW+1qVCGn4HxYAOrEEO4JCGpVYQLp1Cvr/PM8FzkFr97jUkFxRRPuHcpEgycMnMgi1RW11knQfNF+iTnfIBAEgkAQCAJBIAgEgSBwdggoPpQaihckqLJfKqQep0tJWgqaxOPkU1X1P9EVoFQq9RM87XkgoVAsgud9tbzd3d2tUCSVOqm35KFVj6uhEJuPeUhVEk9MTQxHQQBerdVVGV+STthGRqzmbXk8Tht3Dnk/CASB2UbAVUy8BTW5L8Y+Vz9Ruxhyl4yZXuxFzsxzcUe96rIYifwTOSSMcctziJAtnFRHnkt5Ij2XPw8ySqk2A34qPoSEouJxOhdAQPE856T4cV2M35BQMPDwFjwoxggniDrKBbqy1aTHynZBIAhcIgRCQLlEX+YpXIqzVHVzQAAFY1LGRCZJLxYytR03Fs7aH3d6BBmSyMeLeELVOqQTTfy8zkTnMmnj9p33g0AQCALvKwIEcyIzELRJ+hevoI6xm8DOCROS/lUF10j8UDhB4ldyvyS4IJ58+OGHtSqKkl68TlUWlVf0mMZDPPnFL35RmwgoSorRr/oYDyllEBQSJCkQUl9XteDhb59PuF6RSEovTMqWOCLpeBDnRBSSi8yJkmguKzakpqL9SqJUqijHgOFcPupt8fgeXEmkbFvjJ6gAns9wT0DgT+JSbXT0PfHeMAKKPs89BMkDmT4nFZUy0aBz4HVv8+MBc/rWnstPKQcNAkEgCASBIBAEgkAQCAIXBgHFdVK4VGEDsSGxNvlUGTGiFlUhoGjxlcVBXlc8KUXMsfl7ikMWFhYOjPj85s2b1crKSu0Vry8vL9fbEJOjeIJfX1+vvvvuuwOjWETGNmMeiq/UmsdboKplg+I6J6CIqMJiL0aul8/q8+exkDvuWvN+EAgCR0NAxc2u1qHcF2OexkbGQOUq8eQueQ1jG9adlCvTutPRzujdVjqutE8uScr8astD7lB5RRW8eY5Kzz13dKyk5hQXRS7Ri8fJ7wpDiCjqXIBnrlHxHH7ShwgojM+M45BMvhgYRBS1KwIvyCnepu3I8taTnly2CwJBYHYRGHsDO7unnjM7ZQRcuYQJSYETExWMSdiTePWR0wKmWjfgx8pF2jUwUYtJiYd4opY7PGcCk/G+FqjweQSBIBAEgsBwBMSEx0OgKKsKGLtlkrzEkxDzAGbk/UKr1ao6nU41NzdX+zt37lT37t2rDQIKrXhk9KiWrC+JLggo//qv/1rbH/7whwrSieyYX6iqsAiSCCRVeYWXnKYY+iUBxVvJ+XPmQRFyXAlFc53IPpKzZHupymhOLBVl1ErG58tSWeWYUJzpx11dRBVw4K+WSGX7G05OQbnIKnwfkEX4rtRKR214pH5WElA8uOVYnth0dZSy+qJMCJQEGV3PWSUOzvTLysGCQBAIAkEgCASBIBAEgkAQODEEPI9KTOcqJuRViS2lduIEFBZVaTuhYhFidi22QlyZSFkaAgqxuYxCEdRKMeJw4nOpody+fbtWRNG2EFBoxfPtt9/WhjIKbXkwiCgTPBQvEW8p/mKRlg97cYDiNOI7CCgsVKr1BbGfjM+UbS4mOI1sEgSCwIwioFxYme/ibx8fGfOk1Ky1Jm9hRp6NAi+IKPjjPjwfpbGLHJYIJ8M8OScRVkp/Hq3EVOymNTnwgoSC0jXrdh8P7AcDRRkvmJsUP3ByciGqVl+aefE4OVcv7goBZVKUs10QuIQIhIByCb/UE7okLYbhFSCpel7MSRFQ1NKBCc4/N+735Wx2FpVcehHSCRMZbEomMUmdEZgw4bnc2QldcnYTBIJAELjUCBCcSdYXf6fVaj3o9/t1cNfv98WSv9vv99U2RjKZUu0YN67X1VXI/dKShyTXj3/84+ov//Iva6PqCglfDFlfWvC4AsopoS8ZYLV0YT4RoZE5xRUyCNh8zuO5SCgEaSUBhVMWJlIAcy9Sykn1qT0liIbutqw4UwKw3Lgkg7hyCMG4yKWau/W+glB9ngSlCCYiDYk45AQUgv1hxxS5RYpqSgSUSiZniWGOFQSCQBAIAkEgCASBIBAEgsD7iYAXLRAXestWXwCEgMJCIUZMrsVWSCkUh/jC7cQ5VwgmKJBiEE0++uij6gc/+MFBq1yUUDAIKrTIFfkE/+LFiwM1FMgptMrFpFbK13mIYqkrYhK7qWJe6ib6G6VLFnelMOB5XxY3y+KGEFLez/9HuerLjwDjI6Q8EVFcAaV8Tn5OxV4UfCknNzZXOQZGH1/IETIGkS/Ea2ySAooT6bwtDXkr8lHDCq9O81sUAUX5SuYN5hMpX0M8kTGveKHdpOcFPiosI9cGWZDCcRWQs3Yno9jPC8GiKDwpytkuCFxCBI47OF9CSHJJBbueSUzMezzBkBNQPDiCpe/B0DgwWRRSlToBiGQX8SKgQEKhVYJXQrNApc/i8wgCQSAIBIHxCECuOFC06nQ6tzqdzt1Wq3Wn2Wze3d3dvdftdu/1ej3sZr/frwPAfr/PZ7zP6qH3DvSbvnbtWk02gYhCkgv75JNP6te9Kus3v/lN9R//8R/Vv//7v1efffbZ+Cs42hYEPi6nSaCkQJLnks/EE7B5f1mXpvQWPMPmOircSoPAw2sXjYDiCjJO4PBqjjrvOPhKyoo3sAR3gnFVvBGMq00OviSglAookmnGc4+gfuDDWvD4+fp+SBz4vUaUTI72fyifCgJBIAgEgSAQBIJAEAgCQWA6BBQzSg1FxQl4Ykt5ih5EQJF3EoraVLiXWulIdRRXRIGMgurJ3bt3a+O52ujieXir3NevX1dub968qd6+fVvhd3d3D4goEFKGPHwh14sMyOWygKmiA+JEqQuobYMWeln09QVMb7FLLJn2PNP9FrN1EJhlBMibuaKw1KAgS3g7GYrnIOy5kpRIF1IdPup1+pjCeOPKTeSkGJNkrrgrNScIdRi5R41x5KPOgjgnsqOwYH0ODCGiQOBBAUUEFF4HPxUnToOXtxyiiJz1OkzEE9byMF7z8V7dC0YVtU1zDtk2CASBC4ZACCgX7As7o9MtWwFo0mLiZ7J3AgrvSR5S0pCTtN5h0vGFKCZsBRp4EVBgUzJx+cQvNqnY8GcESw4TBIJAELjQCBCUSKZy7tq1azeuXr262mq1VpvN5uqbN2/u7+zs3Nvb27vf7XZv93q9G/1+v7aBtKWCGfzIB1K/6j0NGQWZX1rx4FFHkQww/ne/+131X//1X9V///d/V19+Cd/wVB4QEJy8wHyj4JC5RS3dREBR5QXkE7XTwYOdz2/lPZTj40Ewzy/a/ZZIJ5qnve2dV7R5MK15XS10CDiFtRTOfD8ikAob/x5K1RqC+FHKZ+U5+Hbss3z/VH5k2WkQCAJBIAgEgSAQBIJAEAgCQcAQcHIIMeGwYgUWXok/ya06+UTPycOyMEssqgVaKW7y90ilUggoGOQTvBeKUBhy/fr1A0MJRTE8HkUUCCcYRJRnz55VT58+rY33UDRFEQU/5OELud6SpySUECtKUUBEFPLBPKdgRIu4vpirBVCvqE+RQf7bBYGLjYCPj4yJ5CApgsak4qG2PIyJrENBrmA7tTrDH5qrnAAiL6xyAgV5Q3KIKpJyAgrveUE1uS/GNl5nO61dnSb5grmGa5cSivDBQ+BRCx48c4sXmk8Ay8Emvo7HtaF0AnkQ7+t4EFJ4X2pXTsRJO55pEM+2QeASIHDRFkQuAeQX4hK8spvJi8lKpt5xkFBowcOE7+0KuMBJCShaECQIYSJnwpJJwosVSV6TVCOLUM6cvBCA5iSDQBAIAjOAgFdgNf/+7//+aqvVujk3N3ez1+utPHny5MHa2tr9ra2t+3t7e6ihQEKpbZDs8oqrkZdDgksGGQUVFLXkWVlZqUkoGM8//fTT6g9/+EP1xz/+sfrmG2KUU3ko0JNKhtrCKCBSIoxgiqANOU+ZCDt4AloeoxJcpRwyf0su+VQu7BR3ChaeIPTknyrOHFcF1bynvrDgTPDtvbydCKRspe5FdUw8ASpBO8b3xPFdgln3GoLAk5xOOPHgNonJU/zBZNdBIAgEgSAQBIJAEAgCQSAIDEWgzLFqsVALhsSeIqA4EUWK0wcqpoM4VSqdfM6LHb6X44d4ooda8eCJ0xWX41FEuX///oGhciJFFAgof/7zn6vPP/+89vxNO122wY95iCjiXgqVxIsioIh44u14vGWPYkz5sihi3Hnk/SAQBGYXAR8jpUqsdthS8YCAgml9CiKFCHoi55GzPIkHuaOytbQXRotYQa6KnBeEOVdvQilFpBTlIU+zDY0TUNTJQMXi4MQaHuQTPPiBKcY20zw818b4rXEbTwE5a3hfDMgoKkLDo3zlOExzzGwbBILABUcgBJQL/gWewulrwUzV2yy4aZLHPxxMWB8OCCiwTRX8UCE+Uv6xOFcmLTHX8SxQSboLL9kuJjACEPWZw6ftzil88dllEAgC7xcC//zP/7y0sLBwrdfrXd3e3r72xRdf3FtbW7u3tbV1b2dnp5a57Pf7tOO5SxueXq+30O/3sfler9fo9/u1HabuQXILSV8qrLAbN268k+hC9QT74osvqufPiVnO5MGcozkFYoOz+Jn7XBpZVWqSOHYSQ0loGHZPdZ73WSURY5j057Dr4TW1JZKaiVoY4dU+x9veKJj2dkclAYXAU6158Mzljo+rrpRtk6Rkwg9kGO7layGbnMl/pRwkCASBIBAEgkAQCAJBIAgEgSkQ8JypihWIP6lIZzEQY1EVUxsKFFLctDCLRy1Asaovvh4ah9IW1xVQIKCgWirlUogr/X6/Nogojx8/PrC1tbVaBQXjPUgoKKFIFWUEFsMKBojFvd16uYjL4q4KElScIE886QUMOmziwCl+jNk0CMwgAoxdXhTGuhMkCnKUeCmh0FqGv6VgjGc81Lh63DbYrljCWEV+y4ujySnyGsQUV/R3NSdedxVgl4w6ybFKa3m6drXXwTOXUECuQnLw0/zCHON4TZO/BBO1JGLsZh3vzwMCCkQUL0QDJ+UPs6Y3g//pckpB4DQRmGZgOc3zyL7PHwEPgghavOob0onsg6qq3GgWKilIPI9JfldMtExWWtwi6KD8nQmr9Ezevm0mq/P/veQMgkAQuOAI/NM//dP8/Pz8YrPZXNza2lr65ptvbr958+b2zs7OnW63e6fZbN5rNBo1CWV/f//6/v7+1YEtd7vdVq/Xa+EHJJShaKCEopY7i4uLFdK+SP/KIJ3IqKQ6o4e3ehERgmCIuUX9uQlcIZ8wH0JKwSuAnTRQnGQuPM1L1jUR5IrcoddK2UuXBeU9EXREPFGFB77EzIktHMsJowTjfLGqFhHZR1Vvun6w8nOTCoqIqgrUJ8F+km1OE/fsOwgEgSAQBIJAEAgCQSAIBIEgMAoBz7/yXG14WEAlx8qCq6rTIaaU5BPel6ltLAu2EFlcSWDkN+BxOvE6hSKrq6sHyqW04SF+x7PtxsZGbZBO1tfXq1evXtVKKJBR9B5+Z4fwbeTDSShsRFzpJBMWLL2VRdnmQm10iS+lhELsKbVMxbT55QWBIHBxEdCYqFZjjH9S7JAaCuQTDFKKj4cURjsh7zg5OR+vyCFq/QrvBVuMRRBNRKCjiFrGeparN/E5V286qW+pVGNmXtC8wRyiInI8nQ3qgsOBd7ymaWGkYnIRTSggh4CCQUBxFRgwUL4va3on9a1nP0HggiBwnIH4glxiTnNCBHyyYpJn0saYtJigIJ3IQ0ZhwsIIctSWwaUfxx2Wiccl/ZmYmKxkqKBARMGYyH1yT7+4cejm/SAQBILAGAR++tOftpaXlzsbGxvt9fX1uadPn97a2dm51e12V/r9/p1Op3Ov2Wzex7a3t1c2NzdXdnd3V3Z2dq7v7e119vf32/v7+51erzeysoDKqbm5uarT6dTGc+R+MZ6TpFJv6e1tpoQzebiUptrJKAh0OWRJInN9w1rpTKKAciYXNOIg6rettjeu9FIGfV6NwHsuKUriDwKJqs0INJ3U4pUhvO5zO/vxajVvoyP8dC9akmD8fA9rpcPnQzo5z19ajh0EgkAQCAJBIAgEgSAQBILANAg4CYW4U4uteJFQqF6X6rQWE/lbSiksxvI320kVRXHroUqlxOkeo0M2QblUBiFF7XN5jW1RN8W/efOmevbs2YG9fPmyJqTgie/HPDxuI+50ZWwVL0A0gWTiBBRec3KKttF2ZaufceeR94NAEJhdBFQIxtjI2pTGOcY6kU+khCLFKDxjJ4Q+FVUfd91T4xVjVZlPU04MEpwIKJBQIJ98W1XVk4E5cc6VQE56bcvHfMiI4IZnbvB1Pa3nyXsB+jQtjMgzepsdEVA+H6igsM4HHhgTg+dhZ/eXlzMLAkHgxBE47kB84ieUHZ4bApLrwjNJiXnPROVSXRBR1JKHSZ+JaiKGfXFlIqCoUprJGoakTO14mLSZrFy2/6Qn6XMDPQcOAkEgCMwCAj/72c+aP//5z2+0Wq0bjUbjRqfTWW2325BPHjQajfvr6+t319bW7rx9+/bu1tYWRJX5nZ2dub29vTlUUA67BpJbblRQYbzW6/Wqbrdbe+wMH06a4LCeCPNkoE7pIt4viQyiSg2fR0vpT1dL4T1IIwomlQjU3962qGz6XSYRXaZ0WDZyGK7D5JnP8KeRQwWBIBAEgkAQCAJBIAgEgSAQBM4MAeVUVfhAoR8LqTJXQGEhlrYJblqApdJd+xhWQPG9CyIm5wG5RIUj+Pv37x+047l3716tjiKjgOTrr78+sCdPnlTffvtthZ9S1VQxucgjKl5wVRSRUKiyV5sLKQ1ocZP3vKAixQln9tPNgYLAqSMAocQVPaTe4WtTIqUwBqqgGn9SebwyR+UXrVY0Go8gnrCmxXoW3tvzkGeTGrDGvdMAUK3E8cwfFJKznifvReaOF1hP+iAXqGIzxmkIKJBPMFRQhl23SCiTHiPbBYEgcAkQOKmB+BJA8d5fgrPkCXYgnsg+rqpKxmTFZK/ee0xOwxbrxgHKRCtpfzyyZJBPvhh4sUXxsCYXdHuPAAAgAElEQVSZ2GRnuko57kLyfhAIAkHgEiDQ+Id/+IcrzWbzSqvVWu73+zdRPqG6gFY8L1++vLe+vn5/Y2MDNZQ7e3t7i9j+/v5ir9eDJT9yHlBSaxgRRcQTPP2lz/DhBxt2YL8/Ou97JQWoeG93M+y8vfILwokIIHiXDGU+dRJO2a7HVU9c/YQAk/2Mql5gP97jlm0lizxK4qbEt5RmPtMfxhn+BnOoIBAEgkAQCAJBIAgEgSAQBIIACHhOVtXr5GZ9cZDnKABAOClJKPyNIoovPEpFgH27YvU78RdxOgUiUjjBo34iwsmtW7fq1jy8hqeABBUUiCh41E9kEFCkcorf39+v4/xD4n2Pb4kXlSf2tq48pxhCC7y+sEkuGWUU5YuJgaVMoBi3jC/ziwsCQeDiIMA4pjGRMZBxTuPfHVNEgYSCOpQIe5BWho2BPtZOg0JZxKbPMuZ462nGJKmf4FFE4TUMNRTGOeXmnIRyknkvdSrAM4+gdkJ+Fw/5hEJzGe/LKDKf9CECigiDIaBMily2CwLvGQLnvajynsE905frEzCTNEGN5B5/UFWVDAIKE70CHoIbHtP+lphkmaQk818SUDRJ4xVMEEQwwYWAMtM/pZxcEAgCFxCBxk9+8pP5drs9v7m5ib++s7NTkw17vd7d9fX1B2/evHm4vb39wc7Ozr39/f3lbrd7pdvtQlYREXFklVVJQqknjUajTka5nTFu4wK8aee10zp9J2AyDzrJxI/J9TgxhMDW2994Eo8g2ZN93o9V87NXnmmuxmseHtZjuySyiIwi9ZUSo8MUULTtuO/ptHDPfoNAEAgCQSAIBIEgEASCQBAIAmeBgCtLs2jobRGIt8m94lFFkeIJuVkWYGW8zkKtjO3dvEXDO3EYBJRWq1UTUfBXrlw5aMdz7dq16ubNmwdGO13ffnNzs8K2traq9fX16unTp3V7HjxtdqV4ih/y8EVdYkcWZtWC3QsbWOAVAQWvBV08f6sNLDEv+/DPKoc8agH5LL7fHCMIBIGjIUCeUWMg46DakKF2AhnFW/Lwt4qpWdPyz/FZiHgipUyb7xuVlyJHx7gDeQ5PETXjEsQTmda4eI8cnXJtZUvwoyH0/U/pOrlWSDvCiBwv7XgeDQrN8awBSmHmpAgoqKBIqQrCoJRfooByUt9w9hMELhAC0w62F+jScqpTIuAEFNiiTORM6vhPzGBKqt8o3ivfpzkkk44mXCYiJmUpoKCC4gxR5BQJHtRvLwSUaZDOtkEgCASBCRD46U9/2vrtb3/bun79emt7e/vK7u7u7f39/bvdbvf2xsbGBxsbGx/u7e19tL+//6Df71/r9XrXe70ewR1Bikv9jjyaiChsIAIKz89Y/WTU+RFQztp9EedUKpcoaPNqCc6bbTVX4gmAvd8s5BGvKHPJY0kWy7OtmwfUat8zKoHn+3L1lmnn7hBPJvh/m02CQBAIAkEgCASBIBAEgkAQuBQIKBYlttYiKQuJmFRMWCgUAQUvhWo8hBQtJqqincVHqQd43vd7KiiuWEobHgyyyeLiYnX9+vUDExkFRRSee0tdCCiff/559dlnn9UehRRUUGQjviXFfcSLUi8p40hiUxFQWMQlZ6xFXRY4FbuSZybmFSEFr/g0BJRL8d8kF/GeIcBY5flG1qxEMmHdqlZuHhhjIutYMo1/jIHkLSGhSB2EfR7lUeap+FsF03hycK7ShLK/DGIKa1wUWuMh23n+7CjnM+wzmjfwXLtIiswREFC80FyKMZAb2XbSxygFlM+sBY9IKCGgTIpqtgsClxCBWVtouYQQX5hLUiCCZ9JhshbR5IdVVWEQUVBAETmFiZ6Je5qHJmomZSQUJVNG4OAEFCZrTVRsJ/KJ2KHTHDPbBoEgEATeVwS8Nc732sr85Cc/eQeXf/zHf6R/c+PXv/710tOnT29DQun1erdRPul2u4+63e5H/X4fImKtktXr9ZgHFvr9flP2vgI95ro92TUu8eUSwWW7OsgoSsppPtT3KgIKQSxGEo6gVqaknCozpGAi74k5EU48eecyoYddrp9/ed35eQSBIBAEgkAQCAJBIAgEgSAQBILAaARcDaVsdcuCqnK1akWhFuksMrKYSE4X47kq270dhRYnOYOh6wIonKg1T6fTOVBDuXr1anX79u3qwYMH1f3792vz1j0oofzpT386MFry7OzsHJha8EJaGVKE4gqd5SIvcakWblm8dYUBcsdl21gVX+CVTy6r71PwkP+FQeDiIcAYCMFOY5tIeIx/ECx8fGSbkowHEQVTQbUrQx0VDR+7IFswRsmcgMLaF2OXCCoQ5LzgmuOfxLgkwiIeUom6GOAhoHihueYLSD3TElAg/Km4/OuqqiCfoH7yZ7tGrpdtNP6qoO2oWOdzQSAIXDAEQkC5YF/YKZ6uE1CYdAhkxKrXxARDkn5xLDiqRc80BBRndTLBevDAhAwBRQajXe+LKVn27zxFOLLrIBAEgsClQMCrpbziqUnFkvo4469cudJYXV1tLiwsNH7/+98vffrpp7fX19chn6w2Go0Pms3mhxjzAMonAxWUa91ud77b7Tb29/exo1YRXAqwR1yECB5lwDWMiOJkELYnOPNWOCTevCWPglNXQNH7JNtcAUXEE8kSlwk+KapIdQXCiWyYhPGoe0gnoCiAPokg+jL/RnJtQSAIBIEgEASCQBAIAkEgCAQBEDisiERteMjbsnBI7lb5W7wTUHhf2+FdDYD9jFVEUasdVFCWlpZqNZQbN27UJJTV1dXaeA1bWFioSSUvX76svvvuu9qjiPL27dtaCQVPmx7a8uD39ggx33mUhQz+JnGpt5clZ4xBPlFbC71fklGIf6WIwn68ECNxav7PBYGLhQBjlxRNGNMY91yp3xVQhhHxvN0Ma1qy46DgYxfjjY9FrtbkbXkgZrCdWmUzRh1Gwpvm/M6SgKJ23RBQIJ5g3tmAa+Y6Xd0q4+4032a2DQIXHIEQUC74F3iCp+8EFMglYo7iJc318UDajPcld8bi5qS/I198ozrbJckeV1X11WCSwrNoJnUUJjNfGMtEdYJffHYVBILApUZAEpMKqg4CkeXl5TpxhK2srDSuXbvWvH37dnNxcbH5P//zP8t//OMfV9fW1lbfvHlze25u7sHc3NwHnU7ng1arda/b7V7tdrtXer3e1b29vbnd3d1qd3e3gc1IO51Z+VJd9Yt5T0QOBZbej1rnrAotbYsKmIz50Ptil/Nh2YLHlcY86cZ2w9RJ9JokRL0aQ3P4JHNwuc0kn5mV7yznEQSCQBAIAkEgCASBIBAEgkAQOE8EvqdeOjgZ4npvq0N+VguuFAtqwVXkE16TiYzCe6gC+CLl91rycDypoNCOByUU7MqVKzUJBaM1D6ooGK9DQkHlhJwABgHl1atXNRkFQxEFW1tbq4koQx4eN/pz4lNvq0POWEqfPHdyimJnXlc8zPtqz6O4Fp849Tx/5Tl2EJgeASeNQEbR+hRe46EKp33M0/t6jzEQJRSRWaY/k3c/obGEvJ/GKsglrH1J9URkFJRQMMYw1r4wxicv3D7O2DSMgCIVlJNUQPG23d8M1vQgn1BcrmvEc32uRHWcazvu95TPB4EgcMYITEocOOPTyuHOAQEnoBC8SMKMPnoQT7BHg556PoFPQ0DxBS0mY5+MmKggnjBJ4RUcMJkxYfPIBHUOP4wcMggEgQuNAAEVQRkmMkotuXv9+vUG5JM7d+7UiaNr1661bt261VpaWmp9/fXXy7///e9Xnzx5svr69evV5eXl+8vLyw/n5+cftNttCCjLWK/XW9rZ2elsb283qGLCQkA5+L14FQREjmF9qEWu9B+ZWuio5Y36w+KZG30/ZYLO29Uxd6r6C6/9SiHlsISfAl/13j6pSowL/Z8pJx8EgkAQCAJBIAgEgSAQBIJAEDhHBMjdsgBLTI9H8cQXYJ2AwkKrKwP4cxZq1YpHrSiGXpZIKPKQTFBDoaAFf/PmzVpZFS9SijzKJ0+fPj2w58+fV8+ePasNRZQpHlLEVhW9KwyUiicip3gbDD3nc15kkTzzFF9CNg0CM4CAtyhjDPMWO4x/UuwX4URF1IyHrhbF+/os/qTWSDVWSdEYlSYpNUFAoQCbLgB4vY6KE+PWSZHjRhFQvAXPDweteI7TggeVZbU743rU1YB1PV0n1woR0HOVGXdn4D9STiEInBUCJzW4ntX55jing4AmJgUwBCX3B0bLnY8G5BM8iijIlclEXJnkzFj8kpw/kxSTkQwCikgoeE1gahUwyf6zTRAIAkHgfUCAuXuYXG7ZK5q/qY6SwewnuQQRpUOrHSqVSCDRfgfiyeLiYqvdbre3t7eXnj59urK2tnZrY2NjZWlp6c7y8vLdhYWFu51OZ3V/f3+x1+stdrvdhb29PbY/kNO9BASUUhlEEr38tiYJlFzdRAQOSCPMewrQPCj143EMEmKaK/mcJ85ImHlrnJKA4gErn1VFAtm9Us3ksP8rTjiRSsuk1/8+/B/MNQaBIBAEgkAQCAJBIAgEgSAQBM4aAc8FkBMg1vccLQup/I1n4ZX8rlpU3B60WsdTeKgiFbxIKJ5n4NrqdQPIJ3qggkIOYX5+vjYnnUBCuXXr1oGhlIraiUytefCQU3Z2dg7MlVOG5BQ8xua5x9bKHyv2ZbHTY2gUCLQIzCKv4mly1IrXXXU7ce9Z/6pzvCAwPQLKf1J0J2M8VBsyeRH0GA8Z+6T4zxgopSi2GakINeWplbk0tcXGQzSBkIFRlC1lFMYo3pNqsnJ3ykUOUy8+7LT8WsAG4onINyig0OkAAgreuxyA36QPqVKphRDkGogntOLBWO9jfQ+P0ovWBPFerDfp8bJdEAgCFxSBEFAu6Bd3Qqet7x/iiVfIMyE/HBgEFCYnGZMWi5gyJrVJHyyGaWJiEY2JiElJ5BMnpIh4wme+1xh00gNmuyAQBILAJURAZEFVLDnxxAmFvE/QJSOYOFBE6XQ6TUnpzs3NNdrtdk0+wXe73aWNjY0bm5ubN/f29m7Ozc2tLCwsrMzPz6+0Wq0b/X5/rtfr1ba/v98isUTyCH/BCShlYkuEDhFG9HNSwOT3UWWgKaURPAkySCBS93L5SY7hDxFQJN1JsKYqLhFJFJg6OYR96Dzx7Mf7XTs5pfxc+d/EA8IEh5dwEMklBYEgEASCQBAIAkEgCASBIHDhECiLTsjlKj/r7SR4jcVVVz3R4isLsCxGerFK2bq3PM4BCaXVah2044GMghIK7Xfw165de0cRpdlsVt1ut9rf36/29vaqjY2NanNzs1Y/gYBCex7IKXhyCZBQ2B5fPEpFTsXKUg11jyIKMbSURFnk1UIvi7zEyMTnePZTVub7sS7cDyQnHATeIwQYp+oCuwGJjjHQC/DIhULIk1IUav+Mf3gR89TCTIQ89kUu9agPz58xkDlBjnGJsQiyBqbneEhynr9jTJOKCmOUt+8eVxhXElB0rfgPBsonkE8+McUYFGIgLk764NyksoznGnxdT0QU1vzKcdeVoMddy6Tnk+2CQBCYUQRCQJnRL+YMTkvfPZ6J1SdoJmImJEgneJFR8AQvmtyZnKf5DanymwU0GOkwI2VMUt6Sh4mWxTMFA2cASQ4RBIJAELgQCPgYTKUSwYUqlbwfKttJfhJP0HWQnGo2mxBOqmazCfmkwd88ms1mu9/vL+zs7Fzf39+vrd1uX5ubm7va6XSutVqtK/1+v9Xr9Wrp32632ySZJLsQCI4+SYIfVUF5sKekFJ8cFiAxF3rVFNsrCQaRUvOeelCLnCIJYZ0R++Y1b8PjFRPMo4dJV5bnoOOoyqCs7Drs6wrx5IL/mHP6QSAIBIEgEASCQBAIAkEgCFw6BDyfW8b/UjxVex4WV8njeqt1cr6QUbxYhTyBt+/1Nu3v5H0hlWAQUfCooEgRBRIKiihSReFv3ltcXKy3ExkFQgoElG+++aZ6/Phx7VFVFVGF7YY8PD71mNiVPnnOgi8LvTIWesk341nkVVGI2tv6Iqpa0Q5rlXvpfki5oCBwwRGQIpQIFxr/RCZhrUttdiDkMfbdG5iUUBgLMS+2Jpd6nIePVT6+MOZIkQnvYxMEDvKGjF94EeT0eY1Jk4xNyhGr4NyJiKzzQT6RQTwRCQeyzqSPYa2GtK6HwovUUPBcK9ekojwG+BD9JkU62wWBC47ANOSBC36pOf0CAWezKzCRbCPtd2i3g0FCQQVFLXmYmJjAfMFzUnCZaGCii41Ob7gvBj3iIKA4K11SiOXi3KTHynZBIAgEgYuOwKg5WvKSBEhi5yvg4m8FW2ynZBMeWcmDKicIJ41GA+IJriagNBoNqaos9Hq9q91ut7Z2u73UarUWm80mfr7f79dzSL/fb6pKiSTRiETRrH8PZRsbzTt4ESGlOFK2y+Ha9D0pWcU2Uj2RNDDEE1cy8f2W2TUnoHBcPiviCkGoE2RKbEvlksO2nfXvJecXBIJAEAgCQSAIBIEgEASCQBAIAqMRUG63JIzwNwuvvriohVc8C7FqvYAnH0yuQIuwygso9zvyDChqgYyCh2SCCopsZWWlWl1drY3WPNoODwHlT3/604GhjoIKCkZxix4jFFbL1hReaEEMrtibYg5fFCXvTGzN63gWeykYkWK3L6qOUw3N7zIIBIHZQMBJeU6+cFUoCHeMfaxvDfO8rxZmfO6k1kydOEI+DzUQ1JnwXogNGcVzf6yh+djk7cLGjU3CAM+1iGCCp7j84wEBBS9yCuooYDDNw8ddqbswxnJdrPlBPsH7tTH2lq3Ppjlmtg0CQeCCIXBSg+kFu+yc7mAiVaDCYqWq5FmghHAiAgpe8mR4GKM+kR0GZimRqAU4JiVY505AYTJi8pVJXkyTUr60IBAEgsBlQcCTREN7LNuFltsqkSQWPwmisupJLdXwHmgwfh8ooAzIJrUCCg/Gdl5rNpuQSub6/f5yr9db6vf7S81mc94MkgvkE5FQDmRyh0jlntd3VlYHHMau9/dE/kC9RLK+BH3qE+2JLl2bviOvlmI/Ip/gIV4q0UXAJXLLMJIl856quFTBpSoIzkPnMCzodDKNYzAuQD2v7ynHDQJBIAgEgSAQBIJAEAgCQSAIBIGjIVC2yvG/WXgkByCjpbra8LDY6HlgttHiK2QUFb3g6/jfVFffWUuQEopa8ywtLVUylFAgoWA8h6Aig2Ty/Pnz6sWLF7WnLQ/teba2tmqjxa8MZZTiUeab/W9iZm9/S/W9jFy0FnnxUhxQmwzF/VLl9hj/aN9QPhUEgsBZIFC2Jld7HuVHIdhpDMRLDUUF1yUhTyQ8/HHWT73NtwrMVJzNeMTYpBY8KjzjfdRSGJdGjU0lCc8xdmUYxm/W+nR9XO8jMynA4NnO1/zGXbePu5w7a3q6Jq35UXgOIaUsyMvYehb/K3KMIDADCIwbSGbgFHMKp4SABw8sSHqVPGxIJiMpoDAxE5yIDemT+mGnV7YyYLKR1BiTK5ORzFnoLM5F9vCUvvjsNggEgXNFQPMuN/UijiigGTa2aqx2koknkUgSqSWP1E+cgKKKJzxs9ndkdQfEE/o5H8wJEFA4t16vt9Dv9+uKgUaj0W40Gh08SikD8glAQkSpMMgnI6qTzgNwtc8pmfXDiBg+3xAQek9okUjUi7Wcm/SdcY1ODBEBRfsieFQwiS/PzzHiGCKmsJ2qHvAQUsaRabSvMil3Ht9DjhkEgkAQCAJBIAgEgSAQBIJAEAgCp4eAx6T+nPzAgQLqoDhF1e4UqviCKzkGFh+Va5BCtpRRRi7Gkj4gnaC2PHNzcxUG0eTq1avV9evX32nJAzmF1jxsD8EExRM8BJT19fVaGQXjuf7m/eJRtov1v4mZFb8TQ6M2ICMv7QQUFnpFVtGCr0gpfNbj8mGteE/vW82eg0AQmBaBkpCncYt8qgr0lCOFcCHyCYoorHkxPuIZCz2vSo70qI9hY5PyjKx/SRGFMcoJKCKhMC45GQVCipSRyReqnY2fn+PAtTOOq+UaxBsvOhcRB8+84LnncevGfm2co0gmXNOfB10PIKDQkkcF51wnY7TOPcVyR/1l5XNB4IIgMG4guSCXkdM8AgIuz0hA4oxH+sGJgMKkxOQsY7GTxyS/HV9E46YdFqT6bqofnAgoZR/O9II7wpeajwSBIDDTCPi4WfYmdSWUMoGkvp0KgDQekzAiQcTrTizxFjxso+0JOpyscnCcAQGlrBjo9Pt9tod8UrPgB97P7x3SyQwRUAhovBe0iCNluxuRRhT8kGTyain1KVXVgUvy+lwIJiUBxYksChpV6eBEFgVc+n2U7w1TSxmX/CrbCs30f4ycXBAIAkEgCASBIBAEgkAQCAJBIAgcGYEyR6sCE4//WVRVJbyrn+g18gZ63XMOLFzWeYGBvbMY+39rWaqahOJEFAgmkE3UjgcyirfngYQCSQWyysLCQk06efXq1YFJGQWPMsqIRxkXKyZ3RVGpkco7AaUko7AgrPY85AKUV1AhyJG/oHwwCASBM0HAx0LPszJ+MZaRQ8VTbC0CCt7V/yGiUKwtAh852eM8NE6R6/MxxZWSvWDNxyqNR946jPwieULZMBKHcODcnYjI+t+HZlw7nRAoRue6j0K84frImSrfCREFAopIKN+YMgrrfxT+KQdb5miPg3M+GwSCwAwiMAmJYAZPO6d0Agg4e51FSTEeYX1CQBEbkkmJYESTNBPwpA+1EWBiYYKlzc5jM3rBYV8PmJBarCOyGLe4Nuk5ZLsgEASCwGkgoPnT59HD5lSRNiRnSALH+5FKBcV7LGt/2lYyuN5Wh/FZ5BN5JZkIHJRkwkMgJOjiWPhh5+4KLZyL5oo6p3QaQJ7gPkvZXcqkpBqiwKysDpBSlyqbmIcUNEmSV4SUYVUGTtrxljccR1VXeLXQkfdth0HgvVRFetFrJwhZdhUEgkAQCAJBIAgEgSAQBIJAEAgClxABkVCI6dXKV1XwyvFK8QTiCXkGEU+kgq1WPcpFkGPQYuw7hSnD8gUQSyCayFBDgYQiT1sejL9pu/P69etqbW2ttmfPntWteTDIKd1u98CkwipffHdeGEIMrTYWKi6RskDZJlctJFSpz9/ekkcLpco76LDJX1/C/zy5pEuHAGNgqQjFGhjrYRhEDP7GQ07xsVL501FqU5OC5WMT4wnrXxqXVLQmL8KJq4qgHsL4BClFY5PIHKUqlM6J6/acMdcG2YS1P3meY5BT1LYdP43yi18L5y4CCp51P7UaogMC5+6q0JPil+2CQBC4gAjM+mLSBYR0pk/Zv29VyOMJOMR4FOsR4okmIBYtmaTxbD/pgwU9bx2A6gmsRyYePGQUPMbkqW2ZiHIDPynK2S4IBIGzRKCUdFRSRzfmo0gdvC7VEzwBAGOqjNdE+BBLX9dVklW8rQ7EErXeEfHEJRMlnctxFEAoATWKPFMqoZTnc5Z4T3osVw0hkHHCBwQQgjKZqgOUOHLmvQgoqj7wZBXvDWvBwzlKAcX36QEh8xufFyllXHuc8n0npEyKSbYLAkEgCASBIBAEgkAQCAJBIAgEgfcTAS+C4bkWFrUI6/kI8sJSQMGzSIkiAJ6qeN+WvIMKZw5rJ1x1Op1a3QRD7cTJKBBRIJ/cvHmzNsgkasmzvb1dk1FowYOHgLKxsVEbaih7e3vvEFKKr9djaeJoz0urOEQtMEpVFKrzWSjFWPhVPoDtKaws1Uqj3v1+/t/KVV88BBgDXTmaXKoT7ZyAwtgnNSg8n1NxnsY+5W+nWVvVeKH8nsYm5QqlvMx4ozbeUmXysQkiilqF8ZlybPJvh/PTGiBjN+O51gDx3o6H69ZYzzwxjfKLxlbOh3wqrXcwCCis+6kjAsXp5Eq9SPDi/ZpyxkEgCEyMwDSD5MQ7zYYzi4BX7EtKDM9k6uxHnssgpKi9AxMuC5uTPpgAdbOOh3Ai1RMmHwgpGJMQN/2+QDjpMbJdEAgCQeAsEXDCCc+H9UL2sdaTPqoaEvlEjHqSPSKNaH8+Pw8joKgyyT/Ldn4+PHeVFSWKdA3DcCtJKU5GOUucpz2WSCQKYlw6l8DNAztXEvGWOiJNSgEF7wEgAZVXLOgcHTMPKF32V0pgmuf4bFmhoP2UryepNe2vIdsHgSAQBIJAEAgCQSAIBIEgEASCgMfz3o6H5+SDlaMgN+HtedSOAmUASCjkHXgfr9ywt+TRouw76wytVqtqt9u1QUaBhIJBSLly5Uq1srJS261bt+r32R6jlQ+KKBBRMIgoL1++rO277747IKrs7u5W+/uE8d97eAytlraKyckNqFiERVxXQKU6nwVSDKUBzw1o0VSV+1Eqzf+vIHBxEFD+VqrQEC3Ushwv9RO144GcAlkDDxlDbciUdx3akmwCOMqxyXOFUnHGi8ih4jiNS3gIct6ahzFNqs5lSxsVQ0oJm1wy1yr1l0dVVX08MF5TESNzwjQEFM5B+VNysCKgfDkoRNf6H15jKTnTtOCZ4EeTTYLARUYgBJSL/O1Nf+4eeHhVPBOq93+DfCI2JJOPJilV6E96ZCZRlzaEdMIExOQDEUU39nhu+r1/3aTHyHZBIAgEgbNEoGS7u9pIqYIioocCHSlJEehwM++M+jKY4Zo0Rw8joChQUlBQEmF0njo/kU98v+Nwu0j3CEoq4QlmqA6QEbB55ZLa8IhM4uQVgiZPMqk1HJ79jlIikQKKMFVllKur8FxJqnHY+/tRBJsGrWwbBIJAEAgCQSAIBIEgEASCQBAIAo6AF8Z4W2DlC8hRePvecjFWbYBZvGRbb/srhVX5g+NCJKkTEI1GbSKj4JeWlqrV1dWafIK/evVqTUpBJYX3er1ebSijoILy7bffVo8fP64NJRSRUyChjHmUqiUqFCF3gNKA8tYsmnqhJLlqVFBQG8CTE+CzWjD2WF8qq+POJe8HgSBwfgh4sSBEOq2N4X3M4zkkPIy2NORdVZztHRm2tQIAACAASURBVAVERjnKFXnxmnKFWhdjnPH24IxRFG9T2C0iB/lOSHJ48p3+2XLs9zw247yuDf8DM4rQ1ZZNxY6TXhv5UsZTzpuxlLU/GZ0QOHedf9kqfdJjZLsgEAQuIAIXaXHpAsI7U6fs5BOe+4QCm12SWzAfIZ+oBx4TrQcT434zzuRkQlGvOpiZTDhOQNFEiWey9Er0mQIvJxMEgsClQ6BU9vBARBfLeFa+rjY6IowQfMiGyc+KhMJ7BDWSM2QMLgko2mfJMlfLHh3Hx2/256171C5H11fKRF66L3JwQSSBVC1AwENVgEiOJIwIgNRbVcFd2X+V19mHtmNe8tZwBIGTqpGUfaf97xBKLuuvMNcVBIJAEAgCQSAIBIEgEASCQBCYTQSUI+DsPIdAzgA1FPIVLLTiXQGFvLAIKBQw8r4rrfrCLLkLJ7u8gwTqJs1ms7bFxcXq+vXrdRsePAYJhdY8EFGcrIIayvPnz2t78eJF9fbt27oVD8Z7qKBgtOaBtMID4srgUba3FXFE7XlcudsLJVEZIJcgY3FV6il4V/H2XEHIKLP5+89ZBQFHQCpQak3GOCfCiXueMy5SUKhtvZ0Z458TPMatm/k5jBqblJv01uJSQIGIgjFWMUbhIah4q7Fyv65QBQGFdUCuF/+JGQQU8tQiI07TBYHxUOfAebMGiFGALgIKhekYY6lyuIyd9ZCdn2cQCAKXE4FpBsXLicD7c1Veic/E4wufTDrIbUE+wWB6MglhSI35RDXuN+PMciYcJ5kw6Yj9yIQjcgqeSco/+/58M7nSIBAEzhqBsvrH/y7boJTkPU+0ePDB6wQw5VhbElBczlA39viyBY9jQkLI5XJdSYXj+jFLYs1RA6Gz/k6OezyXe4RAImY91QFUBEjVBCIKlQFSMhlWDeWqJwRDMmn7KpjTOfu86EGTSCdl8JfA6rjfdj4fBIJAEAgCQSAIBIEgEASCQBAIAtMiUJJQXA3F8xvkgpUXhnQiAgqeghgV1pSe/MSwNsX1eUI8QQkFT8sdlE5kEE9kEFEgqMgglUA6QfkEL9PfIqPwNyQUHhBQBiQUb3HrqgPkAryQhWIUz2Hz3BVQyDN4i14WUWV81hVREvNP+8vM9kHgbBHwPCskEtSdGOtkTtIoxzy1UxcxxRWhxq2b+VWWY5PnKRnInFRCXlOEExHlIKJATGGcGlZ0p3ynr+txLYzvMggoPxyQUOiI4G2JpiGgSB2KMZWcqhRPRDqBhMJzPGOp1FIYO8s25Gf7S8jRgkAQOFUEphkUT/VEsvNTR0ALlGK5e/CA2on6veH5m/eZdJmAywXNw07We84xoYihyeQoAgqeSYfJEWNhkAnKF+tOHZAcIAgEgfcWAca0UibWiRp1vmKAjo+dPIf84TKNTgYR890/o/1KAUWfVQ9lZ5a7WoknLNiH+pTipYSi3sueRCoVW4a9dxm/eJfOpeWO2PZ45h9ek4mAomCs7MGqftDMS14dpWBwUvycqJKAalLUsl0QCAJBIAgEgSAQBIJAEAgCQSAInBYCnjNw5VRvC0wuGCM3LK88shRZWXwt8xpqzyPl2HfWHbwlD2ooqJxARMFQPREBBTUUJ6TwPiSUbrdbGwSU9fX16s2bN7VfW1urXr16VfudnZ2aeKL2PQMQy0IRxerE+97OF/VuV/LmuUytesh1ez6b18lHePFKCCin9evNfoPAySBQ5oUZz5SfhYTBmhgkFDx/SyHK26kzNvI35D0ppKg1+6RnOenYhBITpDiR5NQuTEV3PlZpbU65TyegcL4i2TCmi3zyo6qqPhhcK69zzcwJkz4YS9XejJwq5Bi1C4KMwlqgjDFTytOQVSZVmp70XLJdEAgCM4RACCgz9GWc8qn4IijPne2I4gmMR/V9Y4JlElV1/qSnxoThPeeYUFSFjmchEAUUJhwmIWeOS66QY+VGfVLEs10QCAJCYJr5jG2lOCJih5M/SlT9PYIOghJPuigQgRDiRBZ/znHUgkdsee2D/YkQo8/4OFgSWpyMMm1wc9K/mFHj9cH3oSSTDmxSuCd1LpwDwYsSRQRm3m9UFQEkk7CSgOLzjhJQSkKFOHJS31L2EwSCQBAIAkEgCASBIBAEgkAQCAKziECZc9BirAgmIqQoV+xqripgxJPb8JY8nq84NGezvLxck05QP4GAsrKycmCQU+bm5mqiCl4EFJFPaMuj9jyooEA+EWFlTB7CCyEpOBGxRMWSTkhRQYvUVck7aNGX7VXIgmpBuag8i995zikIBIH/RUDFhXjGPx/XGO9EuJOCCCQO1tYYE13pWi3Vp8lRD/seSrUmxh3PeVLYLZURteNBIQWjmE6EOHKcrprNuTq5UC14IKJ8WFy3VL4n+Z0wfqrdOcfnnGScp9YD8VyHxlFyuaVq9CTHyzZBIAhcEASOOxhekMvMadqiqBZSJaVI+537AwUUJ6CI9cnEOumDCUPyhXgmFEltSWZLVeksCHJTDtMR760NJj1etgsCQeD9RqBsj1Oqfzg6vi3joLfSUaWPSCnl51xC1lnxjI/eJ7ns/UmyxSuKCGRkLlXLPsa1OtO+SjLhWRJQhknXuspHjVvj+4+D11SJpITQMX6+HqAQ6JAMUiUA0pQioEB4ZL5RcMN2CoqGsewVNEn5JASUY3xJ+WgQCAJBIAgEgSAQBIJAEAgCQSAIzDwCni8hx+CLseQrVDzjiid6rnY9vhhLvoPPkWMZlrdxpdYanIWFhXda8kBEESEFAgoGSQVPmx2UTra3t6utra0D9RNUUCCn8J7eRzFlf3+/Vk4hD1E8yoVPtYUgV03RpFRPREhx5RNv1wNRhe1lw3IOqfKf+f8GOcH3GAER58gVM/5pXQxPHtiVsFlT07gnhRS1rmE/Xuh4VEjLsYmxRepLjEtqv6POA3gRPthWrcXVcUDnoWvT+P1RVVUyFFDoikChOh5lF89VH3YtIvMxyEJ+kVoLniJ05Wi/qKpK5D3GTa7FW6OnKP2ov5h8LgjMKAIhoMzoF3MKp6XWO/J3qqqCfIJ/YAQUWvAwiXp1/6SnwyQhQgmkEiYZl9gq2ZlMgiKsTNvaYNJzynZBIAhcXgScjFEmNcqrdjUSCCdSI8ETYBAk8DreHxozFUA4AYVAxIMQJ6A4w5z9ifTiQY2TYIadv7cBKt93cstZfMMl+cTZ7e8ECM1ms9EcPBqN+in/1E9UhUQCCDvGg2N6exwCGAVbBF5OQOF1yTuSMNJ88z3yjL2nAIhTTAB0jC8qHw0CQSAIBIEgEASCQBAIAkEgCASBmUfAcw5q+6v8hRfQuBIAz8krK8dMPpk8iRRSlCMpFV+VzzgAReom+Pn5+ZqQsri4WHvIKCii3Lx5s7Zm83/rcCCW0IoHg3xSPt/d3a3JKPgROQjPCyhPrVy1lLtFLPG8glQH8OS/WUjVgiqf95xJFlhn/uefE3zPEXCVbMYtkejwXkjIc9bTZE5GYfxjex8/jwOrj02ss8kYj1A6ofgOzxgEyYNcKMQUCu9UhMe2Tg4hD+15bNYEKUzHPxyooEBIQQ2F7bwg87BrccIMuVpvZcY5QTzByNVyziKoqEiwLAI8Dm75bBAIAjOEQAgoM/RlnPKpaBFVEwdMRgIEPBMMxBMZ7E21iGCymfTBZOM350yEmmDwSG6pBxzvqV2P2iFMepxsFwSCQBAAAY1nBArjFET8pplgwNns6tXJjTjGQ/Mj+1Ugwj7EEldCxYks7NeJJ17Vw3MILm4e4Pgxh327Pl8fpvRyWr+MUnFEwYEqew6O22q14Jq08PzTarVq8gl/d7vdBtVKGAmgYzxI4PgcwpziPVBd3pH3vOXbYYTHkmhzjFPMR4NAEAgCQSAIBIEgEASCQBAIAkEgCFwYBDwPItIIeQvlSqiIZ4FVigB4quVVMU+eWa0p8HzOWwh7e+N31Fwhlbi12+2q1WpVeJRQ7t69e2AQUyCp0I6HbaSEghoKbXlevnxZq6LgNzc3a5UU7JAchPIAThQh38CCL6118KijOBFFi73kuX1BlYVVPsPn1eLX8ycpcLkw/x1you8RAp7LVQGhihW9eJAxUKQ7rauxtiYjZ+zq18eFUOOFtwtnfGGcoRBPxXisuZETxes9EeN8HGI81vnpWkSmgYTyo6qqaMeD51rYXqrh467Fx1GpR+EhyPzZ1ggZO9UuCKKKcrvfyy+PO2DeDwJBYPYRCAFl9r+jkzpDX6hl8oDdqCABAsqjAQEFr/51YrhPeg7cqIsNjmcy+XwwyTDRcFMuiTAmQW91kBvwSVHOdkHg8iEwKaHCtxtG6HCVkxIlJ5Fwk+09jBnreA0jsPDjuAIK+4Bw4i3KPLDgprxUJvF9lYQZrwI6r2+1HHuHjcViyysYUHCgnqKuY9tvtVrtTqfTwZcGAWVQfVT7Yzw4plcnEdCo1Rse9S1avuGZb7xa4Hu6u8c4j3w0CASBIBAEgkAQCAJBIAgEgSAQBILAZUPAySheSCMSinLGIp9oAVYt3/HkS6Q0WxbkkA9x1ZV38Gs0GjUhBU/bnTt37hwQUNSOZ2lpqVZIQQVFtrGxURNPREJBFYXXMEgoagfsbYFpFVw8lANRzgMvEopaW4iAotYXrkjANnyGnIXvg+fkVdKO57L9b8n1XCYElG9WHtnHMAoPXQGFcY81Nhm5ZogbKuwuixSPipOrmJCTRTlESieMPV6QJ3VoXoeg4rlTzscVWpQbvzm4hr+squrHA+M9qWCVauGHXQc5V7UMwnM+KlDX+qDGTfK1jIvKMydfe9RfSD4XBGYUgRBQZvSLOYXTYtL0CUbyWpLYkrwWnsp+AgqpAkx6OkwS6oeJZ4KBgCISivejYwLUYqZuvic9TrYLAkHg8iAwSjGEKyznKG0roomPUxBHXOWk/KwY23jGNm6kucHGi4Ciqh5XLinbl0mGUZKFfjNe9jf2b8nPXYkWkVXeqfw5w6/W5RzL/qKchquBKGly0Dqt0WjAIMEYw+sHiZtOpzPXarXmO53OPL7dbs83m83a7+/vtwe9mCGgHOceRNVIIpZAbhzW8g0yCox6D7hCeDzDH1kOFQSCQBAIAkEgCASBIBAEgkAQCAIXDgEvppGKCbkMbytMTgaiybB2FLxO3kSFPsrfKNfMflSUg3/nAfFEBsnk+vXr1Y0bN2pPS57l5eWamAIJBSUUWvdgqK2qFU/ZkgcSCvkIb8lDDgMyyhASioomvQCH/Ifa86iCX20w8DLUUrwIBkKKWtZ7e56DXMqF+3XkhIPA5UWAsc/zyzx3BWtyySg84RnnnIBCGx7PNzuJ5Ti537LFjdSYGGukgqJ1N7yMMUnqTXjGNc9zezseyDR/U1XV/xl4rsXVUobl6Yf9CjiGH5Ox0lvwoNIiAh/nJwIKPgSUy/v/Klf2niJwnMWf9xSyC3vZLLqqwh+P6gn2gXk9p7rfZcYmvWgmCfWYw7MgKAIKHkKKbsZZEAwBZVJks10QuJwIiOjhN7+j1FBE4HAVEd0owyyHGOIBgW7sRTYQAY+xkG1FPsEPI6DoxrokvTA2+g34sGMOa5dT7q9UczmPb1gMevflcwU5kp2tkyaNRoNgYqvZbPL3PgkbPTqdzkK73V5ya7Vay61Wa2l/f7+zvb3d2N7ebuKPeNGcE0kgb/lGAEPbHfUUFftf/U9d0jEElCMCn48FgSAQBIJAEAgCQSAIBIEgEASCwHuDgKugqBDIF2PJr5BTYaFSnucylABUxKPWPVIHIK/i+ZTv5QcgoPCAWAIJRQYBBfIJHqNFj4zPDIpeak9LHtmbN29qcooUUWjJQy4D9RTPaQy+XVcccAVv5RbU/gJPFT9GzhtPUaYvwKISzmt4iCle8Z/8xHvz3ykXeoEQ8DbvrrbNc2/pDhEFFSh1GqAtD4Q8KUF5+x7Gu6M+vEDQFaHJ1bIG5wQ48qDkRPGsxfG+FFMgwNV5XtqaPX36VMpUUnb5f6uqwv520FaIvLtaruncx+Vy2T/jX503HpybcrXkbdUuiHOEnOIqUSGgHPUXks8FgRlFYNyAMaOnndM6AgJMJJJHxH84IJ/Io4QiY2JxacRJD8ckoQltzQgonw2IKN4Tk+1CQJkU2WwXBC4fAp7IcFJJSUDxeYrtXMmEm34UmzCNW4x1aoUDarpJd1IdY6DY6iUBhc+7AopLwhJoSHqR/ZUtdyadUyfd7rS/de9v7M+HEVPe6XfcaDQ2ms3m22azCQlkT8kaqoba7fby3NzclXa7fdXsWrPZvNbtduc2NzchnzS3traOwv7X90mA4opbtNtByhGyI4GN2P4EW2zH9em6ThvX7D8IBIEgEASCQBAIAkEgCASBIBAEgsBlQqAsolGxjnIyauUg8gk5F+VqIJ1g3gqZhU1X6h6ZJ3E1FLXkEeEEVRTa88ggqTip5PXr1xW2trZ2YPp7e3u7Jp/s7+/XfsTDCSIq0PH8N/ltiixFQsGz4Ov5CnLkMnIoUWi9TP8zci2XGYFhytxOqmNMg4AiExFF3tfipmljcximTo5j4GJMYQyCDIeH2AHJA4OE4mMTud39jz/+uDYO8i//8i86FmP331dV9f8NPOuE3oJ+VMFoea6cnxSf8Bwf4okMpWqdH2uFalUmdajL/HvKtQWB9w6BWVkEe++AP6ML9oVTVE90w89CrVruiICiXp14KQmI1T7udHUzzqSnyQ5fKqAw4TARYtyglwue446T94NAEJgtBIYpfYybV0pFERjgInVwM662ND5+6arLVmIkM7jZxzO+iXwiEomj5e9RaaMkiVqO6X3OpbwuPxeRYESE4RhOWDmPb8iZ8Bx/XAWN3ifYENPcFUIYy50g6P0766qdAfnkzcBDQDnAoNVqXWu1WtcHdqPZbN7EWq3Wzf39/cXt7e3W7u5ua2dn56jsf86fwESKW8wnEFC85ZvkcPFUGTmp5jy+oxwzCASBIBAEgkAQCAJBIAgEgSAQBILAZUDAcyCqjseXJBPPQ/McUgrGQicLm744W+aCRuZaaLuDqQ3PyspKJeM1FFPUlgeSyebmZrW1tVUrn0BEEQGF19WSBw9xReSVIS159L2JhKIWGFI3IdctkonUTkRCcbUU8hhSB2AfKpYZ1iL5MvxWcg1B4LIh4G3FGPfUggwvNRQRUFwthVy02o5pvDsqNj5uoKok0hte7W28DU+t0DQ/P79BO/UrV67srq6u7qyurvauXr3a/eu//uvuz3/+85uff/75321tbf1dt9v9u36/LwIKeXOuYxoCCuektu2Mf7RMJ2+LQUCRcY7ajs+kLdlRfxH5XBCYUQTGLRTO6GnntCZAQMGAZMJglmuxlgVbCCgiodCKR9JgeCZSb4lx2OG8Bx0LmC75BZuRinSq0fG6GWexsKxIH7dgOsElZ5MgEATOGAEnZpSqIeWp+I2q98CE+KH2YNyMl9KG5edQHpGpegYVE5IZIrK4Agrnwfjiyil8niBBxjmop3FJiihvsMs+oLrO85xPp0lYOFkFEof3JXbZQyekqN3NQRVPs9l80+l03rZarbftdpvPNfr9fh1ANRoNvpeVXq9XJ5eazeZqs9m83Wg0bne73eW9vb0ORjueY/xeCVCYS5TgIZiBgILiFvONy9+S1AkB5Rhg56NBIAgEgSAQBIJAEAgCQSAIBIEgEAQGCHieRPkZ8jrkdEQ6UasdtXAg/+K5Z/IFUrXFk4sZlg/6XsEP5JL5+fnaUDwREYW2PBjqKGrPUyeE+v3a9vb2agIKLXkgodCSR+148LyPGgr+EEUU5ZjUphgPocQVTyClOEFFuXIKZMiNe0sM8i2lOq3n2vOjCwJBYLYQ8K4BjHnkpGUUdntLHpHu8MpbK3d9nDyyjxHkZFEa8ZY3jDUoQmvsqXOk7Xb77dLS0tbCwsLWlStXtlZWVvYfPny49xd/8Rd7v/3tb6/9+te//tv19fW/3d7e/n/6/T4kGhVvTktAkcoT4yN5W9YIpXziRBSK13XetTrLbH3VOZsgEASOi8BxBrrjHjufP10E+G7FqsQzyXkfThFQ8DAafbL0FhTjfiMu+8Uk4W0PmFjU4w3PhKMFzFEs79NFJXsPAkHgpBAoySdibw9rq1JKtTLGqCUON+skJGRO8PAKGM6bm3S2F2GFcQuyA56b4cMIKCKYSMGEShv2pb7DUmYZpurimB2m0HJS2E6zHx+DvcWMV89ofx6gSBJRSRHJwIp57mQUnpNAUZLkzdzc3Jt2u/1mcXGR5/uQT1qtVgu/vb29sr+/f3t/f3+12+3WFQCNRuNev98nCLva7Xbne71ebdNcaLEt5ylFLeYWpBwhn4iA4hVGBDEulXuMw+ajQSAIBIEgEASCQBAIAkEgCASBIBAEgsCgIt5zOGX7dymcKN9zp6oqFmjx5ArIU0sRhfxAmQ8SIaXO09B+h0ez2axardaBoXgi1RPIJ7TjuX37du0hqEBUgbTC5yGfyNSeRx61FCmiQEIZ8yAHLvVYFlulalJ6ciksBMtYEPaCGT6r/ZRklBRrjvsW8n4QOHsENC4xXjHmOenOVVDIgTLWychfe077KG3J/Wq9I4GrW5MPZYyRr8ebZrP5XbvdXkcFpdPpbFy9enXj1q1bO48ePdr50Y9+tPPVV19d+cUvfvE3L168+JvNzc2/6fV65HFVzD4tAcVzyhQPQjShNRAeAgpFhBivibCHHzvwnv3XnSMGgSBwHATGkQuOs+989nwR4LuVygCeCcMnPSegwGh0SbBp2iLA0vYbbiYSWI1MIBBQWBRkQsGzeKlJBWZmKtLP9zeSoweBwxAYNz+UrXRcNan8rFessJ1uuPEkJPxmHRKJ2n/h6zzDwERAEXFE5BNXQBETvbyR90oatfIRCea4N/2n8UuaNNHAdp6s8HG13Ie/p7Y6amNDtY6roUDw8D6cvH9AQFlYWHgzPz//9ubNm2+Xl5f3IZ/waDabrSdPnqy+efPm7s7Ozp29vT0CrodIN/b7fdS2+M5c8eYo2HEdnJ9IJuon6gQU77EcAspRUM5ngkAQCAJBIAgEgSAQBIJAEAgCQSAITI4AORxXrZUqigqP1P6dPIGIKCKlsK1aNLtCrYora7lVncqoFjnXr1+vHj58WD148KD2roYCCQWlk7dv39Ye4smrV6+qly9f1p6WPDKIKDpG6YfAQU5GxTxSRiHvTY6FYh8Va7qHkMLfbMOiq1oksy+RW8jb8Jg0PzT5N5Utg0AQOAkEGJ9U4IiHVCcVFDxrbhR+43lPLcsg5fHZSdvaHHauXmzImEHulpwoxA8K915CPoGU0mw2Xy8sLLydn59/s7S09Ob27dvbDx8+3P7444+33r59u/irX/3qx0+fPv3x+vr6j7vd7p1er3e93+/f6Pf70xJQNI4xlpFPZqwTCU/kE9YKWUNUXhpPHjpj3kn8MrOPIDAjCIxbYJyR08xpHAEBFlSlBgAbkwVabvBlH1ZVhX0wmBi9Z6cWfSc5LDfJktXi5lqSWurlpt5ueMgnugHnhjySgpMgnG2CwOkiUN7sHjYv+HtSEvHWNiK9OXGEs3d1Ed4T8YSbc/UJ5mZWcoSuVlK24PFemyKu8Flu3j1JMYwEI/USEVxEVpmFubDs9ztpcMFNPWOwCCOqmOF1JSsOcjRGVuF9xmQCEowbfY3PeJFPxFonacL2tXU6nVqy8e7du5tXr17ttdvtVqPRaENCefz48e3Xr1/f3d3dvbe/v3+v2+1+0Ov1Puj3+8w5zvjndzDNw+cMzpHKIWQl8QQutOBR2zddE56ETgiP0yCdbYNAEAgCQSAIBIEgEASCQBAIAkEgCEyHgHLRyrWQj5YCLsQU1AEwKaDIs1BLfsDJK/78oD1Po9GoC4hGEVBox3Pr1q1qZWWl9mrFQ2uexcXFAxUV9gHJhDY8EFIwV0eBoEI7HrXk6fV6B618hhyb3ItX/CtPrrbH5C2Uu3A1FJ6T2/B2Pk5kKRVRpvs2snUQCAKnjQDjkcYqxjpynrQag2ziaigQUPhbLW3YTgWYItl58eY0eWpvtc5zV7omh7vWaDRqa7VadTt1CgoXFhY2VldXt+/du7cDCaXRaMx/+umnP3j27Nkn6+vrP9ja2rq1t7d3dW9v79r+/v6Vfr8/DVlGhZJ4zqcmwAzyt6wRksPFWD+ELANRBk/+Vm3my5z2aX+X2X8QCAKngMA0g9kpHD67PEUEmAB9oZaJD8alDOIJ1eh4JkBXJJiGgKJel9wwM6lJRkvEEwgpMi1qamFTlx8m9yn+ELLrIDAGgbKVzmE3lD5nKImgcUZqIrxOcqBUPXGJQsmvQj7BvO+vCC2SXvVjSrlE5Dr2A4kFz3m4yskoFRadl7com4W5sFQnOexr85tx7/WJ0ofkW1Ux4/tRUoT3xEKXUghEDcZoGfvRdnj1EyVw2FpcXNxtNpu7t27d2l1ZWem3Wq12s9lsQ0R5/Pjxnc3NzXuon+zu7j7Y29v7sNfrYR/1+33IkFKwmZaA4n2RuVZVDOEJXGj1BgEFNr33XxYBZVhbogwQQSAIBIEgEASCQBAIAkEgCASBIBAEgsDxESC34m10VPwjZRNvucMirRNSlN9RvkB5I3I+5Ju84GjkmaJyAglFBgGF5xBQMP+bnajlDh4lFBlkFFryyCCiQEKRFSfgyrSuUCtVE2+JoUIaCCnkMsixlG179Bo5d1cSOP43lD0EgSBwkgiUHQgolFTbGkgmEE8oBsdDuGMMFEGFPLby28qjq3CSc5wmV+0kFC9SJB+63mg06hxpq9WioHBzbm5uY2FhYXN1dXXnzp07O/fv39+Zm5vrPH78+P6rV68erK+vP9jY2Li+ubl5BdvZ2WE8rh9GRJk0b00+WblniCZOQOG5yCl4xkInr5zkd5V9BYEgcA4ITDOQncPp5ZDHQEAqA1Ia4KYesglGFbqTUZj8tJiMn6YdBRMDxBMmMhYwxWAUi5GWPDLdOGsiOcbl6MQ/0wAAIABJREFU5aNBIAicEAK6uZV3QsqwQ2je4EZZ5A+8pFV1A+37UXseJR+keiLyiQgo3KSLgKLkgp+DJy94X61cRH4Zx8b2OW/cdZ4QvBPvxskVzvIeRtBT6zM8gYXa4+AZZ733p58AY6+rVkmWUUxzkUxUgeOJE1XhELwcjOV/9Vd/1d3d3W38+Mc/bm1tbXVQQPnss8/urq+v3+92u/f39vYe7O7uPtrb23vU7XYfFQQUfjfTPKTqIvUW9RCl5ZtavTH3SHFLqi1gFMWtaZDOtkEgCASBIBAEgkAQCAJBIAgEgSAQBKZHYFiRk4gpaqOMXxkQUEREkbKtFyopV0RuW6oq+JHrGc1ms2q1WlW73a69yCd42vPcu3evunv3bm3z8/PvkEqeP39ePXv2rDaIKN6uZ3d3t+p2uwc2BBbPOfhzSCjky7UACxlFaih4tatXbt3bUZCbUX5HrSmm/0byiSAQBE4TAc+nM1ZpDIOM4t0I1HpMrchUTCkFFRVVHlUJhWvU2KMcM+PHZqPRqEltrVZrc0BA2Zqbm4OAsnvnzp3de/fu7S4tLTVfvXq1sra2dmtjY2NlfX39yvr6+tKbN2+WNjc3FwfKT41R6lMFwCUhxvPWIqBQREguV2Q8EfJE3MPnEQSCwAVHIASUC/4FFqdftqpgItOkx+QG8eSjgdcEyOtUpHsbjUl+F5pIaimvwc00N9FMHpj6uElakMmESU8TYFRPLtdvL1czGwhM8n9XZ+pKIGXLG930+lWVSQRuqrmZ1hgDmUB9L0VkG6Y2wrH0GU8ssC+SC97GpyTDOZFFLYA4lsavWfgWJh3bSolEVxuBYHFYSx6vgIEMojFYKiYimeD9URJQCABcAQVyiYzkRkl08f1KhaX/s5/9rPHLX/6y0+12271erw0BZXNz8/7Ozs6D/f39moDS7XY/HhBQSDKpomkaAgp4KAjhPDh3pBrV9q1U35KSCyRJ4RAFlFn4H5JzCAJBIAgEgSAQBIJAEAgCQSAIBIH3DQHyQ2qjjBcJhRwBhZHkg3zhllw1xnZs70VPvuDrOa7vYUrbnaWlpbr9zrVr12oCigxFFIgqnU6n9mtra9WrV69qj6GC8vr169pvbW1VkFBQSsGzCKuF2DELsuRORC5R8aYrokA44XW2KYuE1Mpe7ZIP8jCDC500//S+/dZyvUHgvBAgR60uA+Q8UT2RsQbnhBTGNc+lu8oTOW/GzGH5+WmujTGD9jp1rrfZbG632+2ddru9PTc3t33jxg2UrfcgoiwvLzes5c7V169fL3333Xfzr169WlhbW4MkU6ufTEhA8XMkv+xtgUoCytOqqjCKDBkLvZ3ZNNeabYNAEJhBBKZZrJzB088pFQi4kgELsuorh2eCg3wic6lDbvJdInHc78IX8VjwRCJLDG61QcBTla73eJ8JxNtM5AsMAkHgZBBw8tm4/78cUdvw/9778Tr5o2zFpYoVkUC4SWbsEHHE1VBEQPExSTfNHEM32PLeSuew1jh+DjoPJ8+cDJrT78WDfieWHLYnSbSKlOd9fkXW03hZ3+fbzrwCppQy9FZnZYWMt+BhHwQASnZwk6/2aGq/o+OLiOIkGa/oaf7oRz/qINc4NzfX/vrrr+/u7+/X6ie9Xg8SyqNer1croAyqnKYloOjaRY4R6aYknUBIwZh71HNZai2Tfi/Tf/v5RBAIAkEgCASBIBAEgkAQCAJBIAgEgSBwGALkc7z9O2QTz1uLfEJ+iDyTiCl4kVCUgyIPNKwF8/fyYbTkQekEDwnl5s2b1Y0bN2pPOx615sHTZkdG6x3IKLI3b95Ub9++rVVRMNRQDmnJ4ziQixCBRO3ryaWLbALJROqt5GWcnKLtpB7gqrAio5T5ovwKg0AQOD8E1DpeuXbGL41lrMVJ/QQv0p3ajUHyUJt7VwdXe56jXJXywHuNRmO30WjsNZvNvVartddut/euXLmye/Xq1d1r167hGSOXFxYWlufn55dfvXo1//Tp086TJ0/mXrx40XbyyZQklFqFxYy8rXdQUOcEcrmMi1F9Oso3nc8EgRlFYJKFyhk99ZzWEARcHYBJS5McnpY7TkDhNZjkeG7yp2FVOuOa1g2onKBwAlvRFVD4WzKDeN0opwo9P98gcLIIlOok7H3U+F4qJTkZRH11hymKML44G7tMFuiGGc9+ymSAyCgQTNQ6x71utMtWQI5UeZ3DEg4ni+xkeyvVTCYZ4xhHndDh7W8gWnhioaxqcbIKiQrGYRk39byvnp9+BU4kYf9KfoiJ7n02fZzX9Qwbw3mv9fHHH3c2Njbau7u7nV6vd3dvb+8+5BOs3+9DQPkIfwQCimOrPsh4yI3edkfEEwIW5iRhq3NOUmay33K2CgJBIAgEgSAQBIJAEAgCQSAIBIEgcBoIuPo2+SDySlLv9sIkXmex1s0XcsvWzUNbLDcajboNjwylk4WFhZqIgtGSZ3V1tbZbt24dvM42LLB+99131YsXL2pPSx6RUVBHgYAisgpElEMWZKXmKkVX8j0inEA+IYejXAdEkxdmXtTJcxZmRxUGncb3lX0GgSAwHQJlC3pIdmolprZjUkQRsU7KUMqru7o4RBbM2/JMc0Ze/NhtNBpYb+C7i4uLu4uLi3sLCwu7169f76+uri6urq4urKysoHrS+eqrr5pfffVV69tvv21J9cnVnyY8EcYsqVTjRUAhp4uhbE0uFw8BRQWFaTs2IcDZLAjMMgIhoMzytzP9ubGwKwUDWOW3zR5WVcXiHyQUvCY//LRtEFzFhBtjJgnYikwUroDCIiA30zJvKxGZwOm/33wiCIxCwAlkPq4PG+M9MCdol4IJXn11dYPrx+Mm2nvuMnZwsyzztjoioEjNpCSO8L7Y4NonY9ehvXyHXPwszGGjyCcQOA57qB2O2tpIklUJCG7QRQgpCS1l9QwVMqqSEQFFJBXOwc/R2+qQ+FAQwPNxKiGjxm21Q9J3CZP//sCYe0R+PA4BhfNW1Q8BCaRHCI9/HnjmH8k28p4rtGTkCAJBIAgEgSAQBIJAEAgCQSAIBIEgEATOHwHlccgBuSKKK6WyEFu2rnDlAMgrnkv6XiET5JNhD16XraysVA8fPjyw27dvV9idO3fqtjzPnz+vnj179j3j9b29vboVDx4ySp146R+a6tabWoyVwqsXI5EP8lb2ynHIq9hIqrUqHBqXfzr/bz1nEATeLwSUB5daOGMaZBRfq1M+XUpQ5NllbO/j41EJKEJ92ODU73Q6e3Nzc7vtdrsmoHz00Udz2AcffDC3trbW+PzzzxufffZZ9eWXX9aKT05CmeLrZMxjvGP8wmv9UAQUtVfnddrEOwEl64dTAJ1Ng8AsIjALi3eziMtFPSfdfLOwywSn3nJ4FgE/HBiLgb5YzI37pA9v4cAEwo2xJgq8Jg887GwtbrIoGnnASVHOdu8rAtOMyU7qEPFMVSBDqz8GoHq7LcYKlzzl5hZyiAgifj5SQBFRRDfPYnPzWWdpS52kPBf+diKLt9Dh+Xk+jnJj60olPBdxBH9Yax6/Aecm3MkVVL+UVS0eNIhcwo07Yys36DLGXJFa8P5w8iDjsbepEbP8KBiMIqCgvCX1LREgYfxP04LHiSSSn8Uz90A++XzgIUJCPOF15h4ekyjRnOfvLccOAkEgCASBIBAEgkAQCAJBIAgEgSDwPiKgltAqgFIuCk/OQK3j8ZBRnIBC7sm3d2UV9tvgMVDmHUoM4W1aToh04kooUkOhDY9sfX29Qvnk9evXtaclj9rybG1tHbTkgYziCgFDSCnkjXyB1RVuye+Qz5AKCvkNJ6GoGEnkFeWN1MY5hJT38X9SrnlWEWAMktq3FJ/oRiBTPl2kE8/Pq90YxaKs4THGeT7/RK651Wrt04qn3W7vLy0t9e/fv9++d+9e+86dO523b982Hj9+XGFPnjx5h3wyZQsexikf58jfsoZIW3VM7dR5Tm7b268fJUd9IthkJ0EgCJwMAtMsdp7MEbOX00RAigJMbkxQqkBnARACygfmve0Gn5v0oUlDzEWUTzRhQDrRpIGnJYTaQODFyM7kMSna2e59QsBb45TXzXv+/0aBtLwCb25o+f8syT9Vgfj+nKzC9jCuufnFMy6o36QT00Qi8RY8bKsbYW6GnbgiJRNnaPv1+U2znyvPz+sxSv2jHK/KeVO9KZ30oWSCj3lOpOA527gEIaoeECswql4kz4ovq1k8WcE+RF7BqxJGZJgSTyehaBvJuB4V+7MioBCICCOSMJ8NCCiQUJiLlKhBDYZHCChH/UbzuSAQBIJAEAgCQSAIBIEgEASCQBAIAqeHgBc5KU+lgifyWhSv3Bp4SCgQUEREIQelIijlsdTieeKFWtrwQELBrl27VrfkuXHjRm1Xrlyp5ufnD4x2OyKjQDiROgoteiCluCIKSgGuFlBAqHbMZT5GRUrkM8in41VkIyKK2idDVMG0UIsnr+NtlU/vm8ueg0AQmBQBL8BkzFIeXW13GMv03FXGnajCc+X7yb2zzxN5NJvNbrPZ7OHn5+f7KysrrRs3bjRv3LjR2t7ebtB6DIN0d0T1E86TccnVm9RFAcUTJ6KwvsjYx9imfHnWEE/km85OgsD5IRACyvlhfxpHZjKSPBdMSSecQEBRNTrPxcCcZuJS30q/4ZVsFq13hvVtczUArjkTx2l889nnRUegJJ8cRkbh/5DURdTiRpJ+UiBRO6668qMAx6tLGC/UR5cbWm58FbTzHo+SOCLCCNt5f0pPGDjxZdg8U8qjHqbYclbfrZMVxrWi8WsSGU9Sgmprg1f1ifbN3zKIIhpL8RArpGICkcSJLSUBReQUtuG46hcs5RQ/7rBxV9fn1THHkWw9LQKKfw88JxARRgQsEFCwPw2UT5SoYZu04Dmr/zk5ThAIAkEgCASBIBAEgkAQCAJBIAgEgekQUB7I1XP1nPySL8ZKBUVteXzxljwWuSl5clUishy6UNtut+tWO3Nzc7WHiALxBIOEQiseGdvUyZV+v1Y7+eqrrw4MEgqkFBFUeF8kFHzxKPNDKhKS4rhyQ3iUUNSSB0+uyM1zSuSGPI803beRrYNAEDgNBDSmqa29t9Xx9jyMX+TlydHjId+pXQ/jHmOcismn6WRw6DU1Go2+rNVq9RcXFxuLi4tNPKQ7xrXNzc16bJPqyZTqJxxfqk8q3GQsI6eLEgqmbgoQUCgs9HEt64in8avMPoPAGSIQAsoZgn2Kh9L36IvQ3KjTakdtdyCfoIhyb+C9XQ+Lh+MeGvCZLKjU1w0vTEXaIGCQUKhKZxLB2MZvrMcdI+8HgfcNgVIhRMSMUrlE/8f1/7CsFHHGNDelkh8l6C7HeSefMWaoooSbXO8xqRtaJ6D4jTPRt1qpsK3UWIaprsz69+oBf6lUMuxm178PMbNVgeJe7Xl8/yKgkBxA6QTj5trb6BxGQOHYTuxjTPaql//bfPhsH2dBQAE3MIKEgjHHQDyRURkkggqJmhBQzvY3kKMFgSAQBIJAEAgCQSAIBIEgEASCQBA4CQTIK3kLCvJV3pKnbF3hLSzK9jwTFzyhiCK7efNm9ejRo9o++uijmpwCCQVVlFarVX355ZcH9uzZs2pjY6N6+/Zt7Xd3dysWb1FFUUueCUEhn+MEE3Ic5DogouDVlpi8vFR09ZxclLdr5pBRhZ0Q+GwWBM4AAZFQtCannLrUnEQ+gYAC+YQ1PK3jMeaJeEfufuJxbdLroi0ZYxvEPLzIdoxhWD2g9I/EBxG5TgQ5Eeu0higCCuuKvOdj4LgC0UkvL9sFgSBwTgiEgHJOwJ/QYZ0tznMmIt2gs6gM+QQSCsaExeQFaxJfqhWMOyUN+FTt6+YWzyQB+YQWCF8U8oAsrIaAMg7ZvH/ZEJhmXHUlE6mW6P+mq4SAke+37JXL/30F4Dx3iT9va8P/R1dAgTii9juQ1rjp1ftqo6PvpxxveF/b4v3mdxoMTuP7n/aOmDtptaFR71yRR8pyFSc2sA3kEZFIxNLW39oHviS5kBhwsopusBlX2Y/kWLUPx5Rz0uuQURiXxSQ/jpLJUb+LsyagQESBJR8CylG/sXwuCASBIBAEgkAQCAJBIAgEgSAQBILAbCJA/kMKv2r/7C0ptBCrPLjUUpQXo0hLRo7NWz+PvGIRTPCooLgCCi16lpeXa4OkIsIJpJM3b97UbXhoU4HnNRnqATwmVA8gn1O2alahDd4LQnmuNsV4/laRE97b8ZxHnmg2f1k5qyBwfghoHFJ7e3LpFIniyc+zpqcxDMKdE1AgpzDOMQ6ynReenkg7ewgozWazNhFQhik5HYGEohy28tyMZSidYKihqKsCa4yQUnxc89z8tLn+8/umc+QgEAQOEDjvRcJ8FcdDgO+PhT+14dBExGTERCXyyaMB8cT7Z/rC9yS/AyegaCKAec3kQAsECCgQUZg8YCtiLKKGgHK87zifvlgI+P+lUf+v/Iap7HPLjaesVENxJRI+p1Y5eG5QFXDrRlTkkPJG1KVIdYOrahGO7e17hL4fW899O7X6cUWX8/rmHN9xN6e6FggcaqGDV4sbfBmolzfOzswmyOdveX3elVBERJFyCckFFEy8tRmvebue8jpKyVYnq4y75tP4Xs6DgFIqoBC0RAHlNL7d7DMIBIEgEASCQBAIAkEgCASBIBAEgsDZIUCuRkVPeJFQytY7kEzIZ3nrCieq8JzcmC/W6iqUOznI3VH5r+p/lE5QPYF4gr9+/XrdlgeP8b4MpZPvvvuuohUP3g1SCgu2Mg5+yAIu56TiIjzslTLnJJIJhBMpxHo7Yr2mQiUVW5X5vfPIHZ3dLyhHCgKzh4Arh0vZXLl1xignzrGGJwIKnoJy1vow3pO6OXn9STobTIQG5BMRUUaNW0cgoJSq4CLPsb7IOiIEFJFQyPWKnIJn/BKZLkS6ib7FbBQEZguBSYgHs3XGORtHoJysUD3RZHR3QECBfILxuhap8TymWSzWjSmLs94qggmCKnSRULjR5cYX40Y5BJT8Zt8XBIaRT8oxtpSOc7URbholu4dX+xzvh6v/s3zOq0EUYHMTyv9vZ1H7jSjHF+lFKip+gyvVk8PGBiejlOPIec8po6T5DmujwzUwrjkBhEBdwTokEn+I7CHlEcmeSgqV5IBUothG7XK4UXb5UyUVXCJVrXR4rc5LjPjPU5JsXJXlPP6/zQoBRS160oLnPH4FOWYQCAJBIAgEgSAQBIJAEAgCQSAIBIGTQcCLsshVeb6MFhQySCnkw2VS/5YCOJ9ToRf7KXMtB3ksFl5lLMR2Op2akIJBPrl9+3a1urpa+/v371cPHjyojfefPn1aPXnypPaPHz8+MP5mwRYlgQlJKModqW0FBUpq/ay8FZ7cky/Uqq0FrXoo0PFWzeSfeHjOLgSUk/mdZi9BYBoEygJPVxtXnp8xizy/E1D8OWOcj4Ea16Y5j5HbMgbq4c8nVHEatV/P12v8YgxjHZHidpFQHg/GL8YwjNy8ikTPo+X8iWCanQSB9xmB814sfJ+xP4lrV+84KRpAMuEGG2NigniCCooIKC5ROO3xNVFwAytmNd4JKCigaAEQz02yWI65sZ0W8Wx/URAoGcz+92FjLO9BOhFrmRtMbiAhhOAlyecEFAXgqgBRAC71E25QIaB4exwpoOj/oBSTRBpQz0ludE+MNX3GX56uzVnRCtrL5IJOzUkbqiqRcolIIVJD8fGrbNdT9t1VNQo30iKfSAHFz4XXvCJFpBfdXJ8xhMc6XAgox4IvHw4CQSAIBIEgEASCQBAIAkEgCASBIBAERiBAzkEkEgqulMcip0YOzRW/yYlTlImRGyfXpYVd9qEcm7e91vN3Du+EFFRQbt26Va2srNT+gw8+OLClpaW69Y4MJZRnz57V9vz582p7e7va2tqqbXd39x1FlDFqAip8ctVetegh96QCUDyLtbSvkLHIq7bP5LZKld3k6/PfLQjMDgKsEbgqOrl9iCay+1VVYYxpjG1q1YOXmrnGthO7KhFQ8MckoPg5MYaJTMf6oQgo+G+qqkIFRcbYBYGuVHI6sWvMjoJAEDhdBEJA+f/ZO7PmOK4kSwdAUtwpkZSoYkklVfXYPMzz/P9/0Q/z0F17aaNILdxXjH1Z+aEPr3IDCSAB8KTZNY/MjPXEcj3czz1+tPge9dpTpouEczrZdEqSTyCg4Iyb2MYe5JMsRQgoltjBQkCh/A7tb9M0MfLcEj3MO476P8h2O28ROA0IeB9mOR1/k/yxiOHMf6liAukk5USVCLXMFljIjGZbvHBbhscSOjie3N+5L+NzPgkyqqBYc/JQ6kYe80nz+cSzJkkcWSdSmT6xYJmsh4vjq4IJdhwpksolLqe6iXKoEk90pLHMk1KDQuNvWTrH9UlaOWYY32tzJaC8F3xduAgUgSJQBIpAESgCRaAIFIEiUASKQBFYgkAOwCTepZqwZBRL0mNJ2CYBRdVfYm7E4LK0j/G2jLvt70ImXy9fvjxdu3ZtVo6HhhLKnTt3ZpbvSVaBaPL48eNZe/To0YyEAikFy/fXr1/vNza2goSiCorxoox5EXNSoRwVAWL0SUCxPDSxKogoJnFZR8bDqirQ264IbB8B4tUOMOcZxfNKtXOeaxBPkoCC4hO5Phrz5kDUQzuaVEBZ86w6yDaJuUuOY1AnxBPbP6dp+jYaBBSfe6NC+UG22XmLQBHYEgIloGwJ+EPa7KKkn5JcX8wJKJJQ6LRwtHW4D7ILSUChg1AGC0sHAfkE9ROmTeLSgdChbLs0xEGOs/MWgRGBZc/IVMTAQcyRGOPL7Eg+4cXZl9skhUE+SSIJL9KqoGD5uC5fuN2uL9Ssg/s8R3QsOiaJLDq47s9J6hOWqSaNkqGpfuJIECwOKi/rvlgnDizjyzeWF3Je2H15V94Uy3pGAkquNyVQmR/nmGefI0yWPQOTmJIjUVK55bTckSWgnJYz1f0sAkWgCBSBIlAEikARKAJFoAgUgSJwuhBwIFUq+hrHInZGLI0BWTTUwSGgOEhTpQDmIXbmYC6scTcHgP0GFROwlOP56KOPZu3ixYvTjRs3Zg3yCeV5bt68ud/OnfsfceGXL19Of/3rX2ftL3/5y/TgwYOJ3169ejWza1QFcvBSxqFU1E1F3iSgEK/P+DxkFOJUxswyHtak7um6F7q3ZxeBfL4R7yfGzzMLq6KTeT9LjGF5tqkKhT302H4qoBwC/MTLfRbxbIJ0IgEFBRTK8Gh5bklAsZTYIexCV1EEisBxIXDoD6Tj2vFuZ4aA6gUmvGVDwoj8MggokFAgoKCWYId0EAjHUhUphYUCCsonNDoL1QCwdCgloBwE6c570hBY9YyU+JDyn1lbFmeRezMJKJJPVCiRcKK1lI4SeixP8+3VdbEetuu9b/keyCfc56f9s65kVyqZ+IzhpTlHeFg+x5EieS55cc8yO7y0UzvX8mKSSiSUpDRp1uPlpT/r8aY0II7xuuM47efJ/S8B5aycyR5HESgCRaAIFIEiUASKQBEoAkWgCBSB04MA8YgsOY8yQCqEEw/PWJsDuLDEz1JNZaOjJhkrEQUyCmV5/vSnP03/8R//MbMff/zxdPXq1VmDjPKf//mf++3bb7+dleF5/vz5b8rxbLTx/5mJWFeWgCamhQKKpXgcZIUl5mW8jHiXg6ZM7B5w0529CBSBI0ZgVD7nmSb5JPN/5ABRQUlF9ZOe7+W54zOIZxgEFEkoWMgnNKadz3j7EcPe1ReBInDYCJz0B9JhH+9ZW1+qIOAw0+mgfPL7uf3DNE02EtpZsmNTLEigZmkIHFaYiDY6A0go1mlTQkt5v1RP2XSbna8IHDcCPAtTenOsBTvuj6MvsLywoixky1q03JepNiIBBcv9m2xmnUXIKEyzbO5T7oPLS2SB7MJ+WErnuPF73+0lUS2lQNeV8MoSNjiwvFTbIIZYI3JkSY/leniuoX7iC7ojQ7ASSXIfk4RiLV5lAXOfPnQCin0SJEjVuHgx8h6BMLXqk/0HmOc5ggj539EIsvg/I31Kfnzfu7LLF4EiUASKQBEoAkWgCBSBIlAEikARONkIZHlrYg3EvyGhWKIC8onqKA7+UoE4Y3nEJ4zBqSq89MhRRLGhgnL37t39BgGF3yjZc+nSpen777+ffvjhh5n96aefZmV4bM+ePZtoElLY4IqSPLk/DohSSYA4CIOqIKLQ+J5NEkoSUYjdQ0ixhLX2ZJ/x7l0ROPsIOOhcghyxVJ5pKDxRZox4q43fJdlhHchKzoBn2Un7LCKgkFeUiFICykk7Y92fIvAeCJSA8h7gnYBF6UhMOmMlnkBCQQFFyzROds67bvcz8ZdKAST4skPIaWq0mYRVfWDmO6/bWP8vAltGgGdhjnqw9I2EEXePa3kkq/CSKmnEEjj8RoMQkmSVLI2DM+nLrqV48ruOomSYhMj1KM+nXOhS2dAt47tq8xIFLEMD4SPl9ZJIkM+SLKOj82oJHaxleBaN6LCOrrKjvHD7Ys5LucvwHOMFPJ+H43SSXHxZVxr1BMN+qLu2TAGFlyH6pa9LQDlUvLuyIlAEikARKAJFoAgUgSJQBIpAESgCReDfMbeM5xFXs+yOdix5LSEFmwSVLKltKeyFGKNsYrt8+fJ+GR7K8UBAsUQPJBQIJZJKnj59OivDY/vll1+mX3/9dcI+fvx4XUme3BfjWsSvLC2dJXlygJbleEZSit+NgWGJa/VTBIrAdhFw4CnxVp5FWWYMVackoEBIgZgi8c78n8rs2z2S3269BJSTdka6P0XgCBEoAeUIwT2GVeMYZ+3KJJxAOiHxZ6OjouOxrdu9TLKSnJUVDZtaxRNsqqEg9YdaigoAOMP9FIHTgACOXdZLVH1EhRGOwXuC56alcfgf8ogvrFhediWU4PQl6WQko0hUweb2+Z7Ek0XP6lFZJbdzGjB3H8E1R1tkLUimJaaoOpLngv9RKaHZZMpZAAAgAElEQVTxjLKEDpbnVpLnxhf1VHZiWcuHIf+X//kcW0SkszSP+7iMLHOazse77GsJKO+CWpcpAkWgCBSBIlAEikARKAJFoAgUgSJQBN4HAeNsDiAj7k1MjdgcdlQeJnlrWR4VBbTE8CxfT9xv6YcyPLu7uxP2/PnzE6V4UDuhQT6BhAIZ5ebNm9Nnn3223yCioITy3Xff7SujoI5y7969GSllFvAKwsqKXRjjUcbFVCY3xoWFjJIDtlBI+XHemFYFWCXh9zkfXbYIFIH3R8CYv7kBn2k813imQUDJkjyfR+kxB7eyDM+zk/bZhIBiKZ6W4DlpZ6/7UwQOiEAJKAcE7ITM7nkjSa5DjYWAYskdCCh2RHRKJMQPUtcyE6nK9GHvTdP0tzkJBYvqCaUQaDivWTKjyicn5IL5gHcjSRreN4ssCXTrwHIv4aAlyYRlvJ5x/nJUBI4fxBNfYMf1jASUdCJ9udUmScz93PQ+2vbzfCy35TNk9v684hrkmTGSQSCBQCDh5TfJKeM68yWZZXhbtyUBhfnyI+nFcj/8z/yS7SSUpPrJKnw3PUdn9VaUgEIfw71h3yMBMkvwcJ9AtpJ0tQqTRSV4LLPTEjxn9WrqcRWBIlAEikARKAJFoAgUgSJQBIpAEXg3BBgolrG1TNwSr5OAgkU5gMStydssyUOcLuOHxvLYq7fiQ5BQJKRASkH1RCWUW7duTX/605/2G2V7IJtYkift/fv3p5cvX06vXr2a2Tdv3uyTUTYoy0NczUFYJHiNcWHHstPE9hlESqOcMfMYhyM+Nir/jvG+dzszXaoIFIF3RYB4K881nks80/K5RQw2FVEsNYblmZZ5iHfd/mEuNxJQsvwO05bgwZaAcpjId11FYAsIbDthuYVDPvWblPmIpdOx9AcW0kkSUHCk78wdajony3OslBGcI5QElJ+mabLhnCYBhe84rpBPSPx+qAoAp/7COoMHwPNNBZOxnI1ldBwhgSOXkpwkyCVs4eDlZ5ECSsp3mljHso5UPRlfWJMUJuFFm8/ndQSHk/AsT9KGJWi0Y+mcfHnlJRnn0/JdvPQ6UsNatCorpQoK50RH1JEePKcc1cGoD0vsYPMzjhTR+XV9o6KJyy7Ced25OYO31m8OCQIK94nXMy8/WRKOfon+CSIKZK1U7lqFz0EIKPRD9lPIyGZf9CGcgx5jESgCRaAIFIEiUASKQBEoAkWgCBSBDx2BUaFVMorKJllyh7IVJnKxxgUtr235i7FMN7HE/Y8EFC0lea5evTpr169fn373u99Nd+/enTX+e/HixX6j7M6jR49m7eHDh7NSPDbK9bx+/XpGSKGt+TCAyhgYM4/xMsvwOLhUAgrWcj3E4oilqWyesTgHh63bj/5fBIrA4SPAM8h8Ac8yVJtuzRu5v1RE4XeJduQLM9/w1rPr8HdzozUuI6BIREkCCgNTzRmMsf2NNtaZikAR2C4CJyFpuV0ETtfWR1lBWIwqL9CxkOQjwYdFDcXOCGspEJzndZ3NmPRTlg/LqPO/hgKKST/IJ036na7r6azvLde5SXHrHqYaSSqccH9wL9mUqZNdDFY58iGJLcybRDCXcZvrlFd8kR1faE/b81kVE19Uk/wxKpdIAMEyHw6lLWvW8vLLepkHO5bDSeIKy2ddWwgtviwvqmGbak25Dba1qXrLWb+HNj2+cYQRLz6WhBst91gq/6zaxjICCiSjRQooJaBsesY6XxEoAkWgCBSBIlAEikARKAJFoAgUgbOHgAPNjH/nYEwGzRi/g2QCAYUBNJJQGFwmQYX/VR0wvpexwLeQk3zCjx999NGsWZYHNRTL8UBIgYRy5cqVWeNjyR2IKd9888307bffzixEFH57/vz5rK35jAPBMs7FwsTXHPBlfF8SSpbnYR5jbcbVjMmtZcGs28n+XwSKwDshkM81nmmpckLeLwkoDEjn2YZ1ECADAWk8F7f9KQFl22eg2y8Cx4jAaUtwHiM0J3JTqjaYqNZZtlORgAIJhdHnOs1YlRg4sHXnfUz6kejTKf1mroCCCgpN4ollema+85qSGycS3O7UmUJAspalPlQjwdGypSQn88kcxnJvpUrDKLuZ62E+ZDytKyuxhXtunWO3SB0lVVJO00nBgZR0ki+rTI+luVQYwfJCm3Kf+eLLc8X1up7EhO35P6M7ssatRJJRNWXE1OdVqp74HDtN+G9zX+mTklRC/6MiF9ZSPJBRCOjkCKRV+10CyjbParddBIpAESgCRaAIFIEiUASKQBEoAkXgdCGwqGyOcbax/DaJWwkoWJUDsMQusnxwqr4S71v4yVI8lOM5f/78PhEFQsrNmzen3//+9zM1FCzleiCiQErh81//9V/7jVI9T548mVBCoa0pw7OobI7xLogjlpzGSkAx3k9s//48xk8cjgFeKKFgVSvGVoHgdN0L3duzg0A+1yCjpPo6g9Itha6FVMc0OUNzFuQtNqmKcNSoLSKgZBkeFFD+OS/Fo5KTsf+j3reuvwgUgUNGYB0R4ZA319W9JwJZ+oMkN84wMlsytU34QUCB+UjHYmP+TT4qE6AYoJLBt9M0QTzB0gn8PRqKA9aJxDFtXchNUO486xAYXxiz9JTLLnp+pcIJThVOlo0EeY5WGGvC5osmyzC/aia5rSzfo8oKjp8tJTrXqQ2Nx7LtZ3KSMcZyWotKzeQ8Ke/JNM8DLc+SRUQPCSg+Q7A8U2gQUSCUpISoCijiliM6cEZ5Qbbx30GeRweZd931+yH8n/cowRcUuaytrOoJfRHTvgDZL9EfWa5nHVZ5jREUQeUES3/052jULZa8VDWudaj2/yJQBIpAESgCRaAIFIEiUASKQBEoAmcXgUVlrYnXWYoHxgeJWwd1YkcCCnEO4oPGO0z6sqzxR9b5Viwv1VAkoUBEoX388cf75BNIKHxHFYV24cKFffUTFFAePHiwX56HEj2oobx8+XLWKMkjIWUgpmTszv0iJkd8zkZcBUVzGmQUYiw24ik5SEwyioSULL/dktRn9/7pkZ1cBLivU/EdNRTygyqfOAgQS85wf4D6zs7ObIA6H59bKjAd4+HmoFXyAJBNsiUBRRIcz64S4I7xJHVTReCwENh2svOwjuNDWc/YwchwJKmXJQ8gotDB4CDb1jEc02lUVcAOIWuvjZ0CCWIdWPUA64B+KFfk0R2nhJNU/ZE8wlZ1lEZiiPOY4E5JOl4Us+5hjl7gBZT7yZJWKqa4Ho/U7SUhhnmSzKIsni+jLrvovhj3/+gQ3WzNvEhatsaSN8p4jvsvWc3/JX44qoLvTruuXMZpiSPMS+OZYv1ZvkuGW1RvNv9jGzyDbIvK7ixDoeSTza6PnMvrm2uY+yfvNUgnWQ7OFyEs99ZS2doFu5EEFEbkWBIOAspf5gQULL9DQLEMUy538KPrEkWgCBSBIlAEikARKAJFoAgUgSJQBIrAaUaAeEXGsohjkIA11segzSzHbUzQhG0qBzBvlu/J9fxG/VgSiooo586dmyCjXL16dbp169as3b59e7px48aMfIJFBQWSie3x48ezMjy//vrrzD58+HC/oYxi4vjNm3Gs1uyYM97IDKkgTNwt1YctZ2xMxVI9WmN0luchjkc7SNztNF9H3fcicJIQ4N7O/Ae5P3IaNmKyVEmgkS9U8f3mzs7Opd3d3XM7Ozu7Ozs753iG8Pw4ZhKKzw8V0c07Mvg9846oopBbMO/Icv0UgSJwyhAoAeV0nTAc5SxzgFQgbEY6FpssRxJ9yepeVwokE7B0ADAMZTnzwLclGYWOgY4ga0GWfHK6rqmTuLdZloZrXoKHiglJPslyNUxnfVZGJOSLJC+OrkMrIYV7BUUh672qlqKayYhT7kMqnuAA+t9B1U9OwrlQUSRfJiWkjG+0Ek9USsryN9aW5eWUxjMi69EmOYBtpbyny2B5vlhC5zdv1PP//N/90C6afxXGfXYd7Aq0DBXX+fiyAwkSAooKKLzs0F/RuLdSqWjdVrNvQuWExigd+h+IJ3+dW8gpBEUgoHD9lYCyDtn+XwSKQBEoAkWgCBSBIlAEikARKAJF4MNBwEFuxDOIS1hSW+VkCCbGBh1kw3emiS/uJ3KHst2/UR3/t8DAvz8QTySkfPTRRzMSik3yCQSUJKPwOyonP/30036jJM+PP/44YX/++edZ4njD5DHxEQd1YYnBqXKSSsQqEhNbcXAYpBTVUZhWCYV1VJHgw7l3eqQnCwGfYeYKIchJmCMW+/W8kS+cqTzt7Ox8urOzc2V3d/e8zWfI69ev15X4OsyjlwxH/pHniVUXJKBYjgfLc8ocpQPfD3Nfuq4iUASOGIESUI4Y4ENevTXeLPVBByKjUVYjzEZrvKUc17pkeCbreLCbBMbh/Nu8UXoHJiIjz2nUiuThr/xeE7iHfMLP6OrWPXckoJjgtgwOL4Ymr5OkkmQQSVeWAvHlEJtldVgnL4gQRka1FJw2/l9U9meRlGUSTtYd2zZO6UHuS5zAlOWUkMLv48gGiR7OY9kcXkgdHeFLqyMjfOHN5w3LW66HbadyCt9XfUblkpIOjucKS2Ui7lPuGfojm+QTCShJBFtaK3nJrnuO6We+n/c79D2QIe2bIKEQEDFAQv/Va+F4roVupQgUgSJQBIpAESgCRaAIFIEiUASKwGlEwAFvDvbMUvaSUVRDId6huiulLrLkNzFEPyvjgpbkQRGFkjxJQEEV5euvv57++Mc/zhrz3L9/f79Rluef//zn9K9//WtGQiFpbFtSjmfZOSHGlwrCGcNzYI8WtVkGATEYiOkcfJaKBAeJPZ7Ga6X7XAS2hcC6XAPPMXMm2D9O0/SneSMue2dnZ4dKCXd2d3ev7e7uXjh37txH586du5DPkAVKSkd1vDx/JKGQAyDGa56RvKOD4MlDOjhVJZSj2qeutwgUgSNCYN0D7Ig229UeAIFMrpMsT2cYx1cCyqxDiYbsluoOLHcQAkqyn0kmJwGFpJ+j0LE4m030HeCEfkCzjiSRLNkxPnvyOk9JTK5hCVfWXB1L3LguLC99OFs0lsuyOiw/SmSqXjJuh++5T6tO26jIsu1TbGkbyR4qgXifjvsngQyr/J0kEJVQsOPIhiSgQCKx9IkKFKlkkuV8VCxhP9gn/kv5PfYB4gl2nbzeIgKK6932eTjL20+5R/oX643aB9kvwbiHFJkjh34zMmgBUEk6yZJQsuJ5MfGlhBcSmnWKLQXVskpn+QrssRWBIlAEikARKAJFoAgUgSJQBIpAEXg/BHJQWsYFHdRmDJ6YBoqusyTuvElQwTL/GKtcqPyKEgrEEhtld65cuTJTREEB5e7du/vt4sWL0/Pnz/cbqic2SvJQhocyPVjme/ny5Uw1Bbvmk4PNmDlLaeeAVMgmqM0S/2dAEEQUVVKwDCazNHbGFp1etx/9vwgUgf9BYMyNLMujZE5FNXieQeZCUgHly52dHQgoM/Lc7u7ulZ2dnZkCCnZLCig8f2zE/yW4Yck7JgHFHAOEOOK95jYOqnre66wIFIEtIVACypaAP8Bm02HFGTahDgMbpRMSfY42h41tmQMcYBUksOvOtUlhHuQ6mIwoh90MAYUEH5YEIM4n/2FxVJvoO8AJ/YBmVQ4ur0Ons3QOkKTaCC+AWWrKUQW8+EEi4f8s/zESUFzWEjzKZ+KMuaykrNxHyCs2/ucz7qfX+iICjfNv+xSzj7KJVS6RlDKOSFCG0yQ/zpyqJTwHVEOBDDLe675kSkRJic5kKLNO5hn3wX0ZlVRy39mvTT55XB11sQli7zcP138SHLnH6I8Ixtgv2TdBQMmRQesIKNmfSE5yZE6WgMu6oExzvSZ5ySPs9fB+57pLF4EiUASKQBEoAkWgCBSBIlAEikAROIsIEIvMOKFlvbHEFollEIekEXMn5mEjLk+MnsZ8xkhUW2a9rnsfOwgoluTBUpIHogkNIgoqKLdv3541vl+4cGG/QSyxPX36dHrw4MGsPA/24cOHE7/Z1pwscgDGAYnJpRoKcUAJKVjyApBPaBBRfprnBLCW3DaOl4nlUUX5LF4/PaYicJgIZA7QAbM+QzI/kXkQCSg+p7CURZ8NDNzZ2flid3eX0juoNlGGh1zJ7s7OziwfYgkv7WEezIp18fxx0CwDT8kv2hhwmAQU8o88axggT9w3B9s23ntMJ6ybKQLvg8A6UsL7rLvLHg4CmbwnOQ7BRKLJ7+fkEzoVRponOQXnNxUo1u1NElB4qONUwjzEwUwFFDoC/qfBQjRB3If+OoQ/vP992dJmyZtU5PE6dbQA86XjpHqCNtfnenyW+bIoCSVHJPBbbkvSi7+lczcST9advZP0LFXJxGT8qD6Sx8K8Sfjg5dH7GwfPOovYUe1Ih1ECSY6SsCasBJZR9cR9SOZyOpGjess6/Pm/z6BNUDqceSSgqChE4AWiCX0SNpW5IKSoYiQJbNVepFIP17DXINeULyHWA4UQCSkFy/9cy47kOZwj7VqKQBEoAkWgCBSBIlAEikARKAJFoAgUgbOIgLE/44M54M2yFqoKEI8nvuHgm4zPE3sk5mgJ8VRf/s0gHEgoND6W4sFCRrl27dp++/jjj6dPPvlkunnz5sxCUmEeGgljSvJ8++23swYJ5ddff50RUbBrPhmLU5nY2J6luS2VDQGFEhmSUPhuY0OjirEKx2tlWNbtZP8vAh8YApkDlNDmsyTzH6MSO8+dHPhHbBbiyRd7e3t3z507BwFl1nhG7e3t7dhmwfS9vf12THhnJQViuOYhsDxriPkyEB5LbtLnjXlIn1XNAxzTCetmisD7IHCSkqbvcxxnedlM4uPMZpmdL0L9BBUURqGjEqH836a4qIJg0hd2YdZfUwGFhz8Op/UeSTiX0bwpyqd3vkWlaJY9O5KFi7OEo2TDIZIg4ssdqCQBBGeLeXCcuJaxWXeV6bwnmD8/1m91O4tqsq5iDScpZdtnLB2ydU5Vzss9aRkSiSOpVpLHBTEky+xwb8suhoAikWQVAUUiCiMjbFlCh5fRZfufaheLjnfdcW/7HH2o25dh74sQ5MfZC87cjgQU+i5LY4337IhhXgdcR/QzXFdcmypxYVE9sUYolnmTRf+hnpsedxEoAkWgCBSBIlAEikARKAJFoAgUgSKwOQKjogDfiV2kUvKtoQQPyVwaygLE4yWqGPswDsI6coDoW/FUySiW5oFkcunSpRnZBALKnTt3ps8++2xmKdFz/fr1WYOw8t133+23+/fvT5TloUQPllI8r1+/nrVUNyDZHJ8xJmdMhTihZbGJETJI1UZC2KQwCeMcNERcxu/GAnPA6+ZnpHMWgdOLwLK8w6IjGvMoWRYsSW2ZrxiJcyMBBZLc3Z2dnRlZ7ty5c8Rsb+3u7mI/8nkg8YSdGp4Lx4k8+Qrivaqqk3fMwYfkJy0BxrPIQYcOtj3Ofe22ikAReAcESkB5B9COeRE7HpnXMq0ZZU6yLxN9JuxRj8DhXffJEhiqIOBkwixkRLnNBz8JP5xMnEkT0625tg7l0/2/L12qk4xOTr65pLoI0750YX3xUpnEslCuz1I4bEcCSpbeUf2E33JEQjpqIM16UvYy98FRB/ncW/SSuc3nYuKZpJFFL2zL5uVeJmmPA4flBVAZzHEEggoo3Pf8xzK8QCpvJ5EEawketzvWd1XtxGXSKdyEgDLzeVvS61Q8MJKAwv26ioCCPG0+Aw5CQKGfkfAI0x0y5F/nlv5ICVheRghueJ+0XzoVl1F3sggUgSJQBIpAESgCRaAIFIEiUASKwIlAYIwPEp8cSw/PErnzhgIKje8QUFLJmWkH1jGtIjTxk1SEnimhqIZCSZ4suYMaCuonNognkFBoEFSePHkya5TdUflEFZTHjx9PtufPn89IKLYFJJQkohgnNKZHYjjL7pAzsFwGcZos16MysgOJMtfQOM2JuMy7E0eMQJbRkTSybLBr5liYJwknmc9ATXrRel0eAko+f2blduYld27v7Oxcp+3u7l7b29u7sEjxZIsEFJ4LPi94lhDfJd6r8jUDDh18yHPH/AW2z5Qjvpi7+iJwGAhsM9F6GPv/IawjJbfocCxx4GhzCShYOhtLHdD5rPqkc4lTafIYcokPe0ob8NDH2nzYq5pQhYKzfRVaD9WXpdHhyaOXrKJknC9cEkkcDcA1yvpyBECulxeydJwkVmH5Pecdn2Fj/dZUYUnVFfd7GRllW2c1CRhZGod7dJkiinKZOmEk4nkJtFmaxP/znmV6UQkeloWIkuooY7mtUbIznUCZyJJoluE57kvO12fLtq7C9dtdREBR/SSJkfRLkCaTgLaOgJJkK14+CHZ4Pf5lmiYaJBT6ppR+HUtErT+KzlEEikARKAJFoAgUgSJQBIpAESgCRaAIFIF/I5AxQmOPxjiJZao6jpWMgoWAkgrMfKdUMY0BdTkoh0F1b30koKiCgroJDSWULMkj+QTL7+fPn58RVrAvXryYHj16NGuQUSjJY4OUghKKqigLks3LlFCIz6hIS5I4ySioEfA9SSfGbogn8l+W9Tam2GutCJxlBHxe5ODZHNSbxz4+Y8zrLSKzuV6XkXyCJQeYpc/3iXI7Ozsf7+zszGKyc3vO+z8VULZ4QnjG5HOCOC/xXptl1xkkz6B4lZkchLjFXe+mi0AR2ASBElA2QWm782RJETogkntfhmWaJB+WzibrTa7a80xmk4C2dAaOI/JW1lqDcchDXsYhTqRJZROF20WoWz9KBCyJYxmdrEfIdJIEJH+o2mPpHF68mE5CCtf1SGaRIMJ/i5wuXua4xhdJ2bkfqcKSjtwi8sn4cnmUOG667iR1WHdV54r/RiUUj5t5rLuK42YZHSz3tv9j8zMSUDLhz8si++Coh0XltvI5YgkvbZJpFh1/CSabXhUnb75lBBT6p2UElFQ/WnVEeY3TH6nGw7X852i8hPCbTZLWyUOre1QEikARKAJFoAgUgSJQBIpAESgCRaAInCYERsVl4+0qE0gwkWRC3FOCCqooqKNQoofpJKcQX136SUUUiCWW40HxBOIJZXmwn3zyyXT79u39xgpRPEERBfvNN9/M2rfffjtRnufly5f7bY3aQZJRWC2DfYgzWl6HvIANwomqtViVUUgiE6tJdWbW008ROOsIZCUDB/OSP+H3t9SP5t/NszBvPkN4liThTUKL60kCCsuSL/HZZD5mlovZ2dlhmfNzu5MElBNwMogBZ86C50YOhk8yCirY5j6wi/IUJ+CQugtFoAgkAiWgnPzrAcdUJxeHFaJJNgkp/KZUF/NbbmTZEWYymySztdZwGCGcUOqABhGFB7yN+Vrm4ORfN+MeLqoVyDyLngHpxHD9qV6AI6MjNXNeBgKKDlUSUHgRSwKKLN4koKQSCtP8l9sc66d6bOO+c03nvo/rPa7n3ThyIEkaeV5G9Q+VTCR4+XKHggnTY8kb1pUEFEvfQCIhaW+TgKKaybgPlufB8lLp6AWW47cknK3a/3wurCOfnL47qHs8+g6S0rAEVFTlOiwCijKMXscSUP57TkLhJcT/CH6M5aV6xopAESgCRaAIFIEiUASKQBEoAkWgCBSBInAYCBDrNA5C3N0EsaV2kmQC+cQyGJBQiIvaiHeOys4LS3SggqLKCUonV69e3VdEgYTy2WefTZ9++ums8T8KJxBNsD/++ON++/nnn6dnz57tN9RSct414BAXTHXkJJyMJXcgnqBSQGNaRRTsGNccVZUP4xx1HUXgKBDIXIMkkrFkl/OYRzGXl5UNRkXoHOQrAQXSiEQUnzFYiScsMz4vzKO4Tcgo5l9QPvmNkvwWS+6M54fnwDICSpJPLMNeAspRXOFdZxE4QgSOKyF7hIdw5ldt54GDSoej2onWpB9WAgqd3UEIKGPJDkaWU+KABglFBxKLo7ksoX7mT8YpPsCUftPhSSURD80yOsrDcf2NTH1fuJSN9DmyTAFFxynl4FjW7Y/kGFVX2DYtE905UiCfX6mAsswJPK7Tl0QMSSOpCpL7MSqI5EsdxBPrIDLNOiSEjASPdMCYl4S8yhGW4FHNRKIO+8G0BBNsqqhARknSy6hYMn5P5YqqmxzX1bad7RyHAkoSUFQ5kXyCpZ/yGi8BZTvXQbdaBIpAESgCRaAIFIEiUASKQBEoAkXgQ0AgB90R07TMeJYbV4UA0gkElDtzy6AdG4lhB/WNsdq3EtS7u7uzUjxZkgdFFBpklJs3b063bt2atcuXL8/mg7CCRQnFhiKK5XmwKqX4/5qTZ8xQdWRihcQZ0zpt/uCHaZpoqVrLMg6AIz6Z6yX+008ROKkImCORMDIOfpUUgiU3lyV0HFhOfsNcCMfpoNl8rqQCirkY1eTdhmQS14FN9XrJKJkj3N35d52v/TzQCSagoKI0Ek9UROGZ4uDbKqCc1Lul+1UEBgRKQDn5l0QqQUBA+WpOQsEy0vzufOQ5lnlHcsCyI8wkOQ/tVEzgwf6XIKHw8NdpxGEc5fhOPoof9h6qKiLrVodnUVka5s0XIV6eRqZ+EkNGhycl4WTtWgs1a57iHI1EkXTARqUVHbJ8GXP5JDvkM23Z9FFfDWMpmlQYWaR64r1oyR2lLSF7pTJRrmd8ORtL8JCQZ4QBjfVJXFlUczVJJo5sYF8gw6wjmy0jpZSActRX2XbXf5wEFMtJ0Q8lAYV+yusc2xI8270muvUiUASKQBEoAkWgCBSBIlAEikARKAJnFQETxiaAc7Ccg0e1KKB8Pm+QUCSkQEohtm9S2gGkGa/dx89yPBBRmIZcoiIKJXkox0MpHuz169dnpBRbngQUT1BBWdR++YWw4W8//85Xzz57e3t7GTfMgXOpXMA0BBQV1EkWq4SCJcZpiXEscUfboljlWb2OelynDwFyEZbTwY7PAvMozAdxJIkk5kLI2bmsRJBUQGEdqXjCeiCfOJjXPEoOJh4HBI/K9O4XiC8ahHwSzsRYgodnCPHef0mxiyYAACAASURBVAQRhQGINJ4j+cxpCZ6TcAa7D0VgDQIloJz8S0QmNZ0OHRjEExuqJxBPfje3Or92iquOLp1H2IMk+SSaUHYHAsqf5ySUrO9IMruf7SJwkPtWB0PSiOWZUn4tj8bEMtcQ1xMOz805Ux+L44PTJJM2nZhUQMHpyVqFrCf3YZSdG8kiyR4emcXbRX/+ArZiJySKqFgimQObyiVZBov7kZc4yt7YJJBw/0FEUcHEkQJvvU+GE8Y9yvwsj8U5Y/0SY8ZdT5JJzldH7iRcaSdzH1YRUOiXUOiSLEn/5DMDO9774xEmORIFIMmP9E/0SZBQaLyQpJyrAYuSn07mNdO9KgJFoAgUgSJQBIpAESgCRaAIFIEicFYQGJPHkkmwIwFFMgqWUuXGSIj5Z6x0merzDDMJKUxTcufatWsz4gkNIgqKKKqioIhiY/779+9PDx48mFnavXv3Zo1p1BBsi07OoJaQKsqqohivJHn8XZBQIKNARME6QM5Bd6lkQDzUT2M6Z+UOObnHcZC8yux2G0hjKqJoJZBZRod7nBwKVgIJ9zr3d6rBp7KKBJRUPmEZ21j6J9EdCTEOOF408Pi4zsqm97EEFJ4HtCSgQEKBePLN3PJfElCqnHRcZ7PbKQLvgcBBH7jvsakuegAEMuEO8cREPp2Xib2v56QTmNQ2iSeqUKza5EhA4SFuk4CiCoqJcJLZJaAc4EQe0qypFCJxZBFzNe/n0RnK8je83OSL0kj+0LHCMeL647qz5cuRL0bJuM31vlVzcO6w6ZTpOAnRuA/pPC1i9x4StBuvZqxNuoxIwu+8OI2jAPzOi1oqCI2jCJKAwv0mkYSRAqsUULImK9tCqch1qWTithLz3Jc8xnHejYHqjB8EAosIKJaDQ5mLfsq+qgSUD+KS6EEWgSJQBIpAESgCRaAIFIEiUASKQBH4YBDIgX1jeR4Sz5TcgYhCQ/nExn9j2R7jp/yeqtRvxU5VJcFSZidJJpBQbty4MWsooqCEAkEFC1mFcjtPnz6dtV9//XX66aef9hVRnj17Nj1//nzCvnz5cnrz5s30+vXrmeUzEFDGUuOpuMwAOge4MogIxQIbuQVilTZilsYuVW427tnE8gdzGx3rgeY9uy7XkPOS/7C8FjbV35N8wjQ5PMknks1UQZGAwkGb98gBuJm7scqBBLXMDY2gZR5R0kn+dhwg5+DWHHC7iIiSuQjyJFnSi+dFKqBAaLPxbEnlpD4njuPMdhtF4D0RKAHlPQE8gsWTCck0qicyJ3FaUwGFxB4yfvyOpQNM4sGq3cvEN46e0nhYGIZZgscyIFjYiP0cHwLpYCS5QxWB0QHxe5awUckEJwgmLY5PkpXG50DKSCYBRccpyzzl9kfGbaoesEyW0Vn17BkVT1Y5Wcd1JlIZxHtHhyrvJaZ9mRrrofpCtYjowXI4UUlAsQQP9x1KEDnKYHTgkpzCeiChyB6W9JKkmcRtEQll2bzHhXe3c7IRWEVASQUU+itG+KTkZBVQTva57d4VgSJQBIpAESgCRaAIFIEiUASKQBEoAqsRMAY6xkKzDAcxfcqSG7cnds93Yq02B51atsMyPgsVZCWhUJYHYslHH300s1euXNkvvwPxRDIKFqJKfiChPHr0aHr48OHMQkihFA/28ePH06tXr2YNMspAPmE1o5pzxkSJXTqYDjIKJBQaA14hoCwadGfM0xgmtorMvfsOGwHu08xLjESN3B7zSjJhGYgh5FPMq4yls1L9iHnIn9C417M8F7kYPosII2xHsonkkySjjQN3R3xGQk1+P2wsF61vzI2owq7KdS6TZBXmI//Bs4MmAQUSCuon5iv5/afIjbQM+3Gc1W6jCBwCAiWgHAKIh7yK0XGFNamjCltaAgoKKCT2Up1iUT24ZbuXHQMJc2s0YlFA+eu8/W3eAdAZWK/xkA+5q1uBQDolOh6ya9NpGaezniiOC06Pzg8vOaqcWH/Ql4gxsSwBRecpnSz2x+0ucqCSBcy8I7Fk1Ylf51gd90VjOR3tyPjP/3GYvF+YzhcsHKTRKfM7SiWpXOI6sKwjlxsJKLk/7otSmDKCN5G/SzLKcWPc7Z0eBMbnBM8HlE9UQVmkgCIJ5V0JKDDdLb+D5UWEgIZleFqC5/RcP93TIlAEikARKAJFoAgUgSJQBIpAESgCpx2BcVCe34nDqmZAXBU1FBvxWctsmKzmP1UT+E9yignr3+AEEQUSig0iyqVLl2ZkE6wlebCSUFRMQd0EtRMaZBRK8fzwww8zCxHlxYsXM0UUrCooww6MA9mMKUMeSYUT4jgkjbHEbjJeSjxn/M8YKgPr+ikCh4kA92bmQjKHtkilPXMa3JMjqSTzLg7UVQHF/Av3es63Ko/i/rldlVFUYlmHxZjjPe6cbw6aHct0LcphSGQjlsuzQeIahBPivTRIKJLYeIYwTw4K3iTPsQ63/l8EisARI3DcD6MjPpwzsXoVTGRaQj6xxA6EEwgoljaAkEJnJqN6VT24ERwl8ugUSG4jZ/Xt3EJAgXhCQw0lk+hZl/FMAH5MB7GIULHu/pOdmzUF03FJtn2SOzikZMyT+M36gzhOyc51P+i4TSzr8PDSw/XlNaZyimosy47LfZddPDpzxwT7bzYzls5ZtR/5QsXLD9e+Um8pMan6iMQPy+aoHCSLl/uM5RcRUCzdo2pKElGUpRzl7HLfF41AkG1ch2xbV9vZ3e4iBZRlBJTDUEAhKMFLhwSUP89fREpAObvXWI+sCBSBIlAEikARKAJFoAgUgSJQBIrAaUSA2GmqGRC7d2CgKgqSUCCfqG5ODiDj/KxjHMyXpJd9bM6fPz9TQ7FRhocmAYVpVVEgrVhmB6UTyScQUH7++ecZKUVyCv9DWMmSPCtOiIrMxE+Jb5JYtqXKAXHSVEeRoOK8qDqPMdAqNZ/GO+Fw93m89jfJq+RA71QjsYqABI8xv5Hq8JbVkSjmvY3N/Ar3feZRWC6JLJJeRGU8nlRdSQWTdcd5mCiPA1NX5RTyvyyNw/1vrsQ8iPs4qsLzv7Fd7n+UTr6Z5yjJU/Kf//Pc4NNnwWGe8a6rCBwxAsf5ADviQzkzq6czSkYmJBNK7dydW8gnX84bjqkOK3ahEzogY+eQCXWcQB7usAuxMAwhoUA+YRqnERYztizkg19q48vCOpk3tqCDpKMi8QQyiS2dpFwny+tUOa9MXSzXiiV6VEDxumC7KfEGa1/mPctJPFnkoLnfuf9ZM/HgyB3uEmPJnGVkFDAYCR1e/94LOlY6VXzXuUrmruolqqCkAkpug2n+YztZPiclKNPJWuQA5stZGcGHe+10bW8jwD3iixaWkToQUGz2U1gIKFmO66AKKI6IGRVQ6JtKQOmVWQSKQBEoAkWgCBSBIlAEikARKAJFoAicJARGBWtj98ZXUUchXosltk/sHxIKzSQ3lnlc1xiPfWug37lz5yZIKDZL8mApySMhBXvx4sXJ+bGU3rFRlufJkyf7DTKKDVLKmk8mnYmTOqAVqzKK1tI8lOehpVoK8+TAvyznocrzun3p/2cHgcx3JaFkkXKJR50DY821qUqEJc/iPTUSQ1jvIgKKVQj8j3ioA3W9T7ln8z5PUom5m/HMeHyperJJju+wz/CYC1k2ENa8Sc5PLiPzh+RLbNy/SWzJgbk8J5KoxnMAFRRL75hX4RnCA6jK7Yd91ru+InDECJSAcsQAv8Pq6ZiSkQn5hLIGtkzy0fFJMKDzXHc+M2mdiW0e9EpbkdSzzhoWQgodBh2JyfZ3OKwPepGRKLLIoUgHScIK10ImbjnHWSdUZRTXl84J15AlL1hO+Tcs69ABsjROnqB0wHCkch/yWBapnyw6jmTtbvNCwMFRBs5agelM5b7xuy84WFVMfGnifrAlCQXHKRVQnF8VE7drDcQkwbAdVVZSbcX1r3Oy8v9lx7VN/Lvts4OABBRZ/wRG6JsgR2olSkpAsV97FwKKJJT/ChUU+ifL70BEaQmes3N99UiKQBEoAkWgCBSBIlAEikARKAJFoAicVgSMnRpfzbiq08ZIVD6HhGKDiMK0CtYmvHPA4FuxFUryQCbJkjwXLlyYKaJQekc1FCyEFAkq/Ee5HRtkk8ePH0+PHj2aNYgplOWhQU5Z8xnLg2fuIQfcEU+FdILagS2/E0s1D4EdySjr9qP/ny0EcmBv5ixGQsdIVMkB3tx33E8qEPE976dEjPXmoDsVUCyTletlOvMz3KtjHkXSzKo8CtsfBxevy/Md9lk2F6LC+zhwdsybJJEE0lgqwOe9nzkY1pH5FvMoluAx/gtBDTJKrsdB8VV6P+wz3/UVgSNE4LgfZEd4KGdm1XRcsqCxEE9M5GH5jhoKdqwlt+58ZoI6mcc83FE7oaF8ohIKUle0ZbJZZwb0Iz6QkShiWZqRYctuJJMXRygJJzpKlMPB+cn1jKoqElC8llLuEULKMpbvuA+yhFVMWXeNJZQHmfeIT8Fs9ThGKQknCUTrsTtvvuDIxiXRzRuXiii+QKWikE4TVgKKpXVk/eY22Z6EkdymhBkduk0xqiO2KVKd710R4N7mhUoCCgGT7KckSvIbJeSSVPk+BBRL8GBVQFGOsQSUdz2bXa4IFIEiUASKQBEoAkWgCBSBIlAEikAROEwEMhluTFWbZTsgmxA3sTEQlcZgHmK5Di4kBiMRRdWFt/YXEoofpm2QUCjFk+3mzZsTjd9mwdD5si9fvpyRTiCbYO/fvz9Rmof24AH54LWfzD2oFp3WuCzEE1UOvp+mifbdvBFPNY6qGrsD9Yz9rN2RznAmEEjyifkV76PMq4zkEwfOSQYhF2JuBMv3LI+TYElAMeZJDoYbJQkouQ/mZLCpOM/07PY6wJk4yLwHWO1Gs5J/4P7yfs0chspD7p9kFfMY5D9SySTvX+7dHCjr4GAs2yLPwj2PdR0O7s19Yf5+ikAROGUIbPOhdsqgOvLd9VzQuSUj09HkX81HluuE4oiOteRW7eQom8VD3QarEOKJDdKJzh8OYXYMH7LUXTo9qxyIUSYty+ikc2O9wbwPs2QN83ItQELxmuCcJwFFEkqyflmfJXt0tFguWb46bYvk3xY5d27nyG+EDTawTAKORUfyRc6L05KMe6/rRQSP0elKpQWcoCSgpFoJjteoluI2Ye3rvC1SM5FZnNKSyTbeAJrOUgSOHAFJcpLbeGkjYALZxNI7SZTkv5SnHCUyxx1OdSD6KCIctiSgQJRsCZ4jP93dQBEoAkWgCBSBIlAEikARKAJFoAgUgSLwHgjkIMBUXWCapDaDemiSUYj5Q0gh6Z1lQ4jxSkghf6Aiton4hXkeyvJcv359pnyCvXHjxlsleSCoUJYHCxGFUju2n376aUZCoUFAgaBie/369fTmzZv9NuCTagqZV3CQK4NhVTlA/YQ8BIQULDFYS5kzgNbSHsZXU+E6laXf4xR10SNGYMyVrFJLH/MkWYZqLH+TOYxx2vvF+GWqw/ObRC5sfrIED/+RlyEXYz4mVeXHAcHe685zxLButPpleZTxd+7TzGFILvH+zY2xrPcy/0sYMU47EshGAor3MOvgXs9yXd77/NbyWxud4s5UBE4uAiWgnIxzkx0knSNMTDpFGgQUyCcSUJThw46lVFYdTSayecjTIeDsYSGZ/C0IKDh7OH84grSU1PpQ1RVMuqYdCSmJf84nCQTnRvasVjUA15UyjRJQrBUqiUQ7ys65fdaFo5P1CrO+qPJw7uN43aQTmISYdYnj47ibvI7zmmS7i67LsYwOBBBL4WBl0epQsR6fibJwZeYvIqAoA5dsXNaVThbzuA7+S+WTZWSZsTxPX6aO48rqNjZBIJ9TEtqwSMNCPrFJlMRSnkfinaS7TfsqCCj2Q/RJf543iCgQUJJdXwWUTc5g5ykCRaAIFIEiUASKQBEoAkWgCBSBIlAEjhOBMbaaxBFiKiozQEYhvmLs3zLqDkxMy3TGfTO+/NaxUZrn0qVL+43yO5BRaFevXt0np/AdIsre3r/DlViUUCi/AxEFS3keGySVV69e7TeXi41n7HZUeVY92nhrluPhtxzclwlqCCkMBLREz6o463Ge425rNQLvklcZ8xuqK6cqkOsdiSD8znw5eC4JKJbgGdWEuPhTyYQ4Zq6D+268n5Ncc5ryKJljMQ+SeRPuM0kmo/LQOHCX+K0K1dy/5EYkjpEXSQKKzwVJLM7nMtzb5lwWqdf3XisCReAUIVACysk4WdkJQxSQ+WxZAwkojDDHGSWhh6UDTCWLdUm9ZA1KMJFlLAEFi9OXBJXsJE4GYse/F5yjsWxNnrfco3R+OD+cU5VMcFSSgYsjk0SWfAnhRWIkn6QSSp77kRwyMupVRMGOzPhlz4F0oFYxk4/rbEjYWMTAXaYoko4SjkyWx8GRGiUck4Dif1icJwlbluDRIcr9wTHidxtO1qhoMnuPWwJakk0WHdNxYd3tFIERgXwG8HyRKIlldA7kE/oqLCN1CJo4YmdV2bFxO9nfcL9mHeC/zAkoWAkosuxLQOk1WwSKQBEoAkWgCBSBIlAEikARKAJFoAicNARWqTQQM7b8OmSUVEMh3pKDf/iOCoO/q45CfsD4Msf+VpwXVRNUUCCiYCGZSEi5fPnydOvWrf2GOgpKKKqiPH36dHr06NF+SR6IKDZ+f/HixfT8+fOZXUBAGRUW8jtEEhoJ7xx8xCAky5+r3E5M1nguv7ksNpWmP9RBsyftel+0P0nMMC/hb2NeIge/QRCRSIL1XvHaz4G846DhkTiScUwJKKPiO9eQOSBVTMypOJh4HJCc+z/e69s+Nw7ONXcxDnpNFRNyGZk3cVCt+ZE8FtbjgFssyyUBRQKJ61j2LGA9SSgbSS/NSW77Cur2i8B7IlACynsCeEiLZ2dJR5q1H03qqYCS9ero+MZOb9kupTwdnYuydthvQv0EAgrOXtZfO6TDPFGrOei1zzmSFeso/nSe8uB0VCSIWDZHqTadJBVskqWbJJeRgCIZRZvbH48nySmj/NtJUDIBr4O8GKTDkQ7OshcN52deHSVeaiSR4BThBCUJxXMIltwjIwFFR4p7Q+cI54x5kzWctU2tT3iQYz1RN0p3pgjMEcgXQJ6BECFtd+fEk6/nltE6Bk3os7Ie6rpnb74MEWSwLjB9FcQT2l/n/Va+GJWA0ku1CBSBIlAEikARKAJFoAgUgSJQBIpAEThNCBD7TeVsBpzaUGxQBZuYcv7HdJZbZz0ZXwaDhfEXSCgXLlyYNYgmd+7cmbXPPvtsRkSxVA8WhRPL8Tx58mS6d+/e9MMPP8wsiigQVGjMQzkeSCi2NSch46oQSYjX2iSgEPMhBuvvlGeWjCI5hRhsKiocNN58mq6Vk7yv62J9kjky7+H0opyGZJLMjZBHSUIW33Mg7xh7XERAkcBlCSv3QWwloGTOZRzku83zsGl+wflSqSQHyZrHyBwGA3fNm2D5rtIQ92t+RuV4CSgqVTswl9xLxmvHgbeqoCQRxn3b9Fi3eT667SJQBNYgsK5zKIBHjwDngI5McgMdIWULbKieWNaAJF+SEOiEdSjXnUse5Cbu6TS+m6bp27mFgPKPaHQyWWvx6FE4vi1kEnV0xpcxbj1HSr1hs/6gMoceheQPnSvrBI4MdYgonPfcp3Rw+C9rfVpGR+ZvOlYjgiM5ZawLenyI/8+W0nEYma/j/uS8SZ7KeoSyaPNFI1VDmE4WLfKNqewzMnnz/OtIed+wrC83vBglCWbc/qiIUodpG1dbt3nYCPhc41lC35Pl4CSgqNZFIMQycrwcbjoCQGa+9UXpiygJR6PPgngCSZLG95RkLdnrsM9411cEikARKAJFoAgUgSJQBIpAESgCRaAIHCUClizGEm928KLkEhUfyAeoiu5gIOMuqqRnonxp/BslFNVQIKN88skn08cffzyzKKDYrl+/PiOp7O7uTqio8Hnw4MGsoYLy66+/vlWSRyUU1FBeviRsuvKTcVWS1cZcSWQT68myOxBPiA9haYtiuybSF8WbG5dddzbe7f9FsT5j62mZ5tpWSSTLdGdexL0wh0EckuVUg0+VeJXmFxFQ3C/zOCrRpzq9hC3zJyMCmXPJeOiYA3o35DZfasxzJIHDtYzXd5a+IkehGgn3WZJQiKPm4FvyHd5bElAcuDsSUCS2mDfxfuU+5v7NAcFjvDaPiWMwBqyCfFVPNr8+OmcROPEIrCMtnPgDOAM7aCesjBfO4++jfTFNEw0iCqSUlB2jk+az7jzKJqTDsWwIpBNKGGD/OZ/W4uylVNYZgHn/EEZpttExymNNEgfnJ2URcVRSESWXU75NYpHsWqUSk4Grmkq+GMjy5b90lnTWdNhGZy73YXQCXae/b+Ocji8B6RAt2h8dkpE8pUQjlus5CSojcSXL4ViPUDavLF5fevI+0pHC+WH7sH6VeOTeSOdodIzGGqfbwLrbLAKHjQDPNZ95vLyh1EXpHSx9luV3sAZMsDzv8nm0ar+UcPSeR40LoiRNpS7Ikn+fq3il7CrL8mlg4bDPfNdXBIpAESgCRaAIFIEiUASKQBEoAkWgCBwFAqkIkeVGchCi0xJPskwPg4NoJNfNLWAzpq0S9izuCaEk25UrVyZK8dCuXr06I6PYIKGghELjf0gntocPH85K89goyfP48eNZyR5UUdZ8Mq5KDIj4DgsZf3UaS2xI8gnTlGq2kfjOBHvGZEe1hXX71P8PhkCW0BnVd/I7017DWnIbtiR1cI3mPcG1LBkrFX8kk6QCfF7nrEdSl3kUlYYsv5O5kvHIM+cyHufBUHr3uZOokYNfl8U/nd9BtRJMHGSOHUvc5MDdUYmIe2+RcjxHNA4WzrwJ0yOpRBTGmG2qnaQiduO7737ddMkicKIQWEdcOFE7e0Z3hnOQTiVOJGQTW5JRSPQlY3QT1qUPdjoMnTksSTwIJzaSe5JS7JBMzJ8l6LMcTTpDi+6FdHhwTlQywfJdR0kikDiZqJWkwvyy0k3Ies6TgDI6Srke1qWiipbtrbqH879VRJvjOr/pSOioaMd9yJeElGXkpUJWPBanZlQc0UlhHczPPFgYuCnnKPNXlnzug0oM7h/7IIGL+Ze9xIws3ibDj+vq6naOGgFHKPAsglSC6okNkqRKXVheBCXs0Wete1Z5z461Pym/A1HSRn9l30WwYQwy9AXlqK+Crr8IFIEiUASKQBEoAkWgCBSBIlAEikAROCwEcsAOcWFiL5mcTzVuCCiSTz6bDwpisCqDgxj0mCraGdM2/r0fm0HRxAYZRVUUSCYoody8eXNmKctD+/zzz2fleSCYUIqHBvGEMjw2VFF+/vnnmToK/6355GA+ByOl2kIOKIR0YiMWpEoulkG0qeK+KPG9SDVi3f71//UILFMfGdVD+J4kEmKGSQYZ8zOZu2E+ljUnk5UBUAdKAsqY+8iKA6k0xPRbpKwlh7rtvMp4j3htm19ZFANlGdVHzGVwM1rCXDV4c34OVMdyH2UpLPIpqWSSMEkckRiTeROmFykRLbuixvuzuZT1917nKAKnBoESULZ/qujwUkoM1nIm8kjwWY6H/xyBnp3lJg9wE/CWEnEUOSPJSerpvFHWAIKKyg/KZG0fqf/Zg0UOwLL9S8UPpiWFiKNsVx2PXE9KF+LESyLB4gDJLF9GQNG5wVHiRcASPOlk6ayN+8l+sE+5D4vY69s4L4vYquv2Q0KHzpK1/bSj05RkFRyXZL5b7xPniWs115UEEAkoEke49q1FiE3W73idjwzclIY8iffEOvz7fxF4XwRy5ADPQ8iREE+wEiZRP2Gal0AlLi0Vt2r7qXaUpDH6JUkn9FlJlGT0S0pFNqDwvme4yxeBIlAEikARKAJFoAgUgSJQBIpAESgC20JgVH/IgUBMW4IHS47AfAGWWHUm53NZBz+arOf4FuaEPvroo1kJHhRQsHfu3JmRT2iffvrp9ObNm+n169ezRskd1E4gm2ApzXP//v1Zg4jCPM6P3dvb228DwBkzNsZrHJa4TybFIaCQu6ARM+I/cx2W/nBZByzm4Mcmt397dR9k0GrOK8HDHEvmLZKcwrR5kcyNqPLP/0nEGgcEk1cxd2ZJKgf25jbH4zCvkutz+jhzou+TR5HgoVK098eoxp75kCSDkE8hB0JpHexIKkmiFzkW52V+B+5m7sarx+2bv3H/zLVs6xna7RaBInDCEDjOh+0JO/St747YZyeMs4jKCQQUEnk0vsNqpuFgSkiwI191ICnPZSdC0p7OBOLJ3+aW0eWMNLeRAEyFiq2DNd+BdCSWlXQYr+ksucM0zo0EEOv9JQnEY1WqTYcdB4fzwznAsp4siZMYjcQRltVZwkGSBOP2F5FPWF/uu87YKGl33OdmEYN1VP0Y90kyRzJwZbVbBmckjujAYJknS21IQMEmWQpnJ5061RTcFk4WLyO2RcopoyPl8SZxRqm748a+2ysC20RAAorlyCwPZ4k4iCeSJ8fn7Kr9zmcK92TW+SWgQF9lS6IkL0O+BFkndJv4dNtFoAgUgSJQBIpAESgCRaAIFIEiUASKQBF4HwSMUUsWSTXsVOYmPk3OwMb3VJkwLpPxa2Pcv1FEcYfPnz8/UZLHsjyqoaiIcunSpcmGcsrLly/3G8onP/7444yAwvSzZ89mJBUs80lcwQ6fUU0hB8US90kFBwgnP0Tju/+rlJ1quTlwaZVyxPucs9O87KjAk8cy5lhyXqZzgC2xQq7dvF5zUK2DeiWgSD6xHA7bdf1JXiF3Ql5FlWW36aBgBxZnbsVjGAfyLiKrHPW5G/MdOXhuFRnKMjoSO5IoosJIDt7N7Xj9Y4mxJqlEAkoOtPUeUXXevAm/p6LQovs28yaZZzlqXLv+IlAETgkCJaBs50QlkYJOFfk86zjCWoZ48vU8mQejWYk9OmkdUAkJy44gnTc6iyw/gnMG+cQGAcVaio4qH+uubQept7cqbmPteO44DAAAIABJREFUvUXXcRJ80uHBabFOIE5LOkejsoqShzg1LJdM82UKKOksyarVqcJZcpv+l8oryxy7RaWCtnXvjsogI+M2z1g6P1yDlsIZrYSnXFfW7LSOoJKKqWKyioDC+nTUcKyUlVNNZVH9xGX7n/dT2fIn4WnQfThuBKyZKgFF1ZORgMLvBjh43o0KUcteWJRclSSJRfFEoiSWIINESf4fa/seNybdXhEoAkWgCBSBIlAEikARKAJFoAgUgSJQBA4LgTGhnklzk/DEqCGjMFiVvAGWBD95g7FUiYoRqtQal144sBNSyYULF/YbRJSrV6/O2rVr16bbt2/vN/5jfhuqJ5BPJKGgimJ7+vTpW2SVBWBlvHkkpBD7JSaMJRZEXAglFKzKDg5WJP9h/Biryi6xYGLTq+LYh3UOT9N6vN4y18L+jzkSf8vr0WuLPAtxwFTtz5I3xBNzUC9EKXMl2FEBJfeJ9eS166Be1Vfcr2W5oZE047qP6xyNSiH5fVF81N/IZ6joTj7D3Ig5lTEemte1eQ/vG+4R20hASVX5UYGe/3KA8CLMzJGsy7EcF97dThEoAicMgW0lsU8YDMe+O9n50WHiKKp0QjkDCShYyCc4kErpZR29VeePDiBVG2AB45zZSOb9dd5I8mVSn2T9SfskaWdUBsl9HR0kHRLJJMkWx1GSnIJDM+KZrFqcIwkonJNFBJRxH3VqZOWajM35NsH5JN2n6eCkE5IM3jwmf8dp8SVAmy8Q48uF25G44jJcxyMBRYZtKqCAWd4DModTheUgRJKDzLvJOe08ReC0IZAEFJ6dqJ2oeoJNIgovkM6/joCSz5FRWpXyO/ZT2Kz7SyCh9+Vpu4q6v0WgCBSBIlAEikARKAJFoAgUgSJQBIrApghkTJj4srFq4jIOWGVgKzFr8wdZ7kTFCQdjYomFJ9HlrX3Z2fn3JrHnzp3bJ6OgfPKHP/xh+uqrr2YNMopKKZcvX55++eWXGfnk3r17+yooKKHQIKK8ePFipohCoxzPmk/OkOoPxIcZPGt8iEG2klC0DmwihqyaAzEkE+qphLJuP876/4vU1xflLcYBtyxHjsVrjevK3EtacyIqymNZbh0BJbenAr0qK0lQ2eT8bDOvkjHPkaSx6CbwN+Kj5E0knqSiu2QqqxeM5C1V5FWY5r7wPpGA4oBdFaVVHVJFHnsQBfi1N/QmJ6rzFIEicPYQ2OYD+OyhufkRpYweyTlrNn4+T+JlCR46cuvcwXQemZvLtmryXSajDGFHj5vUg4gCAYX/laxjmaP6LGLQLtrWeG1mvb4kjUgcEZeZjzxfITbLRuCkpxMuAUWG7rhvWWKHedORl3G7bFn3x3I8ydA9CfddqpOI/ypnwf+4NpRmS2k1WeR5LtPJgvjB9WVLNjrToxOWRBcYv0lWydqe/LdKDi5LSelMZb3Eo7rOu94icNYQOEoCis8KggqqcfFy9I9pmv4yJ6Fg+c/avzw3+ikCRaAIFIEiUASKQBEoAkWgCBSBIlAEisCHgAAxaOPLJPBVPDHWzeBJB15mDFt1FOcj3q1CBTF2P7+J2aNuAgmF0jwoo3z++efT7373u5mlLI/KKNhXr17tk0xQPIF48uDBg1l7+PDh9OTJk1l7/PjxW+V4FpTkGc9llgshge7AxFTQZdrvOXAxFVKIOeW62M4YCz+NifR1uZYxD5HkI/ItEka4JlIJJXMtYKWKvHkZrzGuL669RQQUr1mvPa5P8lxJKhmV38cBvqmmkvu+zfzKorzKeD2lMnsqjZifGK+1rEbAtZq5k8yFqAYveWQsxaMCiuSVLGHFerPEVeZfMm/CfXIa74UPoR/oMRaBU4XANh/UpwqoQ97ZVOWAFHF3miaUT2iMIs+R5XTKEE9odM5JQFm1W3Zydh44XFkjMQko386JAbIpj4qAkg7EounxeEYiiU5LJkLBb3Q+EiPmVapN59y6g5BKUh5udNjSwWFZzoWN/5IUk/s+HluW+WF625+UZRuVS5axb/3dOoI4MTruOlEjMzaJIZBWfBnAjmooo3Tc6HQpmSgZRWdKRm7On+dxEdPY/dr2eej2i8BpQmAkoKT6ieV4tAdVQPH+TwIKo1kkoPx5TkRJ2UheuPopAkWgCBSBIlAEikARKAJFoAgUgSJQBIrAh4BAxpeJ0RDXtixPKpzwe5Y8YRqVFBqqKfxP3EZ173FQ535cGwIKSihYSCgff/zxdOPGjX17/fr1iUZ5HtRQUElBDQXSShJQUEf59ddf9xsqKCii0F6+/LcQ+wpVlFR4VxnCkjypDME05BNJJwxgUimFAU0sYzyZ+FPGx2e7ML+ITkvifcxjrMsZOb/5DIgfXEeqkVieif8logBJLicByrI6XmcQS4wbjoN2yaE4uNpyPebGVOPJXEpu00Hc7vOiAcjHfe+PeZVF147zcJ2ZS1FdRBJU5lFSGZ7rneXy2h4H9aZyievJbaoaJAnFgb1sO1Xn81jGQbyn5T447vPf7RWBInAABEpAOQBYhzirHTIdO45iJu+yjAHTEk9kkWYnvGqXJKBIDsD5+m6apu/nDQKKZXj4PWsk0okdxScdoUXTi7YpuUSZQSyOEbhos/7gyJplfgk8OuASUHB6kvHNsvmR0YuT43bHbY5sYJfPe2vTsklHgfmidaY0WxI30mHK5XJ+HBYdIKbTecrrZlTgwfFJBroyiMrBjaV93BfWg3Ok4+T2+M70JvU7FxFu6kQd19XW7ZwVBNYRUCRPYnlOKrO5SQke739eyggOKKf692maIJ/YrOmL5SWqnyJQBIpAESgCRaAIFIEiUASKQBEoAkWgCHwICIzKFcZdkkRgvDxLnkA6QXX9zrypQiFpZWm8PsvxQEL56KOPZu3ixYszwkmSUe7cubOvjvLJJ5/sq5+ggGIpHkkpqqGglPLsGaGgf3+WkFAyLm1y3vhwJtiJU+fAJWJLORiXWFLGo5fFi09LzHgcAJs5EeAc835+dzAueQ9yU+RLHHDLbxKdXJ+nh/+85rBcY1xbltXJ69FtuK7M4zDfslzJon32+sy8zTZzmjnYNUlLOcjXa1ailOSnLCeVpaDMoziQnJsiSSdZuYB1ScoynmoeBatyfeZQWJ/qJ6uIV3mvfQjP1B5jESgCR4zANh/WR3xoJ3r1kiJU1ciSO5BRVEIhkacsnmSITQ/MxL013WD9QjRB7QQrAQUSCt/TYXsXAsom1xLzJIt2FTEjnSiWkfghsxvnSAfJdWrTMQG/ZIRLPsFa91KnaCSgyLLFWsrHJOwmx7vpuTqM+Q7iHMto1VlZxNzd9/2DGctyyrbptOPM6MSMNTQhjnj9SUCRhZ41OLMETzpO7oPrkCFs6R9rdx4Gfl1HESgCqxFYREAZlU9SAeV9CCg/zokoElD+e05CSRWl/4lQ9MwVgSJQBIpAESgCRaAIFIEiUASKQBEoAkXgw0HAGLuEgRzsSjzG+DfkAJRPfjdvqLDzm+V7IKM4sDNj9kl2WYgqJJRURPnDH/4w/fGPf5z+9Kc/zUr0qHiC+snPP/88I6RAQLl///6sJI8NMgrEkzdv3sysJJQVZJRRcVuFCWwqoDDAyTwIuQ8IKVm+JxUfxtLwB4mzb+Oqy9yH5ypVQtinUVWE38xxONCZPAvlc7geLKOTA3Iz/2FuBNIKjetIEgrLZlmdVI1nm6rtmOfaBmabbHOT8z6qj4wlcPzOfEkiIReSCu/m38zLZL6DPJ05mFwH0xJQ8vrNY8tyP5mbaR5lkyug8xSBInCoCJy0JPqhHtwJXpnKJ3byX0/T9NU0TVhIJ5bkwdIxK0t2kPItdELJeMTp+mbueGFJ7FHeAAsbWAk6OsJ1BJRFDsx4Ldlh5+8cR8qwpXTgyGJNR4rlJJwkKxfnBhJJSseJkcurXCLmLGOD1OKyWfNSJ00HTiJKqqWchHsnmbXs8yonKUkmOByyYFURSQWSvHV0ZnSCSABLImE6peTScWId6TgpHafTBCuda07HKxm2eRz+rvOUDF/VT07wrd5dKwJnBoHjJKAokUr/BPlkJKDwHKkCypm5tHogRaAIFIEiUASKQBEoAkWgCBSBIlAEisABEBhj1uYOjF1DLDH+DUkABRSb6iiQVCydYtn7LEfP9KIcwGw3L1y4MFNBuXr16sx+9tlnM+IJ7datW7PSPSqoUGbn8ePHswbhBEIKZBQsRBX+t71+/XqfjAIpZfgYJzaO7WBFLDFuFU6wqsGT90ARHgIKA3SNa7us+ZMc+JhlTQ5wWg5l1sw5LMs/ZD6D6TxvfB9Vbcx1kONIlXnyLJBPbMT+FuWhJDxJMmE+rh2XYz0O8MW6D5Kb8vo6SH7rUABdspJUL3GWZbmVnDdzKuY+xsG+Kpk4kA7iEwQU82/YUdU9cx7kS1SNZznyKDb+yzzOojxKkrTcl+ZRjvJq6rqLQBFYiMBJSKJ/iKcG4oOqHHTWf5yTT7AQUGQl4xhKQJHRvCledESSA7CMKP9XtH9O02S7FyoWdmKrtpNOjA7MIgLK6DApCSjrdSSjpFObZXVwUiSbJIHEabGRqe0+zfzhgWWb5XjYfm5nPOaxnE+ydzc9D0c13yLVklUElHRMcKh1WnB4+J5OTu4zy+nEY3GY0llPljlOFx/3LZ0vlsVxUnqO5VwvjtsoWTfuw+hYjaWDjgrnrrcIFIF/I7BNAooleFIBpQSUXplFoAgUgSJQBIpAESgCRaAIFIEiUASKwIeKQMatM2bNtPFvLLkHy+98FmVTVEkhT2FT3UKbZVjeiv2fO3duvyQPZXmuXbs2K8lz/fr1maUMDwopWMgqEEtor169mqmh/Pjjj9O9e/dmRBRL8WAhojgvdsEnY8Jjot0Bj1hiSJbgIfcBASVJKA6KdIBkxriTgLKJKsZhXYOZG1lK/gnCiUomSSqRODTmNSSR5PlmYG+qxWeuhnxLHvtIdLGEE/kZ1plK8qtyKqMC/WFhd5D1LFODX3Sux5xFXmOWtRlVRyQzSXbCOpjOnMxIQMncB7mSzN2oPs/2zKOMpXQ8/iwRdNqUfQ5yDjtvESgCpwCBElC2c5IsvUNHjRP4pzkJBQIKJQx0CrE4EKkUsuke04mlI4WjlaQTyCgooWAhp9B52Yn9hl4cGx0ZtCMZxVlHBRTm87gl32TdQJyadKzScWY+mdtKBOLc8BttJKCMqiuybDOBmpJvy+6DRYxjj3fT83AU86XjM8q8LdteOuSc55Rv49ynwgjr8Nj53esCi8Okww4ZJZVzmDdVWdJx4r9UPBlJL+vUW9ingyi+HAXuXWcR+JAROA4CimTJVECBfLKoBE8JKB/y1dhjLwJFoAgUgSJQBIpAESgCRaAIFIEiUARGwoLfs+QJ+YdPo1GSx9IpWP63pQI506Oaxj7iKpzs7u5OtPPnz+83FFG++uqrWfv6669nJJT8/4cffpi+//776bvvvpuRUB49ejQryYN9/vz5jIQCUYW25DOSAowZm99QiZucBy0JKMa1U2HCQZPakRxwHFfaonO5LA9BjC7JQkk4GgfcqpYjAcVzLDlJRRys+RLVTPK4JZiYhyHPwzqwbHNRjmhTQs1x4JvbyMGzmW9YRkDJ+VEkSYX3UYVHhRSuQQfxYiFEpZKJeZQkjLgd/ktClKV0VFzZNI9iPiXtcWPd7RWBIvABI1ACynZOPh29BApYphBPJKH8fpom2Mg2OvBNlTfS+aJD0mmiY0RqjpI7kFAoa0DtQ37D0glmZ7msE9ORGAkfslqx47IqjLAsxy2RBMdWRwlHRQKK28hjBgPxUvWE5Z3WAUoFFM+s5B3rF46SdNu5At7e6qZM6mS2prqINfwWScfpYEgw4TyTuM2alzhEKTOYzwUcbv6XhAIBJRVQ/A87KqCwP1n3MElO1kt0npNwHroPRaAILEfguAgokE8IDmDpq0pA6VVZBIpAESgCRaAIFIEiUASKQBEoAkWgCBSBzRHI+Ddxd8gFNnIROZ0xdwd7ai3JskiZ/a28kuV2sCiiSEDBUpLn0qVL+w2yCaV3fvnll/3md8r0QEJ59uzZzFKGZ29vb9+ugcBEvfFvYtjLWg7OZBqCAPFybA7WXMqCWbMvB827mUMxv5HfxwHB5FQkgEACUY0EC4kkFd8zbzOq43DuuR6yBI/kk1EBRQKLeRjL8eQg382v0MOb8yB5FfMk5Cskc+SA2nHwK/M7wNZchjkVLLm3LMmT5BNyJcxDLoW2rATPqPLOPrCtXG8q168aOH54qHZNRaAIFIFDQOCgHeEhbLKrmDsFsktvRfkdiCh354xk2Mi0JKCskyhLxqTlUuwUv50TUEjo0WQAY5knCQ12xp6sUZlE5RKd0HSM8gSzXJJVcIJ0aJRnU/ZNeThZuelk8R/kFZ0pptPJSpLLiFGuZ6yPuA7Po7xYR+doE2dprCc41hxcpIaSDHDnxzlKCbgsh5NONedChydraeqQ4zglcUVdxEUsdB071s8ymyq3HOU56LqLQBHYHIESUDbHqnMWgSJQBIpAESgCRaAIFIEiUASKQBEoAkVgWwikmroDO1U5gVyiwvhIOOH3VEdR4cJBpIuOZz+/JAmFkjuffvrpfqMkD6ooNsr30FBOgWBCGR4bRBSUUGwqoViWZ5a02FsaRh8VwIld23IwJtOSTrB8tzwPhBVi56p+QyQYcyWrzmvmUQ5y/smhSBzKnIuDajPHQV4kcyXkWTy/nCtzIJkzMefCsklgycG+mcdhHQl0KqmwXokqWOY97k/u27Jpz8WoeEJuIhXfU8V9JHhwTeXAXgklkkpy4C65F3MlTJND8TpD/cRt8t+yPA44Zh7FgcdZTue4se72ikARKALvhEAJKO8E23svhHMHuQTyCRJ4X89VULC/m//OfzQ68ayht2rjMjFVrWAEOc4TlnI7kk/+NkiA4VQtU89ge8myxRHB+bSMjs6Gjm06ZP6m88RxW1eQ6XE9oyMjQ9dtSjpRRtCE6MgCTozyv5Goss3rf8R7EcNW7D0ezmsq1WRJGx2XdEbcBr+lbBuOd7K/+U9yCuvPz+jwcK3gOMnazWtuGakmnbxF+7cJ+ea9b7quoAgUgfdCoASU94KvCxeBIlAEikARKAJFoAgUgSJQBIpAESgCReBYEEjVC+LqDCY1nq4y+yJCCuQTchUos2MhpCRBYdz535AtIKFALEnCydWrV6dr167tt9u3b++TU5jv/v37s/bgwYNZS0LKixcvJhtkFMknS0goOTjXsvIk/Yl9Z0xbUoAEAeLklOmxXI9KKMbAPe5NYtiLStGMMf5FFwH5kyyrQxyOZl5FIgrWc+i50ZJvSQKKivNun+siBxZnGR3yNKmcknkTjnvMv4wqK8dyYc83smleJfdpzJtlOZwkLo0EFK6jHAScRCWuH68vFeYdfIslf2KpJ65BySxZ4ol9HK+rkRAzDvY9Tqy7rSJQBIrAOyOwzQT8O+/0GVgQEoYldu5M0/TVnIQCAeXzOUlDKTwchezQVx1+SodBTvghGqV3IJ7YUmaODjDJH0wvY7ji+FhGBzs6Qrl/EFCUY2O+UeIv60pan3DcD+XddMBcXzpdp+2SWOYkLXNivU91nC1lMzoxqZAyluvhetCxwjmy3iWW/5KBm07xqLoi+1vW7iIn6bSdj+5vESgC6xEoAWU9Rp2jCBSBIlAEikARKAJFoAgUgSJQBIpAESgCJwkBY+uqYhBjh2zgwNBURGHALLkJBsjSHEDLIFnIKONnGdliNp+KKJTfuX79+oQSCu1//a//Nf3v//2/Z+3OnTvTjz/+ON27d2+//fDDD7NpLKV4aE+fPp1evnw5I6DY1oBsKRNj28bGIQQQ11bhmxwJg3e/m7fvozQ0cXPIKKsG7i7DJJXXN8nBkfPIXEmShixzYx5GlflFajac11TA8RzNTsmc0OJ6MtbHNjbZz5NwbS9SX190jlIBJckfnP/MjalwotpIHqN5GPJnXEMO9vba8HesuTm35TWHZT05AHkTMtNJwLr7UASKQBF4ZwROS6fyzgd4QhbU0VPJRGdOh+4PcxIKFmKKBA/Yq1neZt35SnUMnCkcJ0rvoH4CAQUFFAgo2FTEoHPM2pDsZ3aC6bTgpFpGB5sEE9aRH5bjN50anSKIKDJylX2TaDOyaSWkuJ4sSaTjvO3TvKnDILEnWbUjw3aRioi/4aik6gkEFJ0lfndd1i4EFx2bcbmsQShD1zqZ4pn7K/NWWTmX2Tb23X4RKALHg8AiAgp91pfz9kVM81x3RMXYL4x7m6x+niu89DPiBEtf9edojkAhSMAzrZ8iUASKQBEoAkWgCBSBIlAEikARKAJFoAgUgeUIGFt3gKvxHRVRVELBErMnX2FDBQXyCbkM/sscgdMOEl2at/joo4/eUkT5/e9/P3355ZfTF198MaGGArFElZMnT55MDx8+fKtRloffHj9+PJvX+deQUYiJpyIKcfXMh5A7saGAAvGEXAoWNRQb/2VpFUvQLzpeCR5j2RzPQZ4lcyCq1RBLs5QO1pyJg3Izd5MqNll+h9+ZP9X0R5WaHNSbZX9Y/7rc03HdZ2N+xP0alUEkjqhuMirMJynFc4jlvEtAwppTk0CSx5lKOsQtKb3DNYElL5PqKOZmFuVRxnzNcWHZ7RSBIlAEtobASelUtgbAMW2YTj+VQiCZ/H6aprtzSwLPRB4OnSxkpc9WsonjGOzw6AwhJ0A6sf1jnszTJvGB9Wf9Pxm6dtLJimU+1FkspTMmGvOaYj06NTgxOLKSa5hOKTmc1vE4XZdOU9YhTOf5mE7jbzaziHiy6LfEhP/T4UkHh+lFDF6dZZxkVUyUDcRJovF7snXH9SRxZGT5sl2ZuaPM3KikkjUPdbi3hX+3WwSKwPEhkAEKXmglnowWIspREVDy5bAElOM7991SESgCRaAIFIEiUASKQBEoAkWgCBSBInB6EZDkQIxa0oGWGI6NuD3kExTbseQpaBBRyAcYGxqVM1I94zf5pvPnz0+QUGgXL16cPvnkk+nmzZvTrVu3po8//nhGTrl8+fLMoppCqZ3Xr1/PrKV5sD///PMEQYWGIooleVYoohhTJ76dpVFGMgoDniCe2FCVd5pBUhmPZz1+xmNVDV71ksxlpCIKy5vvcIAtsTbwdwBvlseBVJKleFSvUTHF88d8o8r8uK852NltSyba9hW+bpCv+QvzE0n+kOCRuQyORyWcLJUDcSQH55IbMV8z5ju8bvw/B8eN+ZgkPLFdB/smsWXdMW77HHT7RaAIFIFDQ6AElEODcuWK6MSTtYoDR9LOEeNp05lb6bwt2GJ2pHSGWXKHkeSQTyCkYGU9q1KSbGeco+wMZUSzP8wH85nGvuLw5P/sVjJr09FiXrejHJyOzipZuiSmpMOc2zqeM/n2Vg4iv+e+4ogk25ppySEpxaazpEwgloQrxCKVTzjHNggpOjVJZHGPk/Ri3UucJJaz7qBO0iIsRyLKqnm3cS66zSJQBI4WgUUElEUKKIdJQKGv+u9QQCkB5WjPcddeBIpAESgCRaAIFIEiUASKQBEoAkWgCJw9BDJWv0gRxUGiqGkwcBYCCg3iiQQUcgE5aHacNrb/m3wTpJJz585Nu7u7MwsJRTLKtWvXprt37+43SvVIVrlw4cL0/fffT99+++303XffzcryoIbyyy+/zCxKKG/evJk1SCgLPuMAzVTQSNIBhARJJ1hV5VVEkayAJY6fx5jYkueQHIIll5KKI7mLDtyVWKICjQN/k2QiAcV18V2CinkZzyHzmIdYptKSuRavh23nCfMELlNAcSDvWBaHnIn5kCQdOU3ugzyIJXGIL6JiYhuJLJ4nMJH0Yt7F3AyWHMtIOmFZ99/rTTWes/dk6REVgSJQBFYgsO2O5UM5OTgSMFJ1HFA++WquekICTyUUVFEoa5OOySbnyE7NmnN0qDhEf40G8cRyPJTkSaayEm+qk+ioeH50arBJQNHxHAko6eQk0WV0jkZn5zRdD6OM36ZkFB0e601yrjxvOEGLiB6q1ahcgoNjIjYJKMnkHh21VC4ZWd6j6slpOg/d1yJQBI4HAUvq2A+kcpeESsgnElDsYw6zBE8JKMdzrruVIlAEikARKAJFoAgUgSJQBIpAESgCReDDQMA8BOQJ8hcSTlQ/SQIKeYEs+cJ05hPMA4xqH0uRRPnkj3/843779NNPJ0gpV69enVlIJz/88MOsMf3TTz/NGmooqqCghAIZhc8KNZRxH1Idnjg9JXdQO6GRQzGPAgmFMtE24vh+iL+P6jLiATYqkkgyyX1IxXxiaMyP4jwEFAf9qnDCehzkizVGp81c0sbYn5DLO3Mhi6ZzN1eVUeK/JIPkNHkRB+JiJaA8mJNQJKBIMsltOjhYIgr5G4ksLNdPESgCRaAILEFgE3JDwXt/BHAilFDDQjRJAkrWVsTZyBqKq7Y+dsp2pDhN1KH7Vyie4ETRqdqUZpOtrEODHRVQ0qnhf8vvYGXgcozJsGW/x1qGSXqxrqDzvD/Kx7uGJHvgnCSDeiR/JFmFeVPFhHOF06IdHaVcr/Mxb64Dljb/pePMNr2/3b7/J1tY1ZXjRa9bKwJF4LQhkARC+ilIJ/Rjkk/o1ywt5wu2Iz1WHWs+4xhFwou+L/Uod/25Ciin7VLp/haBIlAEikARKAJFoAgUgSJQBIpAESgCpwQBS7JYPsYSMFgJEQxCZToJKPk//1mO2ZjQRoeP2snnn38+3blzZ9YozSP5BAIK5BIJJs+ePZupn9AgoDx8+HB69OjR9Pjx45mlbA9NVZQ1O2A8ing5pJJUGqf8DsQTG3Eq41XE5TOWpbo7eRFyHwwutpF3UZmEGFl+IIqQH7EUEjmXXBYcjcVZVie3JakFmwrzp42AkvkMS9X426gukuQP8mCqxGOJKSZZJPNmrM9lseRScnCvA3ezVI7nKvMqrJ/tqMCS5Zg2ut47UxEoAkXgQ0KgBJRPgiTuAAAgAElEQVTjOds4GLJXsYwQ/zqSd8jZIW+HxdnI+nur9nBU4bDTpROFgJKOEk5UMj2z5A7bzHqPOiqSGHBkdJaYLx3RdHLY7/yM8n7J1GXe/P94zsTyrWxSfy/vF8vmWEJHB8V6g7mldKRwUHIUv0QSnNfRgR3JKGxThq21J7U6WTrA45HmunJ/LL+zbfy7/SJQBE42Ajz7JSrSB6DeJZGSPu1384aiF32e/caoqLXo2eRzax0BJeus8izspwgUgSJQBIpAESgCRaAIFIEiUASKQBEoAkXg3RFQwcOSMJkjYABSkiJUP1GtI1VSUvkD4oUfY+4L81CU5KHsjg3SSTZ/v3HjxnT+/PlZ6R2IJ9gHDx5M9+/fn3788cfZNCooNogoaz7jgNGMtTOQFxKKTWUULLH8JCxIBCF3AmHEEjpY4mjEyFSPTwzAOwchgxm42szFOOg3S+Vk7ihVZ07CQN+D5ljAMkvgqEKizTyGpBMH55JjkUxCjkaVEvMd7gvfiTkyD20kr/B/kooWxS4ltOS5r6r8urus/xeBIvBBI1ACyvGcfhy3rJlo4g4SCtOSU2ATM68OyDrGKh2fHSQ2iQ3UsJOZi1Uhw840SSSQUXCGVChJAgoIJRvX8gsSWCSSjNfSJjUGjwf99VvZxDFyLR5XqpHgtKgqohpKblW1FP7D2YEcxPnBcs6SrTs6PMnWTZk5tp+OUxJflh3PWCbIda9HqHMUgSLwoSPgi7A1aem77MNQPkklL5VP7DtWYbdMAYV+6x/TNP33oIDCM5NWAsqHfkX2+ItAESgCRaAIFIEiUASKQBEoAkWgCBSBw0DAeHeSIizJIyFC9RO/k8+4M48HYSGjkNugQVrhM8aof5Mv2NnZmSCh2C5duvQWAeXrr7+eaJTpQR1F1RMUT77//vvpX//616x988030/Pnz/cbqikbfNw/YlPG9lkQxZMfokFIsUF4SMJElqwmdsbxi4VleFQyGQfrpvpMDvxSoV6CirmacTDvSDjZdq7vXXIs5juI80EOUV2EvEeeE1XlJZykggnT5Gckh4wEFM5vnrNRSSVzJKuOIfM0i67vDS65zlIEikAR+HAQ2HandJaRVu0DRwEHDUcMlRMsJQtI3tEYOZ7leXBIknm8CqMZU3dnZ0fSAh2wjZHiP+3t7UF0oNFJp5OCI+h2cWpStm28LnR2sJBUcIhwqCTLnLbzmEQMpdlUCBlJGnlsOQ9MW1m2EEjSiRkp1osIKJBPOEecL1m7ixRQdGbYLxnBSr1xTt3uWlr3aTtJ3d8iUAS2ioAvsVr6MUe98DKN+okN9ZNU8qKfyH5j1YGMZcYgnvhSDwGFEjx/mbdxZMNWAerGi0ARKAJFoAgUgSJQBIpAESgCRaAIFIEicIYQMAZkboI8BTkAm8q4WMru5GCkjAtBTklljhxsOyqovwUfJXmuXLkyXb58eWa/+uqr/Xb79u23SvJQigf1k3v37s3skydPZuV4aJTrQQ3F8j17eyu5EeMgX2L2D6JlCZ4xD+CAXrHi2CXirFJAUdFEnCCykGuRrOLvqSJ/Ui811WTMsyRRYxHwmX+BdEJOROV+VUoko+Sg31T/TyIK0w6+VgXFnIo2ySySXhzce1Jx7X4VgSJQBE41AiWgHM3pA9es0wfRgwSdThmjxSGeWLYAZwRHDovTkom/VXu4t7OzIwkFmyV2Hu3t7c2YoHt7ezhNdL7p+KWkG85NSreN10U6idYz1Lk6bddQOjhgovOB42EiVKcpsZcAohODY2NtSHC2JA92pFinNJsleBzFj4OVNQh10JRwG/fXdbHf7gu/VfLtaO7lrrUIfKgI8GzPGrIEFnyBJqgg+QQiJX1blpmTgGmfswrDrM/Ks5ARJkicYiGgQD7567ylWhQvov0UgSJQBIpAESgCRaAIFIEiUASKQBEoAkWgCBweAlnqxfLKqfJhzoNBSqmAwsBbG/GjHOxqORnXtzSfQJkdSCgXL16c2U8//XTWPvvss+mTTz6Z/W6jzI6qJxBOIKT8/PPPM6tSioSUNSV5Mh5PnIocSw70dYAvdlRC95gctEv8zEbOJUv05FnK/I/lj7LsTp6Hk55/SQUZcxap8j7mWMzBMM9YDofvxAexqYLCes19ER/MAb2SgnKg8bjNLM+Tg4VZbz9FoAgUgSJwBAic9M7rCA75WFYJrhA8rH2I03V3TkKBiMK0DUdNJw6brNa15wcCik0SxM7OzrO9vb2ne3t7kFBmbU5QMJlIchCyCyPasTiO6dSMIMl6dp5VZJVjAfg9NpIMXJwN5d2wEjl0VnIzSrWpOjJTmJk3pkmGuq6xHE7WKmR5HFjOCY1lUlqObSYzOKdTKWCcPojE3XvA10WLQBH4QBDw5Zf+gpdl+jEDCRBOLCUHEYXf7fPo97I027p+bKzl+t00Tba/T9NE+9u85QsmL6H9FIEiUASKQBEoAkWgCBSBIlAEikARKAJFoAgcHgKpoG5syFyAZAsscSDyGjaV3y3Hk4NzIWKkusdYOmZ/73d3d98qyXP16tWZEgrtxo0b061bt/Ybv0FSoV24cGGmgmK7f//+9ODBg/22QUmezBlkrJ7YveVeLAmdA0STaMMxp9K9uR7xG8/SiPWYc1mK0+Gd7kNZE7G9VC7JgbOjajs5jSyVQ6wvB/lCLLGxzlQukZgCEUWiigN7mW8skTPmdhblVqoqfyiXQFdSBIpAEfgtAusSQ8Xs4AjoGGS9PxwwVE9oEE9UQsEhYyR5liqwpt/aLVMjMdu8Q361s7NDh/v8zZs3kFCevnnzhg6Zj4lEbMrnwa7ls4rEcFqulXVEDNVNsDiTsmVxdkbnKI8ZxwinR2k2yCdI8SHBx7QOEFaHR0yT1ct6lJWTySvrVuWUdVivO8a1105nKAJFoAisQYB+KUdx0I8lgVICCpbatqnkte4ZlpvOEQg8G7+JhgKKJBSmHenAfDy/+ykCRaAIFIEiUASKQBEoAkWgCBSBIlAEikAROB4EiBWplE4cSNJJkk/Mdzj41QGwEFaYppn/WBs/MvfB4UFG+fLLL6c//OEPs3bnzp0ZGYXSPKijfP/999N33323b5m2vXjxYrIMz5pyPGyKWL45BOL1DiTFkhvIWJZ5HWNoHiPWnEsSSdbF9ddicjynemWeaNwF8JA0ohpJEkfGOGAq0kPq+XmeX8GOA3eZ19yJeRnJLqlIL5FkFX7rsD8maLuZIlAEisCHgcBJ6dDOAtqSO3A2YLdCLLHheKXqCck6yxUgV5fO24HOyUBAyZIsr/b29p7b5gCnAkqqrrDPfpZ1xAfaryM+oWMdwSzhMJauYVfymLIcDs6K9QKxls+RiDI6Rzo1JD6tBYljRPM/1qnD43aztA/bT2cpGb/JuF2Gdx2lI764uvoiUARmCNBfWGoNSz8mkRL75VwFBQIKhEtGskBsxK7rL7K0WI4q4Tn8z2ma/jVvTOf3fMGsRGYv1CJQBIpAESgCRaAIFIEiUASKQBEoAkWgCBwfApZaxqL2keVmyHfQyIfcOnfu3LXd3d2ru7u7EDGuv379+uM3b97M2jzeZLkZciqpBPLW0ZD74IOl9A6leGyQTyCe2J4+fTpRigf76NGj6aeffpo1yvLw/cmTJ7PG/5TkefPmzcwuIKTkAFbVPVJpw/Iy2FQt4VhUe8EuO7aTln9xf1KlWBKOeZjxKssBtyq+m2chfke8z5bLZrke8iIsowIKVnUTCC2SfdyvXCfTElmw5oRml8uCW6I5leN7TnRLRaAIFIF/993F4dAQgNCRI8BTgg7FkyzBgxSbbFgSdjpvB5ZVSyds3tHukzH29vZm7NC55UDTSYR0ImkGR+k0fXQCdXQsiyMjlmMZSSr+ZrITi0ODYwOBxDI6rks1EnHB0fE/lsU5cjmmcx/S4VlElknnKOsh5nKn6Xx0X4tAETh7CNAvJFER9ZMvokFAsUGoVFrVkm7LEEnyCdO+WGJ5pqJ0AukECxHl27kiCjZHPVQi8+xdcz2iIlAEikARKAJFoAgUgSJQBIpAESgCReDkImDuAguBJHMhkFFmA253d3c/uXjx4rULFy5cO3/+/DVIJy9evLj58uXLm69evbq5t7enKgrLO5BpaV7E/Adldq5fv77fKMmTjVI8kFSwfCCaSDihHA/leSzN8/Lly4lGaR5IKMMnSRfE6yU7YMkZJEGF/Tbn4mAudoDcizmXk5yDyzhd5j4kdeSxJkzjIN+RRKKSPCSSJH9kCR6V4lFBSfKKA9DAO/NAzJ8DsEfCzMm9c7pnRaAIFIEPEIGT3PmdttOBwwSDV+Yvybpslt3hN0gnJPZk+i5l+W4KwtwR+w3ZYW9vT5IGq0pHTrk87Gm7DlLxRBayqiLpmIx48F22suonlM+x8R/rGdm54LOInatjBCN3dHgS0zHhmgzhdGjLxN30gu98RaAIHDUCEBTppyCUYCFRonai8kmSUej3JKvQr62Tu8yXV56jPkspaZZldyjH8/00Td/Nbb509nl51FdA118EikARKAJFoAgUgSJQBIpAESgCRaAIFIG3ETDmY+lmiBY0SuyQG7lx7ty5G9euXbt29erVa5cuXbr+4sWLTx4/fvzps2fPbj979gyFFEgoqsNbkifJLQsx393dnSCh2K5cuTJdu3Ztv1GSx8bvKpxgKc/zj3/8Y/r73/8+/etf/5qeP3++3yChLPhkPH9RLN+Yfu430++sdL+lCy1zE+ZNsOROPG7VUHIXx0G+5lcezMvxZA5mzI1kCSMGpGWJo1Q58cSkynzGFNeptGwJ0m62CBSBIlAEQOC0EQ9O2llLBwNVk5Say1IFkE6ohYiDhSVRl/Jsh31cY2JuUaLuvUkvh7DTI/kinZFVjp9qJNb/yxH0EEjSORodEefFCSLpiVNEw0niv1EeTpwkvcjuZV6IJzhIrCtrQ+a+s/yy89EE6iFcRF1FESgCR4IABJRUNYGA8lWU3ZGAQl83yqeuI6BkWTLLmGHvTdP092ma/jZvqJ7wm+1IDrQrLQJFoAgUgSJQBIpAESgCRaAIFIEiUASKQBE4EAIqf2gZcMsAXZRPrn766adXb9y4cfXKlSvXHj9+fPOXX3658+jRoztPnz69s7Oz8xltnif5ZG9vb3dvb+8cjXzVgpI4b+2YiiionVy+fHmCiEL78ssvZ+2LL76Ybt++PZ0/f36/3bt3b0ZAoUFASXUUyCiooNiWlORhHxbF+McY2EnIueS+5gDdRb9nToNch/kOch8OuFX1Jc8DORgby5hj2ZSAYmyQvErmdsy9LCurs0ne60AXcmcuAkWgCBSBo0GgBJR3xxXsSNBJJGEEuI4T5XeyPAHf+V+FFFjBWQ7n3fdi+ZKbkhu2eQ1kvcRkEo8lbHSOdJhwQFLGLVmy/J5qJKMKigxeLMtl8hOnyRIPI/VZdq3rVnHF/Ri3wz6P2OY52fT8HMW10XUWgSJQBNYhMBJQIJqggCIJhe+QULD0b8qLbqKAkiTBHCHxwzRNf52TT7Con6CKQuMFtp8iUASKQBEoAkWgCBSBIlAEikARKAJFoAgUge0jMCp/qKJ76eLFi5du3rxJu8j048ePb/3000+/e/To0d0XL17cPX/+/OcfffTR5+fOnYOMcvvVq1cXbHMyyrS3t7eSiAIJBYIJJBTbZ599Nn366aez9sknn8xIKRBUaM+ePZt+/fXX6eHDh7P26NGj6fHjx29Zf0MxZcFnXVw/8wDbzLeMeZQkkTBtDsPYXOZCUqWYvMlIBsnjGhVQzLHkIF8JKsKZ+RO373rMsYx5nVVXevMr238OdA+KQBEoAksR2HZneFpPjcxeJeawt+Yldyi1g+IJibqv5xYCCixgm1JsWRLnqLBY1RFv8/yzX1krcJwenbpMWOK8JDPW8g1YfnddElzS8UriCPNSn5A6gzQcHpVORk9zdM5UX9FJW6fekue3ztFRXe1dbxEoAoeFwDoCiuQTbCqg0B+uU0BJ8qEjJCCZQDj5y5yEAgEFQgovrr7EHtaxdT1FoAgUgSJQBIpAESgCRaAIFIEiUASKQBEoAu+HQOY2iCMRE8Ke/+yzzy58/vnnF65cuXL+u+++g4DyxYsXL754+fLll5cvX757+fLl3128ePHuzs7Op8+fP79Ee/HixcVXr16hhLIDCQS7avfOnTv3lsrJ9evXJ9uNGzcm28cffzwr20MJHxrkFcgotp9//nn68ccf9xtKKEs+m8T0t5lvyRyIuRRyGCq+qyqSSu/kSiSBkCehEYcjz8LvLGPOJGHhd/+DPOKyWL6bM8H6GUvxmB/KeR0EnGV/Vg3yfb8ruEsXgSJQBIrAkSGw7Q7xyA7sCFecdQ5h9srupbwOI8EpU0D74zRNf5qTUFBG0QkzOfehY48zkeVu0qFhWodJmwlLy+fIyk0HR3aujsuoppJOlethGdaVdQUXOZSjk5RlJDZxQI/wsuyqi0ARKAKHikASUC7P+zXUTxYpoByEgJJqVzzXIZ78OG/fTdP05zkJBSIKv0sQxPZTBIpAESgCRaAIFIEiUASKQBEoAkWgCBSBInDyEHhLEeX//t//u/PLL7/sfvnllzv/+Z//SQmer968efPV69evv75169bvr1279sWVK1e+2N3dvfP48eMrtKdPn155+fLlBcgnb968gYSyMn8CkSTbRx99NCOaYK9evTorw4MaCvbWrVv7FmIKpBPbDz/8MP3zn//cby9fJmfi5AG9Zo9SxZ0Y3KjiTiyOHAiWHAz5ERuDwBgohiXfkmV2xsG6Ds7FQjjJAcKsN3M5i3bZXEqWAFqkin/qTkB3uAgUgSJQBP6NwIdOgnjX60AFFAkolByQgCIJBfIJJBQaBJRUS6H8zln5jKxUlUI4viRlgFnKrOGE4JxYEkeZtbGkDesZE5aWz0lZOJVMqDmoE5X1Cd2XZOeOSirJrF12fkalkzzes3JOexxFoAgUgeMioEg+wX47EFDuzV9gfdb3rBSBIlAEikARKAJFoAgUgSJQBIpAESgCRaAIbB8B8yPkOZJ8Mss5ff7557v/5//8n53Lly/v/r//9/9u/vjjj189efLkD69fv/7q9u3bv//444+/uHr16u8hoDx69OjKo0ePLj9+/Pjyy5cvz0M8QYVkHQFFCCCh8EERxUbZHcrw3Lx5c9aSjML3p0+fzhqleX755Zfp3r17swYZ5cmTJ9Pz589n/2HnhJiZ3ds7tjGoqcaeOZVlg2b9XYKJg3PJo6gkz3SW1RkJKCifWCpbtXgHECc5BMAz/8I8bIO8DI1tmzNaBtioft8cy/bv6e5BESgCReBQESgB5d3hxLlKUsntUECBhCL5hDI8lOBRKQUrAeUs4K9To9OxShUky+jgiOiUYHFSknErGSQJLsrDQVJBtYTlVC8hQck060nCyujkZHke9mEVk3e8OsZ11TF69/unSxaBInCyEdiEgEJfd9ASPCOhUAIKZJNUQEEJhf8kn2D7KQJFoAgUgSJQBIpAESgCRaAIFIEiUASKQBHYPgLkN7LsjoSUnevXr+/cvn37/N27d89dvnyZEjw3v/322y+ePHny5fPnz7+EgPLJJ5/cvXbt2u/PnTv36aNHjy49fPjw4uPHjynDc07yyYpSOL85ekgoltjBooRy7dq1WUMNRTIKlpI8OS/bgXRiQxnlwYMH008//TRTSUERxQYJ5Zg+5FxSRSTjae5CDpTNkjuZ7zB/Yi7FwblZPodci2V0IKEw0Fe1eHMprD9zWblvzKPSCpb/kjSzSY6FeY6N3XNM57CbKQJFoAh80AicBQLEtk4g2OFknZs3CCiW37EED+QTiCgQUK5M00QZA6zMYPb9tJ8DnRVL6KRztMgxSZZtllbQCZKMoqOSpBWncWSSvJLT/Jfklbw+FpFZ3J9US9n0mvr/7J0JlxvXlaRT3MR9X7Rattt2b7P8//8x0z3TttuydlILRZESRYqS5nzZ+GpCT6gdVYWqCpxz66KA3BCZSLx3X7yINop2ilSXKwJF4LghsFMCCiSUtOBBEWyr37WtCCgooGC9ow1PCSjH7arp8RaBIlAEikARKAJFoAgUgSJQBIpAESgCpwEBxkSYaEsdiMz/85jHxYsXz7711lvnb9y4cf7mzZvnHz9+DAHlrW+++eat58+fv3X37t03b968+cb169ffhIDy9OnT80+fPr3w7Nmz8y9evDijAspuCCjzIEtY8qCE8vrrr892PGSIKFjvXLt2bc78z3PyxYsXZ0KKJJa05Pnss89mJRTVUF69YgjhUB4qmOTYhROBR/UQJ+2SVSNR+QQiicrxjL84hqOyiWr0jKloo8PyjLfkuMyyibmOweQEZdVPRhX57UDrOMt2CPX9IlAEisAxQ+C4kx+OEm6l5SST3F4QUN5YZMkn5AfTNF1dxJUFcWVuF605AWWrH37fU6pNpmw2OEYCit6AKo8o60aGjEIjyJBFm4oqPh8bUjaoyLy31WOUrNuKjXuU11f3XQSKQBE4SgSOioAi+WRUQOG3oY8iUASKQBEoAkWgCBSBIlAEikARKAJFoAgUgdUisNMxolwOZXgm2xpO0j174cKFsw8ePHj9zp07Fy5fvoyyyc2HDx++8c0337zx3XffvXH37t03bt269eDatWsPzp07d/ubb7459+zZs3NPnz499/Lly9l+x9jrx5RMYsaSByWUy5cvz6STe/fuTffv358DS54kpHz88cfTX//61zk++OCD6dtvv53VUcgooWDDY+z1+LZZj/EKCSJmJwGTU4aFZZ0QTIZIkmMskEkYe3H8Zdwuy/ua60FEYZxlKxJJvpfjK4cmEXNA2HezRaAIFIEisCIEdtq4WNHuTtxm0uPw5oJogtoJhBOUT363yJBSri3i+oIRPHojrhM4yZql4ZIPGzWSQWiMqF6C/U3KuI3r8r/sXRo3SrqRtc9RAWUknqTvYVrnJEtXBu9WWI6NI5atlc46XX09liJQBNYBgRJQ1uEs9BiKQBEoAkWgCBSBIlAEikARKAJFoAgUgSKwWgQcE9I2hzEOgz3lmNG4rEonqJ4w4ZbJtmQIKdSSzp09e/bc1atXL7z++usQUC788MMPN549e3b/+++/v/fixYv7169fv3316tU7V65cuX3u3Lnrz58/P/vtt9+eIf/www+vYXOzsOHZ86dONRTUTVRCQe0EMgqkk9u3b88ZWx6VUchPnz6dvvjiizmw4pF8kjY9PoeIsqLHSOJgzINxFyfeJqmESb6qjyThg3PF+IhjNWQV6NNWx/EZx3GcNJz7Y+zGcZPNPuJmJJQVQdLNFIEiUASKwHFGoASU/Z29VDDBguDeNE13FxnyiYElD+8bNMbWlYAiwSSJJIkSjZpspEAYsSEDO1bWrH5/uW5KxtEYouGjBBzbsZEjw3YztRKJLHmMHtNIell2hpexd1fWWtzfJdW1i0ARKAJrgUAJKGtxGnoQRaAIFIEiUASKQBEoAkWgCBSBIlAEikARWBkCSSjhOfUfySOQS8b32bHjGCxnoHzCRFuCibcQUnjvwpkzZ86fO3fuwoULF87z56effrr28uXLO8SrV6/uXL58+frFixevEefOnbvy/fffv4b1zosXL1A/mQkoEDvI+3mMljznz5+fjLTj4Tlx48aNOdg3SifY7ZBTAeXJkyfTl19+ORNTyPs9xvh8aXfD+AZjJRJJGD/5apqmLxeZcZecQLyhPrNQQ3E9tqGtDpn/Uy3F54zZ8FwlFLav19B2YybjOMt2y+/nlHbdIlAEikAROEYIlICy/5MlhjS07kzThBUP+feLgITy1jRNt6ZpQiWFTMMu1VP2fxSr2YINhFQYocGRDQkbIxJNlHF7vCCTaMVDZjv5SHseGjQ2gCCwoJ7CNo3NGi+8boPMRlL+v9tGzm6XXw3S3UoRKAJFYL0RKAFlvc9Pj64IFIEiUASKQBEoAkWgCBSBIlAEikARKAK7RSAnxTI+cWEREEjGSbM5+ZZlWebiIqN84ngHYx6+zjIXzp49Cwnl/NmzZy/8/PPPV169enXzxx9/vPXTTz/dunDhwsXz589fOnfu3MUzZ85cePXq1WuQPciST1ZlcQMJhYdWPKihEKigYMdDxn4HFRSD/7HrIV5//fUNBRSIKJBOPvroozmw6kGpZUUPxjckgpBTuQTyyacRTN51oi8H4DkkM9YB0cRI5RTGXxxbGbOEliSo7OajdYxlN2h12SJQBIrAKUCgBJTVnWSk5mh0GRJQyG8viCmSU9aNgJL2NjyHBKIVztig0W9QuxsZuDSEsNLZjoBiI4btZAOI9dwmeXxkI2Y83lRKWd0Z7ZaKQBEoAqcXgSSgUESASPmbRby7+J/XCNS9srO7VdtiJBB+MU0T8fmiI/2f0zT9bZomMq9DVCT4veijCBSBIlAEikARKAJFoAgUgSJQBIpAESgCReDXNjmpXLIMH9+HSKKNDhklE+o+ZBRM0o5ntN9xOTKTcXMshPWpDc0ElNdeew3yybnXXnuN+tLln3/++dqPP/54nQwpBZUU3j9z5sw57XYgn6goskJrm19hARkFSx4DIorqJyihYM1z586dOfj/xYsXG4HyySeffDKTT4iXL19uqKVAolG5ZQ8EmpGAwjgLwdjLo2maPoigRuY4CkQUcQd7xknSSgfSiTY+ZB+bKc93nKV3lyJQBIpAEVgJAiWgrATGeSOwfmH7MhBH4wviCeonElCw5jFozK2DBU+qjCRrdpk8G40VVUrSY5CBQdRPVEBJFZOkAKdyiQ2qtNyh0ZQWPZudma28Bcu0Xd313C0VgSJwuhFYRkCBeAIJRQIK5MoSUE73ddJPXwSKQBEoAkWgCBSBIlAEikARKAJFoAgcPgKprp6kEZ7nYxyDoN4DYWG2y1mMaVxeZAgM2rnk9t0GxBPDybgqvmvBM1v0vPbaa2fPnDlzdkFAef2nn36ChDIHpActHGkAACAASURBVBPeI7/22mtnJJ4kaeMgCSiAgxXPuXPn5kDlRMUTyCgooUBCISCgpIrK999/P33zzTcTVjxk4+nTp9OzZ89+Yd2zS3ue0YJH8gn54WKiFpO1CNRRmMzrOExaI/HxfJ3xlhyrYULwskm+rDMSTzrOcvjf6e6xCBSBInCiECgBZXWnk4Ya5BN8D2l4QT4x3pmm6f4i7i0ad+w5ZexWdyQ721ISOWjg6PGnNY6kkjFDGkmmNIxbG0QwcmnIqJIiUcUjSmm30VeQ/9O7cLtPUX/B7RDq+0WgCBSBvSMgAUV51WUKKCWg7B3frlkEikARKAJFoAgUgSJQBIpAESgCRaAIFIG9IMCYQpJOII1Qx5E84riD25ZMouXOqGSCmgmEElRM3E7a8bCd0YKH5Z2MS4bMsnEcEFDiGGeyy88//0yN6XVIJxGvSTyRdHLQ5BM+zNmzZ2crHkISCoookFFQQ4GEcuvWrfn5xYsXN4LlJcyQP//88+nhw4fTZ599NtvzQFAxdmnPk4rvjJEwzkIw7vLZNE3/MU3TnxeZ8RonC0NE8byTeeQk37T1YfxlJJaMhBTWL/lkL9/KrlMEikARKAK/QKAElNVdEBBQaKwREFF+OxBQ3pim6cE0TWQVUMbG4OqOZvst2aixUZLWOTRitEQg08iBaUtGHWWW0lsEjR0bRKihZAOHxtL4SDZtNoCWLZvrtuGz/TntEkWgCBSBVSFAoUHyiRY8qYAi+YRcC55Vod7tFIEiUASKQBEoAkWgCBSBIlAEikARKAJFYGsEGNNJ0gE1HFUwJI64hZGsAskEJXeDmo7B+AbbYRuEaipOorVORGb9XNflJcak8sp4rBzbPC6FushhEE6WwZnKJhJSyNeuXduw5IGIIiGF51evXp1QSTE++uij6f3335/+9re/zZY833777RyooWDJs8tHTrhNAsqn0zT9+zRN/7bIjNcwKZhgrCYJRuzSScGjzY6H03GWXZ6YLl4EikARKAK7R6AElN1jttkaDNDZcIMB/N4isCtAAeXNBfmEzLI25GSmru5IdralbNDAfk0CylcLb0FIJ3gMfjRN08eLjMSb5BMy69nggYzCtoxljZlReUXlkzZ8dnbeulQRKAJF4DAQUAFFL+BlCii8NlrwJMFy2XEqKervBJ1mCY90qP8WsqK8DrGR3xhyH0WgCBSBIlAEikARKAJFoAgUgSJQBIpAETipCCRpI5XTx+cqmWSN3gmjZB65LUkhjEMwLsHYBeMYZNTck4CiikkSWdxW7o96EesbrCfZZdmxpyLKWp0/iCgZkEsgmhgSUMhY8ph5juoJ6ieooKCGAvHEeP78+fTixYvp5cuXc/axDeHGMRLrYdTEGJ9B/cSgXsYYDcsQo+r8OOk3318r7HswRaAIFIEicHIRKAFldeeWBpgDdbCFIZ0wW5zMDHGIJwSDdTTw9Eu0Ubi6I9nZlkYCSvoBfjmonvx9mqb3p2kiI/smeYaBRix7JK+wjfQr3IpUkrJyqcays6PvUkWgCBSBInCQCHCf5zeN3zPySEDx94xMoULv4N0QUPi9SLUtCCj62UJEkYBih/ogP2+3XQSKQBEoAkWgCBSBIlAEikARKAJFoAgUgaNEIEkaqWqRxA5et2ZDvcbxCDNjDq47qp/wehJQGKOAgGKwjVQrybEjnqu0kqq5HkPuc1xvJMMcJcZL950EFKx4sN3BjufSpUuzIooB+QRrHi16sNv57rvv5kD55OnTpzMBhfzNN9/M8eTJkzmPVkNbgMBYyfMI1OoZl3GMhrGbVKT/YZomAuKJYzWM0zBmk5OFt1OgX7vz0gMqAkWgCBSB44tACSirO3c0vGQB05BjUE6LAmeJ52xx2cEM7h3VQ4IIDREaJ5JQaMQwEIjlzifTNP11EQwMMiBoQ5SGJQ0XGzg0clLabavPlQSYqp8c1RXQ/RaBIlAEliMAkYTfJ0MCCupekCuxk1PZi0IFv3/KvW7VtkgFFAko2ymglIDSq7QIFIEiUASKQBEoAkWgCBSBIlAEikAROMkIpK0O4wwjGcX/ydRgUsVEVXZrOGmD43PzaMFzbZomg/dy+RFv1VHM1oE4HmtBY01ofH0tx6O04+EDY8Nz7ty5OZ8/f366cuXKHCijQDy5ffv2dPfu3TnzPssRP/3000w8MVBHefTo0Ubw/i5IKIzVEIy7UBdjjIbxGoKxGyYJExBRUtke4gq2PEaSUxgD6qMIFIEiUASKwKEgsJY/+IfyyVe/E0kZMoEfLAboyM4Ul5Bye5qmm4uggbdZA22ro1zFuZP4wSBgNmoYDLRBQ+PmPxYSb2Qk31JGLyXcyqJd/XXVLRaBIlAEjgIBigfpCczvF5ZyElDyN47fMRVQRq/h8dhTJYuO72jBA9FRG54qoBzFme8+i0ARKAJFoAgUgSJQBIpAESgCRaAIFIH9IrCb2r21dgkdZEkoqUjiayiqo0arfQ51GS11yCN5JUklrJuElbTR4b1UMhkxSGJL7oPnR/FY1aTWTc/VmTNnZjUUlFAIbHcgnxhpx8NyKqCggoIlz0cffTR9/PHHc/7xxx/ngIgiGQXQNrHkoWZGDY0MqYQaGcQT4qsF+QRlFEgokE2+W2QseyClYNFDZsJxjvvkeVoVfkdx7rvPIlAEikARWHMEdtMQWvOPcuSHl16KNAYhmdxZ5PuDBc/dxessc2vRsEtVkfHD5Hka5fdYdj/nUcUS1EsIWLE0XD5fhB6Df1mQUB4ulnP5zGXRHvll2AMoAkWgCOwZgZREpeiQMqxJQMFa7t40Tfy2kSlcaM1G3uoxKqDkb40WPBBQCDrVqp/Qge6jCBSBIlAEikARKAJFoAgUgSJQBIpAESgC64zAaJdj7X5Z/T7rMIwNoKpOoETCxCAnukpIsfYyElBUQ5FYkuMHox0P2x1te7TRUckkJ59y/BIVxm2lxc9hnRPHMtgfNaZUY98poSJxX/Z847OgjIIlD4ElDyookFAknmDHY6CS8sMPP0yvXr2aM7Y7qKAYWPQ8f/58tuvBuoflIKSQl5BQcgIXBBIIJYa1MjMEFOpmBMtAUCEgqEhOgcSCUoqY7RW7wzrP3U8RKAJFoAgccwT2Q1w45h995YefjUsajDCPHbyDaJJ2BQ7cQUSBpOLMcXIyhke/RA569GHMRtJePxSNs2TV0nihgULQWIF8QmDFgy2PDRay1j1Kwu31GLpeESgCRaAIHC0CWaCg+ABB0hgJKJIs+Q1D4jWlYLf6FElA4XcHAgrERsiOKG69vyCfkCWg2Ik+WnS69yJQBIpAESgCRaAIFIEiUASKQBEoAkWgCGyNALWVzer345ouS4ZckkQSSSiQQiCcJBklCSiMP7Be2iiPE1hz/IDtsL7bJWurnKq2m40bbUbeOKzrIokTKoSYPYbNiCjjJN/Rnsj/Nz4LBBQtebDlgYiiGgoZG547d+7MiiiQUrTjIb98+XKCdGI8fvx4MiCnvHjxYl6GjCLK8EhiDROAHY+BRILaCf8TPM/JW4znONkL1RRUUKirsQxkFGpxBNu0RqfC/WGdw+6nCBSBIlAETgECJaCs9iSnlY7MYTKSeBBQsCww/J8Z5DT6ZDg7e3wZ+cTGqGznlL3b77nMxhuNFxsuNFIgnmCLQDBAmCxbGzs0fpB066MIFIEiUASOJwIpn8qsGUiSEiXfnaaJwIIHMgo2cpBTyPzOWYDgd2mrx0hAgXxifDxN098XJBQJKDmL43ii2qMuAkWgCBSBIlAEikARKAJFoAgUgSJQBE4LAtRWUrEkJ62O9fskqkACSVsd6jKMFzhuIEmEbfO69jtklqU2AwklazTjxFX+Z5+OLTgZ1uMYlU82O2fLxi0O4/xKlDBLpIBMwfMknowklBy34VgT+5xU9Ss7IUgoWPGYJaSQIZ7cv39/evDgwUxEQSHF4H1td8ifffbZHJ9++umsioISiooovL/k4Wdw8rDkERTstdUZ1VGYTMwEYkO7HhTvGedRAV9V+6zTHcY57D6KQBEoAkXglCCwX9LCKYFpTx8z2cOwkFE9YSCPDAklCShJVpFpnI2iHNhzu8rwpR/k2JDa7YHbqIFIIoOWwb8PFoOCZCwSaLCokOLMdDKM22wI7lT2brfH2eWLQBEoAkVg9QhYgKCzze8Wv1WQJAlsd36ziLcGex6KITv9/cniAJ1dO8T8tkBAyd8bpUKVC139J+4Wi0ARKAJFoAgUgSJQBIpAESgCRaAIFIEi8GsEkoyx1RjKWMOH1KHCCPX7nOwzbiftjFmHST5O+JFU4qRVtmuwLOrrBsSTJKtsduySYVKlZSuCzEFeF0mucD9bjSWoCCJxwiwZg5zbXEZAyXMlSSiz+Kogw3H96txDRCF4oIACCeXevXvz82vXrs2BTQ+WPefPn59QTiEePny4EV988cWsjPLs2bM5o4SSZJUNQH7+xcfwn1QxAQcmCztGMxJQUBfWjocxHcZ9VLQHM0NFlGXn5SCvg267CBSBIlAETigCJaAc3InNBiQEExuQZIgoDOxJSpGAQmORho6NmySe2DDUB9LGJw1OI30Y93puaWTQ4LAxgrIJs9MZJNQmAfk2Gi9kBghpvBB4DNJoSQbtwSHcLReBIlAEisCqEOA3I4sZzKB5M+zjUD1RBYXXKYQoDUtBxcdmvz12YPl9cJYGvzMQT1DWIiCgfLiIjxa/K/wGKTO6qs/a7RSBIlAEikARKAJFoAgUgSJQBIpAESgCRWAzBJKokWQEa/a5nqoiKpVTs9cOh5q/iiMSUXLd0VYn1WZHBZQca6AOwz5YhizhxbrOZpOExrGGkWix1/GE3V5J4wTWtJsZt5XvQbxIAgXPVWXn+VYTY1MNhs+dFkSOt3C+eA7Wac/zi2OSfEK+evXqBuFE8omvXblyZSJQRCFju/PkyZM5eA755OnTp3NWDeX777+fVVF+/vnnX0QcgHiAhdZDKtSTUTnRgocs+UQllFzWeptZYouqKLs9r12+CBSBIlAEisAGAofVqDiNkGcjhQYNA3UO1t0Ja4Pbg0QeDcWxQWQDlcYPDcsxbHBuxajezTkYWbQqnpAhnqRlAg0ZiCiSUmjs2RBkoLGPIlAEikARWH8E+N2x8+2sG5ROIJ4YqKAQKHjZKScvs45bVjDgNcgnkkro4EI6MSCd5P/M4HBWBrmPIlAEikARKAJFoAgUgSJQBIpAESgCRaAIHCQC1uXToiVr9eN4CmMAqShL3V5lEsYCUmFjtC2WMEI9BuLDqICSE0/zeNifk1MlTIzHuxlG42fZqaLtKjFP2xeeb0UcyfcYa0CB3ZBMwf/UmiRluE2OeVSokTAkfloXpaKM1kQqz//qs0tCuXDhwqx0cvHixTkgnxg3btyYbt68Od26dWsOVE5evHgxZ0gmkE8IyChj/PTTT5MBGWV4jHilHQ8qwpBNkniikr1Kw6ilpOW1Cio5sXipJ9AqL4JuqwgUgSJQBE42AiWgHPz5tVGjX6MDexBPiFsDAYUGZzYERy9IGkPMTDen36Ps3GWM6t1+0pRboxGnJQ8kFGerk5m9jjoK+dHQAKTR0kcRKAJFoAisPwL87qTCFr9PkE1UPUkiCgpeaQf3K3/cJR1jXuJ3BYIinVwD0kmqnvBbYrBMetOuP4o9wiJQBIpAESgCRaAIFIEiUASKQBEoAkXguCKwzKLFevtmJBRqIkkkoWavkgl1+7F+kmwC1nMyEDUZxgkkoUBk2czKJ/cpWQLMdzLWs5NlDvr8Ofl1VNxYRnqQrEKGaAF5AsKEpImsMY3by886qtqoHiNhyHPGOQB3z6mTrpZikmoo2OyoegIJBUueBw8ebMSZM2cm49WrV78gnXz11VcTtjzEl19+uWHHIwllixMiGUU1FIg4qKAQqNUn+YTnvGawjMr22vNoadSJxQf9Lej2i0ARKAInHIF1aHCccIjnjwe72QYlGfbzjSCSJGNZBRQbjUlA4T0arpJObBhJZGE7NmrH7ewH51Q1oXGnFY/WPA4WQkThfRox5GQelzW7nzPQdYtAESgCB4sA7QHt4PgtQakL8slvFhkCiooo94fftJ0QUJx9wu+CvxFkyCcfLAL1E39fJDRmUeJgEejWi0ARKAJFoAgUgSJQBIpAESgCRaAIFIGThsBIQhgVP/yf+n2qkKdK7Kg6ntvkvbRzoW4PiYGg/u+YAMuMCiha8Lh+TjilRjOqpySJQmsftiE55ijP3Wijk0SbnOjK81Ts4Dm1HwgPxCj3kVYzLJs1JZU8JKHksrmdUW2e86DCPMrynCfqYAavWSODjLIj1RjIJZcuXZqVUMjXr1+fSSion5B5zTh79uyE3Y6WOyigPH78eCNQSjF++OGHmZACGYW8RBHFmpvYJi6M0UhGIefYDaQTlFJQvCeDo5OQtTRadl5/JclylBde910EikARKALriUAJKIdzXsBZyTYahzRgZNmmTyONTd7PhnA2fnlf8gkNI4gnd6dpurfI2XBiANHG0di43e2nTvk11FCUcSMzWKgSCs9T4o3GDusabZzsFvkuXwSKQBE4HASSgMJvFJ1uyCcG5BNDAopFlO1+Y3K2Cr8hObsC8snfFwEBhU6vlm6QVXLdw0GieykCRaAIFIEiUASKQBEoAkWgCBSBIlAETgICy+xXqGEsUzNJxQtq8ElCUGWEdV0ffFL5XLscavZOGuU523Lb4wSeJJGwjLV9suMETk5dRqJw3GAdxnjSSofnPJK8kLYxkhy00Mnxg7TPYRs5MQlSBAQUCRVJtKDetMyCx+tY8o45x1E4X4yvGKrPQwhiOc97nn+3s/E9QQ0FS57z58/PGbJJKqJoyYMtz+XLlzcsdiCWfPfddxt2PNjyfPvttxvBe9j2EJBRWH54JM6QeJxMTF0NXMBJrFSOIaOIQg3u80WojMJ7kFGyJpfn71cHcBJuFv0MRaAIFIEisFoE1qFxstpPtJ5bGxuINChtlNoIlfE8DuQlAYX1aLjakIV8ghUC8Ua8RyMpG0f7ZUGPUncp1cYs9VRA4X+ChguNQRo6Rgko63l99qiKQBEoAhJQLLDw+wL55L1Fhnzy5oKEQofc4gl5KwKKHVSLAHR4nVlBlnzy/oLMqDQoJBVmtowzLXqmikARKAJFoAgUgSJQBIpAESgCRaAIFIEisBMERqJJ1tlHIkrW6pmYg4K5sYwMwv4loKS6OXX7UQHFGspmdX9JJstU0keiwzJSzTqM8WgBY/0n6zmOLWRtSBsdiA4QJqgBkVVRdxxBZRReV1VXixlqTBAs2AY5xzB4vkz9ZhkBhfPlGAuZSb8qzjPOkgr1klBUxdm4DiGgaLGDwgkBGcW4f//+bMdDRhWF17HtIUMsgWhiPHnyZPr6668nMoSU58+fz++RlxBQOAbx4nODmcQdMJPoQwYrCSnU4JhQbOSkY8Z/8pymukwJKDu5+3SZIlAEisApR2AdGien8RTYaElVlGQzJybJrE0CCo1ZBghzUNDGETPXlzWOVoE1DRgadASNFogmWO8YSUZRuk0ZvGQwl4yyirPRbRSBIlAEVoMA7QHJJ2R+RyCf/HaRIZ8YEFAkTe6EgJKzVejAMrvCGRYQTwwUUJLgyAyYPopAESgCRaAIFIEiUASKQBEoAkWgCBSBIiACuxnPyLr6WI9PVYtRFZa6CLV1A3IKdRBr+UkC4bUkjmjBg6oG9XvXW1Y/SVUOjk+iyjK7nsO8AnZTtx+JImml41hA1oV4XxUTJh9BRMkJrLzPY9l2JaC4vsQTxylGxY5lBBS2zbnnHBsQUJjca6iEwtgL7+U59BpYdi1seY7efPPN6a233prj7t27swoKgVIKj1evXs1EFOKrr76a7XjIEFFQRHn27NkcLIcNjzGD9fMvTllaHlFb0/IIgk8SdiCg5LiOSihkzg3nIpXxPbeeozxPh3l9dl9FoAgUgSJwDBDYTYPtGHycY3OII9t6bPDmBxkbojKvUThhgJCGkQooY+OIxi8NZPJo7bNXsGgwKuNG44WGCo0SBxSTgMJrNFZkJdNgyQbnXo+h6xWBIlAEisBqEdiMgAIJhYDsyO8NeT8EFH4PskM7ElCcAUMxITu0q/203VoRKAJFoAgUgSJQBIpAESgCRaAIFIEicFwQSHXvJH+Mxz8SDpw8Y1aJnMxr1uipm8MCkJBA3R0iCQQSMvV17XLGGjv/sz2WIVO7x7qF4HmqZ4xjMaNqepJctrM7PqhzJ2kkGQ3LCCmjwgnjBBJJeO4YgIocSWagNqQ9M/Uf12PMYRkBxW2xXdU7yEyOdZyCnDYxPN8Kb8dMyJxj7Kapd5EhnhgQUFTHGTNjLluN6/ziHN2+fXsytOGRhKJ1j6ooqJ5sFt9///1MUtGSB/IJqihBSMnzJWlEIglYg5VkHpXsyTlhjDEfVWnS0sd1R7LPQV2P3W4RKAJFoAgcUwRKQDmaEzd6Do5ygMsaz65Dw4YGMRkmNeQTGkZESsXRSKKRS4OZLMt6FXY8yXZlsNAGI4onsGYlodBwwWLBoGEj47Yz24/m2utei0ARKALLEFhmwSP5BCse1bZQQdmtBQ+FAuU/KSxo1UaWgPK3hQUPBQT9aEtA6bVaBIpAESgCRaAIFIEiUASKQBEoAkXgdCMw1s13WkcHNQkDOUlT4gG1cgkfZMgn1NHJ1NIhnyQBJZXM2bbjKhAQUrmEfUlk2QlBIQk12rpoD3TYZ14Ch+SCrUgovJe2LNq7oErC8xw/YBxAJQ6yYwmQHLYjoLgPjol1U5mdcQaJFeRU/tis9uW5S2VfzjtjKUz2NfwfxXnJSWSvETKRiihbkoYgm1y5cmVWPRnztWvXpuvXr8/Bc0gmL168mDPqJ1jxfPPNN3Pmf+14sOT58ccfNyKUUNKSJ610kghE/Y3xHIgnjt9IQuHcqCwj5qrck63zkWvJc9jf1O6vCBSBInAMECgB5ehO0jK29nbnIxu0NGxh5zIQSIOIrD0CA4WQUSCoGDSubbzul0GdTGgaIDKPaTCmAooSbvoI2gCVaXt06HfPRaAIFIEikAgsI6BAPEkFlLTgsbiyUwseO6bMcuE3QRIKxBNIKElAsUNbAkqv0SJQBIpAESgCRaAIFIEiUASKQBEoAqcbgXEip/VtXx/RSYJKqpqk5QrPVUOxvuEkTjLqJRJQyCqmqGaS+1RFRTILy6qIwra3UmxxO5tZxRz2mZdUouKIKiccx6iCIqnBeg9kBm2VGStIwklawPAcAgoEB4I6UapysO/cr+MQKqmk4onkBwkzu8EryT5cJ4yhoHZCQDqRgML/qtqYJSaRsz7GNjd9nD17djJQPJGIAhnlzp0704MHD6Y33nhjun///i9IJZBMsOExIKIYqKRgyWOghDI8xnOY5CLGdfJcJAmFc5NqM57bVLqXWMQ566MIFIEiUASKwC8Q2I7wULjWCwHOV8r20ejJhpH2CAwS8jxZuzSsbRDRIOaxivNPow9WM0GjRbIJg4s8/yRUUWioOLOdZUdZvPVCu0dTBIpAETg9CIwEFH4/JJ8ss+DZCwGFwgAdVckn/EaMBJRxNsXpOQP9pEWgCBSBIlAEikARKAJFoAgUgSJQBE42AiPRYrtPK8lE+5tUIdH6JLfh8pJUklSiUrjKFUzWzNqGCii+z8RPrXQglEhYGEkG1utHIoqElO0+40G8v519Tu4zrXQgEkgqIOck1HGbKpKoQELdP211JKBIPsmsBQ+Z9bR60bqH40s1E4/R41P5xOPL5XeKZxKVOL95viGjQEJh3IXn2ilJTJKkQlapHrUbtsNjJB39agwGIsqlS5c2AgIKxBNIKGTeP3fu3JwhlTx79mxWPiFDPoGMghoKgRUPaikERBQteZaQUUacIP5ohU2WFIQqCudSlWLe41z5PpmxINYncz7Gc7aXc7LTc9flikARKAJF4BggsAoCwjH4mCfqEJOdS8PGhjBZCx7IJzzXtxB7Ht5PuTgbQ/u9BrIxCRlFpiwNFQYZUUTRlsfGCw0YGpc2UCvVdqIu0X6YIlAEjiECR0FA4TcCAooBYbEElGN48fSQi0ARKAJFoAgUgSJQBIpAESgCRaAIbIPAZtY5y2rTOYAPkUMrHUkjkjuok+f6klKsn6tYIYEg7erZltuBiKLtPfVza+jarbCc2x6Pd1Roycmj+1Uh381FNRJEtlIvye2mbTI1ekgFKpJYs89JpK7LekkcodYPMYG6P2SFJJwkqYVtOkGVrJ2L4wQp4TGSUEbVFZcd1Vl2gtt4jXneyVwvEFIMrhsD1ZO060niCiQmr/NU6vG1jeM6c+bMhAqKge3OjRs3NgJVFOLq1avT+fPnZxKKVjuQUCSfQEbRkgdbHix7IKH88MMPG2SUJWCIF5hLIoFIospJKtlwfiCicF4Z99GuJ4krOdF4JC3t5dzs5Px1mSJQBIpAEVhzBPZLPljzj3ciDy8bMdk4ppGchBNIJxBRDBi5NppoRG3W6N8taOkhSKNFGTYyjZK05Pl8miaDBmlK5lWqbbfId/kiUASKwOoQOCoCivY7teBZ3bnslopAESgCRaAIFIEiUASKQBEoAkWgCKwbAmkNnwPymxFQXAZVCe1zIIRocaMtTq4v+UOlFIkE5iQSSEBRXSVJLuNziS7bHSuYj5/zsM7DMtua7UgovJ/kEGr1kAkgHZC116FuP6qN8JpEFdYbbXWSnMJ23BaZbRtsw/GF3Ie4LVNeScud/RAcPJ+cM8ZZuG7IqYYzKuegiMK4i+MwqqGgmMJ1phJOEpZ+pdbz2muvbdjxoHLy+uuvz3Hx4sU5UEQxrl+//guyCpY8EFAgn5h9DglFNRQyaijEJg/JR5J/nBQG4cRrwNcYy2Fch8lkZCYa8xoZMorXiDmtkw7rO9D9FIEiUASKwBohUALKGp2MPRwKjZdkautPaAPorWmaDF7DUoFliGRnr+o6oGGRs9dpgKiAJvKrLAAAIABJREFUogqKhBQaKjQ0te6h8dlHESgCRaAIHA0Ch0VAYRaFFjybKaDY0e3vwtFcC91rESgCRaAIFIEiUASKQBEoAkWgCBSBVSOQA/PbTYzMurUK4CpNoFAhQQQSSipZpFUPRAInY6JakUoVkArYRhJW0o7Herv5MJVM9oL7MqUQSRr5Xm7b13OCKHX6VLbQEkfySG6L11heK5bRvmUkoHg8EBTcJ+QTyA8+9kMm2Qtuy9bheuLa4LpTFUdCChnCCcrzTvqFjELwGu+lAk4q2Y/WTb/YN4QUH6ijvP3229Nbb701Zyx5VEeBjAKxBMKJpJOvvvpqMngNggpEFDLKKVsQUMbrgfOSiiiO25AZ52F8h8BSO+21IR8lwWgko6zq3HQ7RaAIFIEicIwQWBXx4Bh95BN1qCkrSCOGxjQsXDJkExpCby5CZi4SccTIFgeY/V4PNBKV6SOjgqLiCfJsqYZCQ4UGrZJuNHCycXKiTlQ/TBEoAkVgzRE4DAIK93h+F5YRUFBC+XhBYiwBZc0vlh5eESgCRaAIFIEiUASKQBEoAkWgCBSBgfwxApLEEJ5Ti5bkkZY2y8gdOYgP4QTyCPVugv8lB4wEFCdrSkQZLXhUUiFzLEkQSFsfj8/j2G/NfD8Xy6gAsmxbkDtSrQRSR1rrjEoo/p+1fMkGacMCiSTVS/JYeF3CApn1VEan5q+qhseSihi8xrZdZj/4HMS6XBuOnUh24prjOdegpJNUo5eA4nXu+rmtJF7lWMwvri/IKHfv3t2IW7duTRBPsOkhIKhox0N++vTpHFjzkCGhmLXicXkVUTZRRvG8cD4lEEkWgmSiAkrW9XgO+Sgtl3zu9tLCaR1IRgdxzXSbRaAIFIEiMCBwlI2nnoz9IyAbXGk/ZAgNGkM0fGTkysQ162FJpvGUnYK9Htko24caiuxnsioosmWVaYNBy7JK/tFI6aMIFIEiUAQODwEJKPocQ2J8LwI1LUiNZDrYOTNoq5lA/C5k0WMkoKQFTwkoh3e+u6ciUASKQBEoAkWgCBSBIlAEikARKAL7RWAzJZPxdeoG1BsMBueTZJLHwbqp+A1ZhAmXhtuQEJA17VRZYftZ/2Y7aa3DPlJpJckoTvq05n5UYyjLLHSWKZpABllGAJDkkYQTn0sISTscJgQlkUQCiiSSPE/UenKf1PZZH/IJ2+R9Y9x/kmVYZt0eqaST1yK1MGx2qJk5yVcSChnV+SRI5TXP87yu8tr6FQHl6tWrEwHhxOdXrlyZn1++fHm6dOnSnLHrScsdSCiPHz+eFVHIqKD4/suXL2fiCqoomyijWL+TdESWJMR18eU0TUwyJicZhTEelXBUxUn1lCqirNsV3uMpAkWgCBwCAkfVeDqEj3ZqdpEN+mTm0sBOP0Jl4VREkTVO450G+MjA3SuAyumRUUGhcaLSCYxYVVCUajOznOopMGvLht3rGeh6RaAIFIHdI5AEFDrFdKQPkoBCR5X7fwkouz9XXaMIFIEiUASKQBEoAkWgCBSBIlAEisA6IOAgupljcrwhB9sZ0EeNxIA8wsA+A/rkfLB+qkawDtYmBnVsB/adVJl17dyvFiqSAtJaZzzmZWQaXzsKrEdbnZHEkccEESStU6yxQwLgvVSgSGseiAEQR5I8wsQh1C7I1OiThJDnl+04mZRl2CfEE/bJehJckkTD+iMBZh3HAJKYNJJGuP4gmhjUzyCfEBBTcoJwXvM8X6ass5TkdP78+cl4/fXXZ7KJcfv27dmW5969e7NKCmomEkqw3nn06NEcn3/++ayEwmta8rx69WpDPYV1hsey68TzCLkobZZUvSc7udjriGUlIzEulISWdSQcHcX3u/ssAkWgCJx4BEpAOVmnOH0raYDT6JGRixIK5BNmrxO+R0bGUJY3eVXXBY3QZFHTINEnkIFHyShkGjA2eMm2gMZG6sk6Y/00RaAIFIH1QGAnBBQJjHtRQHEWhQooJaCsx3nvURSBIlAEikARKAJFoAgUgSJQBIpAEdgMAWoFSRAYFbStRas8wnYkbaTCCQPvaaOjBY7qqlmL1q6HiZbUtzcjoKQCykge8f9UPGFfo7LJUZ757YgXkgGSMJLPs2Yu+cPauvV4/k8ySE4c5bkElCQMaKMzElCSOAC+rm+9RzUU9seYwEl9cN05sZecaiiQpFBIIbhu85pnWQlXafeU3yG/P7/A7uzZs7PSCQEZ5cGDB9Pbb789x5tvvjkTVc6dOzdn1E6++OKLmXxCxo5HSx7UUVBBwZZHNRR3BIllmwfEItVxyCihGIzrQDSRdOI1BJGJSDsfyCjLVHy223/fLwJFoAgUgWOGwKqIBsfsY5/Yw7URTcOFBg0NGxs6sHFTBUVmLpnGEQ1yG+5ppzB2AHYDHg1QGsB6BdIYSZm2JKAg3ZYNXKX4yElG2c3+u2wRKAJFoAjsDAEJKM4kGhVQJJ+Q90JA8Z6eFjyjAsonMeuGIgnr9FEEikARKAJFoAgUgSJQBIpAESgCRaAIHAwC49jAdmMFKkOo2qAat0QSa9Pa6Pg6y6HCTa2ajEpErjvWn3M96hQ54E8Ne9m6qVbicwf8zZvanhwMvBtb3cuAO3X1tKtPSxstTSSBQA6QRELOSZ7U5iWesN6ocpFkFZ5LJGA7Wu+47zxPbsdjSaWUk1zP4drjmtTeSWsoxle4TlP1hHGZtI9KQpTXsXm0gNq4eM6cOTNduHBhQxHl5s2b0507d2b1E9RQ0pKHZSGhQDAhQz558uTJRnz77beTwTIQTwx3uAkZBRIJ1wfXFllyCeM91Pq87si8x+soo5C9Nlk3r0fVVdj1tgyYA/6OdvNFoAgUgSKwYgS2a1SueHfd3AEjYONa1jmNIQcTkYVDBWVZwNSVmascXB7qXu15aESkxBrs2GycJAGF2fCQUAxIKzKnl7Gm2yg54Iupmy8CReBUIcB93t8LMr8LWPD8dpEhnkBiXAUBJS3YtOAhQ0DJQslJLlicqourH7YIFIEiUASKQBEoAkWgCBSBIlAE1g6BUc1kq0mI1mGtOaPgwIC5FjdOakzVk7SKZ5A9bXSoP6twQh7HKFIpAvsclldZgvdyPwA7fhZfS8XvdSCfZD17u9o29XCtdMhpd8PzrLlDCKDuDnmEnAP+kFMkiUhASTsf3k/LHv7XSieJLsuON212ch+/8nZZu6t/7wfENeW1Tfa6dGxFCx4VUJbZRzlmk9nr2u/WxhG+9tprEyooxqVLl6YrV65sBISUGzduzHH16tWZrIJSCoEFz+PHj38RX3/99UQ8f/58tu4xJJ5sQkDh/DpWQ+ZaM0bSE+M/TkImS0ghs2xOPE4ln+2+E3s/a12zCBSBIlAEDh2BElAOHfID36HnlEa1XpqqodxfzFwn52x2/s/GEI2nfIwyhrv5ENmgTR9AmLESULDlSWseBidp6OpdSaOGx9gIaaNkN2eiyxaBIlAENkdAAoqd3ySg/GZh3aaK1l4VUOhgqoDCfV4FFEkoKqA4U6cElF6xRaAIFIEiUASKQBEoAkWgCBSBIlAEVo/AMvJJKohstkfqzaqTUHdmsJ2BdjJEEa1FyJBOeA1yCrUGJkcaDNZLQGG5kfySBBPeT8WJtI9fNraxTNVlGUFl9agu32LWxrdSQhnr3EzOTCWTtLjhOSQUM4P6qSyexAAJKKqYjAP+TgJdlndKDhg/10mu2ecE4FQTTjKJ6igoonDNM+5CzgnAPEchRQIL35NU7Pnl4Mxrr00QUQhUTggIKdju3Lt3b1ZDMfPcQO0EK54vv/xyjkePHs2BRQ+WPJBPfvzxxzlSCWUJCcVrQdKRJCUVdDKjfMJkY+LR8JzrVDIVOUlMJ/m6Oaz7TfdTBIpAEVgbBEpAWZtTsfIDURLRBjudgWzw5Gx2VFEYbDRo2CdDPBv9ssX3csASSmj40oCmAZIz4SWikGk4K+vGeiOL2sbJSWZU7wXjrlMEikAR2AsC/GZYNKKjDMkE4gkKKGR+M1TQwp4nO8Vp2zbum85jyrAy20HCIfnv0zRBQCFDSlTKk5z+wnv5TF2nCBSBIlAEikARKAJFoAgUgSJQBIrAaUNgs3q/g7tpo6NljsomWfddRuSAWJLKJqn+wAB8klOSgAIRBSsSJ0BSf2BZtkUeCSh5XCzD4Lxx1OMZuxkkZ1lqGyo+aIWTxI68PrPeTT08VSbS5l6yiCQUaigM7KN+ogKK5BUtT6ytj2SRJAOorGLezWc9bd8zP6/Xp/Y6kq64Xvl+cM1rw+P3RXWU0ZbKdck7mhAMEQUbHix5zElAwYYHFRTIJtjxqH5C/u677zaserDjkYhi5gNuoobCW1yDhtemSjrY7qB8Igklx394L9dNmye+JzslPZ3W662fuwgUgSJwbBA46gbbsQHqGB5osnFptI9yhQ4kMqMdBRQGFCWg0GGwA5CdCp7T0dgra9xGMexsGiTa7ciKpTHiwKSNZRraEFFS4s1GsA34Y3h6eshFoAgUgbVCgN8JO8LMwICAggWPwW8GvxUEZMac1bQdAcUZOdy7ud+n/doH0zQZ3P8hKCr3WgLKWl0iPZgiUASKQBEoAkWgCBSBIlAEikARWEMEdlvfZ/ns06eCtmSQVEPJgXDeT9sd6geoPJCZzJKkkrTYYR2WcflUS0lFE+GVCCMxxjr1SFY5zNOxG/scl4VQQk0kCSO8lmQQz59kFZVKqIdLKiFrlUNme0kcYVltd6ilOwmUzP63Ir5IjnG/mUtA2f4KG78/+R3gO6HKCRniiZO/+D8nC/M9UhWF97z2nSS89EhQRLl27dpsvUPw3Lh+nc1Mv1A5+eGHHybj+++/n0koqKQQkFUgopBZRkWUTUgoSVbKa5HrjXEdxn2oAUJEyUnIvJY2T16jklK8VrWL2v4MdIkiUASKQBFYSwR220Bdyw/Rg9oUgWUdBD05HUg0Q0AxaAgl41YJOV7Tl3MnsozjgdnA1jOQxojygDRKtGSgUZINbBrONkxoUNvIlpTSS6AIFIEiUAT2hwAdWzq7zr6AcILyiQQUiYoQU5i9QQdYX9qtCCgWWyy4cK/HaufjRf5wmqaPpmkic+/PIkkJKPs7p127CBSBIlAEikARKAJFoAgUgSJQBE42AnuZJMg6TjhMGxwVHJL8MdqNaIejJY51BGoJ1JNzQqNqKL7m4DuZ7ahysqzGnJ/L5VToPqozOqqWbEbOSIURaiJpTUJNW8LHaDucCrIM6EMoQUWWQDViHLRPtVlqKakomxY926lKpOoKx1DV8d1dYXl9jqQRxmEgoSwL2CFMBs5JwU4OhpiSakJc+0sfEFAuXLjwi3j99dfn/8kXL17cyDx3Wd6DZIISypMnT+aAhCIhBXKKBBRsepY8kkiVz6nlce1yzRrU+yShQECRLEX2utXSh+vVqPL97q7FLl0EikARWCsESkBZq9NxoAeTDSAaLTRuGEhcluk86OFJpyDlFGk4ZedjrwdNA4IGhg0NGiQ2RpBn438b2WSWU3aQBomSbuQ+ikARKAJFYH8I8BuhFzMEE9SxJKCQ+b2wI0xhKa3ZtmpLcK+nwOI9m5kPkE8knfDc4N6f8p3taO7vnHbtIlAEikARKAJFoAgUgSJQBIpAETi5CIzkk53W+VkubUJ4DqGETKhIkgQRn6uwLZlESx0y9eMktowqK7kfBteP00PyyWhfM36GVD5R0SRtdCCRqBYhMSQVUFRKIbMeg/XUyMla6lgXd5CeAX+WT4WUVDFpbeXorjSu82WTfPm+8X2h1mZQhyOYEEZOBSG+S7t6QEzhgQoK1jzErVu3fhEQS7788svpiy++mDMWPQZkFAgoLENsYcWz7LhU73HisWM+ZCamaRWV2e+J3w9IVJ2Ytquz3oWLQBEoAuuFwE4bput11D2avSDAuVayzZnuEE0IOgkOPJJTEo4ORfoRymaXFb8XJRSOn8ZvkkjGRrUNlPSvVDElJQV5bqOahncb1Xu5OrpOESgCpxGB9FSmMyspEWLimwsCCuSTdxe/Ef4W0EnO35OxLZGFGe7PWSShs4naiYHtjkFBJe16ej8/jVdlP3MRKAJFoAgUgSJQBIpAESgCRaAI7AQBJ4akOmmSRnIbqZLNeiqYqHqtQgP/Z39/JKFQD2ZZ19dSh/oyrzHgPlr2epys66D6rgfUdwLIipdRCUQiSRI+su4xKqEk+YPB9KxxMzCfFvV5yGzH90YFFCZnZh3dwXmtfFxPAkttTFZ8Mexxc1zno9qQ6vR8j1KRHtLJW4ugJud3k7wnRXpIKJcvX/6FLc/Nmzcn4/z589OPP/44x6tXr6anT59uqKFARHn+/PmsikJGLYWHqijb4MF1aC2QTL3PgFAl2STV8f2ejIpBeS3v8TR0tSJQBIpAETgKBEpAOQrUj2afo2RiNmIglaRkIoOLKYvIrHeIKWT9CH1fCbjdXks2qmW10rjIxkc+z8ZIqqIoQZjs8FG+8GjQ7l6LQBEoAuuPAPdvi0MUgrDZocNLptML8UQCCvd+7/v8fijJu4yEmHKt3ONzRgNkE8gnHywC1RODezrFE+Vo6zW8/tdQj7AIFIEiUASKQBEoAkWgCBSBIlAEVoPAdrXVsY9Mfz5VErayylUZm8yg+Fj7zTow7+fySV6hdqBSyqiGwv+jBUna+UhM4bi3svJdDZq72wrYJv5a0WgtQm1DxVbIH6NtTe4tFRxYx/o1mcH4rGOP55R1tdahVp71lLTVYbm0y7GWIkkm32ttZXfXwiqX9vuWpCzrcHxfVBomQzp5Z5qmtxdZRXpIXizL9SkhbMfHqA0P9juXLl2abty4MauimK9evToTVMjPnj2bLXkMVFG++uqrOdKSZwckFK5Dvy9kx3a8nlW612ZKqx6+IxJReM53IK2mei3v+Mx3wSJQBIrA0SOwXcP26I+wR7BKBFKakYaPXoJ0HmjMpNWOHY9RDg5mLmQUVVPYzl78RvlcMljJNKKRCjRokENCsUFiY50GCVJt2Dg4aCkzlnVp1PRRBIpAESgC2yPAb4AzkOjMQjqhw0u2wwsJhQ4wvwkWmVhnq/u+BRoKINzblYzl/v3pNE1/X5BPyNzPnQXBPd9ZRFU/2f78dYkiUASKQBEoAkWgCBSBIlAEikAROBkI7LRGnwOw9M21zkFVATKKtV4JHm43ySksxyQTasEG9V9rwyqqqFwCwm6H7avgQHb/ZGsFOVEln6eayk4/72Gc3cQ07XCcHONgetafs6Zt/cLtUAdRrYRadao/UPdI6+FxQD33yTZUASf7ngorYDMqsaRqi+8fBobdx3IExgnB+R3g+5JW2NTimATmRLC0t0ItZSSF7Qjzs2fPTsa5c+dm8gkB6eT+/fvTO++8M7377rtzQEB5/PjxHJBPPvnkk+njjz+eM++lJc98cf28KR8kVUu4XvnupCIKz7mmyY718D1xzIdxHwLCCt8nvzMloOzorHehIlAEisB6ILBOjb31QOT0HEU2gOhYpHyisotkBh3xHmRGvJnn+hPSWLJDohrKXlB0oFLJwJRbkw0rCQXiycNFMJuexjsNEjIN+w5g7uUMdJ0iUAROGwIUnfSipVgE0SRnW0hCIVtM4p6/nVdz2qLRSbTjSEfy4wUBBfLJ+4uZQMxucCbQaTsH/bxFoAgUgSJQBIpAESgCRaAIFIEicHoRGAeot5vkl++nAgk13FENJZeVgKJqirbsIwkFIooEFJVQPDtsT0sRtyMZZSe1gnU4yw5gj8QN//cYGUBXyYRMnTrJIDnxZiSgUAehPg2BhPUkoFATSQIKyy2z73HbDLxnfXwr1ZV1wLbHsDsE+A5BMsHumqD29l6E6ihMBtYK2zGYPY3pnTlzZrpy5cqsdkI8ePBg+od/+IeNQOUEoglWPKigQDwhPv300wlLnpcvX27ETz/9NBlbEFFEhO8C1zvZycde29QD+W4YjvmQIafkhGWJLfn9ZR8lpuzu2uvSRaAIFIFDQWBPP1aHcmTdyUEjMHp/0lEg6Dhk0JmBcGJAQklCCgQVlmc51uexl+uKBoQygaNMGw2NlBxkMBPiiZHqKDTk3Y5yhAeNZbdfBIpAETiOCKR0LsUq1E4MiCh6z5L1cnZG1VafN6Vf6VxCGlS1CgIKxBMJKHlvp/PZRxEoAkWgCBSBIlAEikARKAJFoAgUgdOAgJYaqlRL/EhSSuKQFhwMRNOPT0XrrOeOitWpgMLAd65HbTcnI7KsSg2jVY7b0VIkVVf2MzHxMM532upI8kjFkZzQSF0jLUQgn1i/oPacdY9lCiiuS017tOBJYkt+7ty/dfI8hpE0cxiYdR8Hh4DfQ9WIkoDy22maIJ4wAZjM9zW/w3sZe5lee+21CSse4/bt29Obb745x1tvvTVBUJFM8uOPP07ffvvtRkBAgZSCOgoZMsoPP/ww51ev+Bpt+XDCsTltqJiUpgUPZK0koPB/KqdAykpLnlQiKgllu7PQ94tAESgCh4zAnn6sDvkYu7uDQ8DzP/oRymI3q3iiCsob0zQZMHRly9Nh2Y6pv9mnsRNAA95Gto15GhfJMh8JKA5skmnUJ6u2Ng4Hd/10y0WgCBxvBJTrhVzC/RuZT2ZbkOn4YsdjQDJUypdC01aPJBNyP34U8VGQTyCipNUay/ZRBIpAESgCRaAIFIEiUASKQBEoAkXgpCOQ1jhJHFHhQAJI4pD1W/rnqCJQl1XNRNtc++9JZEn7DtaVdEKmJuDkQtZl2Zy4OB6DxyZRJY95nc8btWfrFdScHQyn7kxYk/a9VF6AfMJAueEgONsYCSi5XQbaXZfMNnM/46B5kkzGyZpgOyq1rDPePbatEaC2xnfYYPIXNTnIJwTkE8dk+I6nMtGexvQgoGDDc/78+TmjhnLjxo3p1q1bc1YZhXzp0qV5GQMCSlryfPfddxPx/Pnz6cULLvMtHyolp2Ky30XGfFRGZlwnCSiooqh6r/J9jvs4duR3arvj6PtFoAgUgSJwiAjs6cfqEI+vuzocBJI0kmx6OydpuYP6CQ0iBiXJsHAJZOGQjdusg7KTT5IyiNmo1iuQRjoz5Gl8qH7y6aCGAgklfQVZt48iUASKQBH4NQIUmLRfo8ObHV0IKBINue+zrDOcdkpAoejCfTs7jxBQIJ4YdDS9Z2/bY+1JLAJFoAgUgSJQBIpAESgCRaAIFIEicMwRyDqstugqkEAOcaB5VBThfxRHDMgn1GJvL4go9u8hlLCMRJLMklhYxqC/n/Y9wLvZmEG+PtaT1/20pK0OhBMtQRjQJnIyDe+jvEDNgpwqDQyS875Ek7H2nMrcLJcTb/h/rH8vw22ZVdC649vj2x0C43d/JKCkCj3f9azJ7XlMDxKKAbnkwoULG3H//v3pjTfemBVReH7nzp05UEqBgPKXv/xl+vOf/zznJ0+ezFY9vA4JZZvHZmM+vE5NUJIJ3zNriIz9MM4jOYXs95HvJOupJsT3qpOQtzsLfb8IFIEicMgI7PnH6pCPs7s7XASSRELHhM6MAfsW8gkDk2TteCCpQEJxhjzZDs5+j54GhJKDdAho6GPpYEBCMXgtmeU2QMqE3e9Z6PpFoAicNAQkoFCkkoDyuwURBQse7u/c68mopSgLvJ2sbhZbJKDQcaQT+eFAQLHTSMexBJSTdoX18xSBIlAEikARKAJFoAgUgSJQBE4PAknISAubcbJeWtzQ104VhOx7j5M/JKCoWI0qgvVaBqhHBZRRycT/2Q71AK3YIZ/Y32fb6/5IKx2fp3LIePy+p62OCgrUK6hJOOGRwWyVTSSgaP9BrZl6NMFAeNqAjASUUeWBekfuY93x7fEdDgLaaEkcg4Ci+glZAgp5ZQSU/GhY7pw9e3Yj7t69O927d2968ODBnPnfwGrn4cOHGwEBBfIJ+dmzZ7MKivHTTz9tWPlo6bMFpHwfczJxKt1jwZMEFIkqEFFUROG7xTYcA9KW53DOYvdSBIpAESgCmyJQAkovjmUIjAx25BiVZqRj44DkmCGhJIOeTsteLXnyuOgopD8mjQy9AcmqoJAZ4OQ1GigEjRClFNlGH0WgCBSBIvBfCJSA0iuhCBSBIlAEikARKAJFoAgUgSJQBIrA/hGQZMKWIHrkBD0JJ6pOS/YgQxrRQoesGgmkkJEMMm4XS3TX5bmEEjL7zGMaJxvm8amsoJXO/tE42C1ou5F2OpI+RksbBqMlqbB8ToKRXKKqQtaeqSVLGiEz2M3gtwPgaaMzKi+wv3yfyTYqrlSp+2CvjeO09ZGAwkRfCShMDjtwAgpKKJBQjOvXr89WPMbNmzdnex4C2x6IJZJLIJ8YkFC+/vrr6fHjx3OGrALxJIkoW5wYvnfjxOMke0FA8bvnc7PfS8kofof5ro/3guN0bfRYi0ARKAInAoESUE7EaTyQD5HEkZR3hJWfqicqoaiGAiNX/1E6Tfux5PGDJbOdRr0Nf9muzKxXAYXnqY6SbNht9eAOBMlutAgUgSKwnggcNgGF+/NowVMFlPW8NnpURaAIFIEiUASKQBEoAkWgCBSBIrBzBKx/amdOf9uA4OHrZAgiBhP5Unma/32Pemw+tM/RpofJgtRpIZ/wfCS95LqjdY6kmFRjkSCz8099NEs6YO2Ew1QjGckgElPIrEedOC1x/J+srY7WOlrzkLXjkaySiivjQPf4HsfncdQm5GiumXXcqwQUvvOooCQBRQUUJ/8eiAIKoKQlz+uvvz5dvHhxjkuXLk3Xrl2bIKVcvXp1JqGkIgr2O1rwfPXVV9Mnn3wyffrpp3P+7rvvNsgqkFC2ebCA3xEy37EMSV98R5OYkhOQmYTM+9pqkUtA2Q75vl8EikAROGAESkA5YIBPyObtgJBh5mPDQ9xdNI6QiCNoKPGa79H5cV06Sat60BFQXo3MoKaRaii8RsPEjgWNFx9thKzqbHQ7RaAIHFcEDouAov1OCSjH9UrpcReBIlAEikARKAJFoAgUgSLp+XJUAAAgAElEQVRQBE4fArupm6flDkQQB5UZWJYwwoAzZBT64trlUDvF0vz2IrNeklcSdY7HbZBZNlWrVTBR/YR1t6p/jp9vN593VVfDTuuzuRyDy9aFtd5QZSRHu1UiUSkFggnKCUZauPNc4ok5lUtUQ9FOZzeK3x77Tj/rqrDtdtYbgZ0QULTGPjACyi9uMKGIgjXP5cuXZyIK+e23357+9Kc/bcS33347W+9AQvnyyy+n999/f/rb3/42Z1579erVHD/++ONu7Hj4jiTxi+9bklEY51EVH9LJo4UaPpn3WN5Ypky03ldEj64IFIEicMIQOIqG5QmD8FR8nFQxgYWf0pA0hCCewMglsOExWC5Z+5JQ9nvd0XGQ5U7GG5D4ctHwSEUUGiOjR6dSjdtScE/F2e2HLAJF4LQiUALKaT3z/dxFoAgUgSJQBIpAESgCRaAIFIEiMCKQ9U/JHkksYflRScT/01aHWijKJCqU8H++T19cuxwIKqmAAjFFJerRgmc8piSy8DyPdbe1190uv9+rR3JIWueogD1uO5Wxec4As/Y5PHfAGsIINWMekj1SfYQacqopjGooqcKgqoqWHlqEmMdrYSd4lICyE5ROzzJrSUBREQUCCoooBuon77zzzvSb3/xmzljsQC4hXrx4MWnDgwUP1jwqpEBSwZLnhx9+mDPLb/HgOyIBTNuqnIQsacyxnocLAgoZYkqqG+V3X0ss7yX9Lp6e71k/aREoAkeIwGE3Lo/wo3bX+0AgWd10mGDYGyiepCehRBReg70vE5+cDPz9XHtKs8lgT/Y6JJRUQcGOh9eM7DDYKdkHNF21CBSBInBsESgB5dieuh54ESgCRaAIFIEiUASKQBEoAkWgCKwYgZHgoXIJtVCCx0hS8f+01YFEgi0OE/PI9L0hlbA9ySUsz3Pqq1qZk3ldlRP3mR9Tkgn7ze3xPBWseb6TQdb91Gf3Az+1XS1vyA4Q8zqRx8X/TiYko4iQRBIGqA0Gr1NxZLTgSTUFSSxaA4/HkAPYSUjJevJO8dvJudgPnl33+CGwlgSU+Sa3UEI5d+7cRJw/f36247lz585sw0PGpkfLHt53PdaFjPLo0aM5Pv/88wm1FGx5CMgq2zwc79E2SxIY2e++RBQJKExGZhJyjhGpYOR9Jglm/T5udxb6fhEoAkVgBQjstJG0gl11EycAATsydrzIkExS9QQ1FIPXYfGzDJnls6O2V0jSS5NOSDLfYcAmASWZsMixuSyZBkgfRaAIFIHTikAJKKf1zPdzF4EiUASKQBEoAkWgCBSBIlAEisCIAOSOtLiRJEKW4JF1TZa3VgrpBDIJmUl4kEmohZJ5zW2lugnPJatAVCFGIkkeo/vmNfer7Y7H4nvrfnYZDE6rjVGtID/HOBDtIDM1YJ6nGgq13lQ5kNBCZgBbsgk5iSs8T+KKtWfWSwUWt7fu+Pb41h+BtSOgCBkkEh5nzpyZg/8hm2DFY9y6dWsibt++/YvMaxBQ/v73v28Eqii8RkBC2ebhd25UPnIMSBIZJBSIJ9p+o44PCQUlFHJ+vyWjSGapKv52Z6HvF4EiUARWgEAJKCsA8RRuwk4N1w9sfr1KUUNJAgoqKJBQ7i2CjhUkFDtHq+oU0Yig00JGak3/P8gn2vGYeV+WPA2R7EicwlPZj1wEisApRkACCkUy5IF/G/HOQt0KVSvu5SkZzD18q4ezFejYcZ+1M0j+aJqm9yMs/tAD3XYaxCk+V/3oRaAIFIEiUASKQBEoAkWgCBSBIrAzBEaiRio7j1vI9+jrQgBRWUSLGy1zUmEkySc8p1+NnY79awkokFDSVkclFC156GuzngrSu1GPHtVYdobOwS2VEwZ97t7G90YyCMSRVD7Io1QtRTt2SCcMMmvDkaQStrtsAFsVlXFQOpWylyGTpBTer3LCwV0/p23Lh0ZAkVAiwPk/Vjrzhb3Iv7pBBhkFpRNVUVBCIe7duzfdv39/euONN6Y333xzDkgmH3300fTxxx/P+fHjx3N89dVXE5Y8r169mi15yOzXiH2P3zPv04z/UD90gjFjP6jfMxYkAQXyCQFRZTOrLpWSNrP9Om3XYj9vESgCReBAECgB5UBgPfEbzQ4OHSsY+gxeQkZJC5605oGIQoeKTpfMf4DKTuFegUspNhogNjSw3aEBgiKKqih0UAwaIrluOxF7PQNdrwgUgeOIQAkox/Gs9ZiLQBEoAkWgCBSBIlAEikARKAJFYCsEGNhVzUTLGnOuN6qZQDyhn2wkqYRa5ritJKSogOI61Ei11mF7qSadk/PYJ+tKdmEf1ku3+owjqWYdavxplQOZJIkg1FzTDoeBZCYJOlEQIkjWaP3sfK6tFFCYZAiphO2R2e9IdvE42I4klnF/7HuzR9aLWzvuvWdVCBwKAQWyScZ8c1m8JvHjp59+mojNHi5/9uzZybhx48ZkoHoCEUUyCss/f/58+v777+esAgr5m2++mePp06dzhojCvjmW4Rj8ruW9Lb+/fN9VPFH1RGIamXtLWm7lc+4XfOe11lrVOe12ikARKAJFIBBYh8ZpT8jxQyA7OTD3s2MG0UTlE8koZr1PIaxARrGjZ+dqr0jYgaGlRAdChRMyBBTVTyChwIaFGUuGKZ9yj5Vf2+sZ6HpFoAgcRwS4d1scY7YVCii/m6bpvWmaUEBJQmEVUI7jGe4xF4EiUASKQBEoAkWgCBSBIlAETh8CkDqS8JG2OmMtPIkqqpFQs0xVEibd0Xd2WQkuSWBxwp0TPVhHWx1qp64zklhUQlF5ZSc10vEzrEN9XyUBBoi1u6BeO1rgSDJhAqEWOmQGk3PdeZx8cemyHQeKyQwso4Ji/VcVE1VUvOJHSx2ORZWV0fKHfWz3KPlkO4T6/m4QODQCSlrpaKkDSQTSx48//rgRWx08y+d2Ll26tGHHc/Xq1dmKx+D/K1eubLyfpBNUUB4+fDg9evRozpBUdnoMCzJaqi57D5DIlveUVMHnfqFiEhlllBwT2s1567JFoAgUgSKwQwTWoYG6w0PtYmuKQHa+6Cxpt0OGiPJWBBY92vUwCyBnCuz3WrQTQCNEOUU6MxBNkoCiNyAZhRQaHEqy7aSzsaanoYdVBIpAEdg1AhJQNrPg0X6HXALKruHtCkWgCBSBIlAEikARKAJFoAgUgSJwyAhQX4TwYUjskOgx1h9VIyFDIkniiAQSMpM2ksiS9uRskz6zE/TcjrY6HAOPZdZA1kYlpuy3PnrIcM+7syZLXTUtbiR5qIyifTqEEWqxqBdQmyVTw3VAeLTnHYkjrKt6CnXdVE7ZbHKhx5hW7KNSylFg132eXgQOhYAiaQTlEp9LQoGAgg2Oljg7ORXa92jFgy3P66+/Pl2/fn1WRCFjw/Puu+9uBLY7xhdffDG9//77G6Elj8exzTGktRff5bzfcC+QmAYxhecGpBPGiJyYzOva+LBeyWU7OfldpggUgSKwSwSOY6N2lx+xix8wAqliQsMpPU4hoby5mEVPRh1FgsrtRWdQX1U7bnbI9nrYqqDImkdyDcUTI+14eC0bI3RYUk1lr8fQ9YpAESgCxwEBimMUxJjZRZENBRQDBZS0UZOAYnFuq8+XsxHoDOLJKvnvo2ma3o/Qq5mO31hkOg4Y9hiLQBEoAkWgCBSBIlAEikARKAJF4OARsG6YxA9riKOVTqqR0O+VjEK/drSuSTsc1tNmfMz0m6l7ppJJ7j9JL+yHiR4G6/jIWnwe9yosyvdzFpaphUjWyO2OdjQqnGiTkxP9tLiwRqBSSRJQtM6gduD7ox2OBBZrttQPHDzWdkeVlK0GksfPmP/vB7uuWwT2gkASULhXMIk363LW5JgUxnhLqjptOaYnSYSDunDhwkwQIS5evLiReY7yyLfffjuTQ8jY4fAaZBDyVg9ILNrxQEK5fPnyrHpC3L9/f3rnnXemt99+ew63R2ZfKJ989tlnc8aK57vvvputegjJMOQtbIEkoqQlDwQ2JxlzH0oFFAgojAOhlE9w34GkooJKqjWp5mTey7ntOkWgCBSBIhCN7oJRBPaKQHbcbDg5oAnJJAcw8zlqKHTe7IzRUcuO116Ph8ZBdnBobOj/B6M+1VBocPCajHvlHmm8bOX9uddj63pFoAgUgXVCIGdlYZFmRxcLnrcXpEGIg8ReCCgUmSgKQUCRhPLhNE1/XxBQ/hZFoxJQ1unK6LEUgSJQBIpAESgCRaAIFIEiUATWC4EkilB/TFXlJIawnHVJ644qk5BzApyqI67P+0zOMFQwIdN/TvucZUQWrX/I9KGN0VZnJKGA9FESUEYlkNGeZiRqpApBqo8wAJyDvhBK8v202GGA2HoteVw2rz4HgiW7sGyqqUhQGQkzYDoSUpaRTqp+sF7f9dNyNCMBhcm7SUBJVeJdE1AgoRAQQ65du7YRqJSoVALJBEUSAyIIljgQQV6+5Ou6+UMVFYkoSXC5efPmTEK5d+/eHBBUCMgwqK6wHwgv5CdPnszx9ddfz5l9S0iBELPFg+9tToDjgL0vkCXDQUqBaMI4kPVJxoK8/0BOcSzJLNmN3PvDaflG9nMWgSKwcgSqgLJySE/lBrPTRecKMgmZ2QIonjiAScOJoEEFGYUBT4NOXspO7hXIsVMCqYSGhvKMKKBIQiEn+5VlGARlHRoqfRSBIlAETjICEACVFKYzC/GEzq4ElLRU456ecsNb4ZKeytxPudfayYOAMiqgqIJSBZSTfLX1sxWBIlAEikARKAJFoAgUgSJQBPaOgArKkjy0BCenMgA1Sfu51Bwlj9D/hUQieSVrkKqaqBIq8SQnzlm3dL38JL7mduw7e1xj/X1ZPf4oa/RjLTVJI/TvR4JK/p8DvtRUUZpmQJecE/1UKjC7rMuPA7+Jb+4v7XhcZ5mVTuK52QByB5b3/n3smvtH4EAIKBJPzJBBbt++Pd25c2cOiCGSQyB4fPTRR9OHH344ZwggKJKoSrLVR1RlhSwJRVseVFC05EnCC88hxGgHRIZ48ujRozk+//zz6ZtvvpmPgwwZZtljse/5vvXzzz+PKkzWJLn/qJbEmI+1SceDIKFgyUNmR0mQ8x7Itjaz9dr/FdAtFIEiUAROOAJH2bg94dCe2o+Xswfo3KF0cmeRIZ8gJ0fwnPd8n2WdcWBncBUgyn6lIeFAqA2OtOPhOR0kiSrp/9cOySrORLdRBIrAuiDgbz/FNIgnFOVuDQQU7tPeu7lPU8TLGWdbfZbNCCjce5dZ8JSAsi5XRo+jCBSBIlAEikARKAJFoAgUgSJwsAjshXzBOkyKgATixDdriPRTIaUYvE//VotwyCgSSbTRSfWUVDVh3VRPgbDCPsm8t9UjLcpHS6CDRfTXW19Wx9yqtjla3KRVDgOxKotI9PB/soO8TgBUWQB1gbTVUW3azHvaX5Ad6N3K9sfP4ICz+bDx7f6KwCoQOBALHgkh5rt3705vvPHG9ODBg+nNN9+crXEMCCh//etf5/jP//zP6csvv5y++uqr6fHjxzMBBLUSbHDIxJY3wNf+69bOflE6uXTp0kZIeCFDgkGRBYIKGbLJp59+OlvykNm/gUqK+97sGH7+/wc23p9SKYnxHpWZyaihMCnZ4H7khOS8b7GNvCd1jGgVV363UQSKwKlBoASUU3OqD+2DpicrnTMVTujwoXqiCgpZdRQy72dnMiUx93Od0oFJlj3M1i8XDFcaGUlC4XVIKDL19Q8t2/XQLp/uqAgUgQNEIAti3GO570IywS6NjPIJ8ZvFvZqinUExb/S63uxQuWc6E4nZBqk6pQUPNjwE5BMLVlVAOcCT300XgSJQBIpAESgCRaAIFIEiUASOGAH6pKkSMo9XLo5pmUrIOMlNG28IISPxRIUUJk9APjGw02F5gvWtN46EEV5nGy6bZBe2yXt5vCOU+TmSgLKfmuZuT1cSRZIkkoOmy+x0snZKXz5JJQ7AJukjFUdyWfr31FS1tmAy4Kim4oQVtku9wAkp1GDz+MfPnsc9DjTvFqcuXwTWAQHuYZDiJL0xEUxlYtSJGUdBVV4V+VR62vS+AgEkFUawwHnrrbfmePvtt6d33313+s1vfjMH3I1UQMGKBxIKAQkFKxwDsopcj83IKKqiaLcDEQVrnlu3bv0ikoDCdiGaPHv2bA4teSDA8D+WPAaWQRBijDiOvD94H/G+5j2NcZ+MHCNSKcX7kfcm/mdcKSfarcO102MoAkWgCBwLBA6zEXwsAOlB7huB7GTROVPikizhxAZUehkyyJneqklk2c91qjSjZJKUgqTR4cAoRBQIKZJTYOwn45+GRh9FoAgUgeOMAPfSVDHhvqvNDp1aiCcG/0MgVLqY9XKW2FY4SEChk0en7ZMF2Y+MAsoHi4CAou0ZeWuD2eOMfI+9CBSBIlAEikARKAJFoAgUgSJQBLSm0UZnK6JGKpzQH6VvCpmEoMaoEorkkMwqfWrBI5mEPE54y2NgP9qKqwLqoC/Hs9VjJNJsRqw5yKuA2qdEjsw8z8dI4KAvnrP/GXRFMcAJI+M2RwKKqtMsT93VoK5KfcCarMfn/6lQoM2F294Mp3x/u2UPEutuuwjsFwHuLdzPGA8hjwQUx1Gsz6W115YEFKxwIKEQqJ+oeAL55L333pt++9vfzsH7WN88fPhwwwIHEgpWOARKJBJSsMNJRZRlH14CCpY82vGQIZxcvXp1zpJPUEAhIKukbRCkEwgpBCQULHoICDEvX76cIKy8evVqjiX3NV7yvpD3G+5x3JdQWyJDkmPsx/B+RyZcjky9Mu9V+z3vXb8IFIEicGoQ2M/A/qkBqR901wh4XTl7QBlMZtnnYOebi8YVGYuHlMjMmfZsZ6+P0Sc0Gayw8iGe5Ox8ZNiUYkv2KwOpfRSBIlAEjjMC3pOdKcZ9N1WpIJ+8uwju1TkTw2LbTtoNOcOJAhTEk48XGQWUDAkoekMfZ3x77EWgCBSBIlAEikARKAJFoAgUgSKwOQIjwUOFE0kguabLqmwyqpokqUTyCctCTIGs4oQK+rW8L7FkK6IIx+OkDXIe325rkzvpO6/yWqH+mUrOztj3tVEFRUUT3mdwNQdgn4Y9Dn36JJCMdjyQTwyWZcDWYNB3tMvhONLyx+NcptKyHT61w9gOob6/zghIrHPiVxJQUEJxDEXl+Lw3bXp/Gckf2O5AOkHxhPy73/1u+v3vfz9n1EkkeJAhnUhGwRLn448/nhVSyBBDUn1kK2AllHAsPL948eIc2PJcvnx5Jp4QN27c+MVzSCoQXYgXL17Mx8bxcCwEaiyQUHgPIsomj2VqSdzDUnGJexQkFNWauOcZvAcxhUnKZF5XGYXcRxEoAkWgCOwQgcNuDO/wsLrYCUHA2fJ22Oj8QULR7iEJKLB5GQwlsIKgw+ggKZnHKq5XOkUqm9CgwPOP0AcwLXmy4cE6dpLKtj8hF2g/RhE4ZQhAIsnCG53YtxdEQDIBAeWdxX1Y6WHyToptdvIoMnmf5T4K+YRA/WTMWawq0e+UXZD9uEWgCBSBIlAEikARKAJFoAgcawRG25ms3eV7qo7QH4U4Yl+T11U6GWt+1AJVOSGnRSwDtklAceKbpJVUFWBfKq6Qt1ImsX6ZxJNV1SP3eqLHGiTbWWajw2tpQc5z+tjmcVBWEgiZCSH03SGhSD6RRLKMgOIxsM1Uj2Y7KgiQIZeMtdRxoqAElb3i0/WKwHFCIO8/3A8ZK5FcBwEF6x3tsRkfMbinea8kb0lAQVXEwHYHtROVT5KAAhlEtREyaieqn0D8+PDDD6cPPvhgDsggkD4ggBDY4aQlzlYnwWPBkgciCkQT4/bt29Pdu3enO3fuTDx3m2RILyi0qNLCMWrHA0nFY3CdLY6B+0zeq0aynPc/7lsopKCSj0UPmQnMSazLe9j4/Dhdiz3WIlAEisCBI7CKAf0DP8ju4NgiMPqpMutAuUwaWFjxOPseAkpGWvfQ0UxJzP0AkjPzYb6m3FoqofBcFiwNDTtcKd+WnbX9HFPXLQJFoAgcBgJ0UinSGdyDIZtAOpGAIiEFoiD3XoLlt2svZFFMD2jusXTcIJ4QKJ+kHQ/PsyhWq7PDuAq6jyJQBIpAESgCRaAIFIEiUASKwP4QyP6hZA2VjLN+J8HEmfuQQagNGmlvkxY39C9VPlG5RAIKg7XUFpdZ5bAN1mM/1BUJltO6YquB21RzdkKdKG3XH94fmluvnbXHkbwhucNl6IsbOQGPgVeVS9ibaimux7I5AJsKKGwvrX1GQkySXNhPHoPWP3nc7n/8LAeJYbddBNYFgSS5UW+TYEINjnoc5BOtsVMpnntmrrvpPQlbHYgeBgQUSCdEElEgpFy5cmVWE1F1JC1vsN/55JNPZvUTMv8/ffp0I1QpIW+hRjLjriUQGTKKaihkVFAgnhC3bt2abYG078FmBxIK+yVnJBkFZZQlljx5zrnfOCZE7dG6JeM9qpuohO+EZcgnTFpm7Ei1FLL3Q+3Fxnv0ulxrPY4iUASKwJEjcJQN6CP/8D2AQ0EgO54OZDKYScNJwgmz8JOMAilF+TkyHcatZDl380HSt5SOkQxWOlepggIBBaYrcmsE72enSolIXhu9VHdzPF22CBSBInBYCFDcsxBHRoXKji0kFP43KOqlh/ZW7YWR8e+sKe6bdM4kn3ywsD3T6oz7rPdSsp7Ph4VH91MEikARKAJFoAgUgSJQBIpAESgCu0cgLXOS3JG2NdbxVOEkOzHNml8qkyQBhSMa7XocjKWvenVBNJGkkjbePHcyhX3aVGje7NNupeaye4RWt0Za6VjTHG1s6EtTn0z1EQZVkwwyWue4LRVQct18zjZUKRmJJHzKPL6sm2q/wzKjYouvLXt9dch1S0Vg/RBQxcT6HGMijo9AQMkaXY6NUMPLib6bfjIIHFjrGO++++6G7Q4EFKx4CF5HhQTihgGRg4DcARkFFRQDZZQvvvhiI5IYgirJVg+seDIgoUhGuXbt2kxCuXnz5hyoskCMIbMMtj8qnbDPJ0+ezMdGJlBmIUOkWfbAAoh70M8//5xEkVRuTmVmnnP/Uy2f+iVEFMaGGCci8j7Hc+6B5tqCrd93rkdUBIrAESJQAsoRgn8Kd22n1E6kljtkCChIzRkwgLXrocHlrAllO/cDn42BZLzSUqJBgQWPSig2NsjM4nf2AHmUstzP8XTdIlAEisBhIMC9l0Kds82U90Tik04u5D/JgNx3czbaTggoFqUg9qEcRdBJg3iC+snfF/dX7rUGRa+U5D0MHLqPIlAEikARKAJFoAgUgSJQBIpAEdg7AjnZTPtsySBZv+M9FTgZQEW5RLsJJz1IUNF+25rdaMGTVhX0ae2vSnrJwVkVV3zPT3rc6uA5a98JcDmxjucSQKhTUrsk6IszIYQZ/c7wTxKJz92Wg64ST1yHzHvLiCdiOm7LQd6crNdB2b1/17rmyULA+yWZ+xiTwKjFkVUoZoIYYe2OOh6kOh7b3sMgbaAsYkA0+Yd/+Ifp97///UxEQRHlnXfemQPyx88//9fXk4ySiTY7kEqw5JF08tlnn20ooqCKgiLK48eP5wwxZCePBRnkvz7IfxFDZrLJ9evXNwIVFIPjk0iDogv7yf1izaNlEMSZZY/cJyyUxTLcp3JCXNqXcd9zkjJjRE6iIzNGlONDsF5cl3t0J9bt5ELoMkWgCJwaBLb90To1SPSDHgYCKctJQ8tOJ51IGL82uGh0QUrhNXLOxKdDm7KebHOvHUk6Q8l4ZaZ+DowqtabfX84cGGUt05qnHavDuJq6jyJQBHaLAPdPOrCSUJhd8bvwmGXWBfdhMgSUncgUz/3UhRKUhSaKXdqbcf+EgEJAQKGzBimF98n1S93tWezyRaAIFIEiUASKQBEoAkWgCBSB/SOwmeJHqpvkXnL57CtCIIFkoupxvkcflPcgn5AloKBmQi0wVTdVQEkCCusbWnrTn2V7Kgloq5OkGOuGW1nu7B/BnW/Bfu9og7NsC6M1Tc7Op4aZg6apzsx79MUloUhA0VbCyR9p2yN5hHVdjsw+qXs60Gq/P7PHnhNK/Hxud+cIdckicDoQSEUo7mnaYGuLDQmF4H/uc6oYcx/c0TgeBBTUQy5dujQHaid/+MMfZhIKBJS33nprjjfffHNWQMkHSiOqobx8+fIXaiMQUT799NM5IKPwvwQVVEhYHhUSMtuB62FsdWohynC8Kp+ghmJAQIGgYrB9VVoko0BIIVBtkTxD5hhUT0mSzeJYkjiXRD4nK6t2QnZ8iHomz7lHbjZGlETBKuafju90P2URKAJbILCjH64iWARWhICSl2SZvrJ56Xwy895Qfo6MGoodVhpeklDsbGbneDfX9Mh2ZdY+JBQ6bORsbNCB0xOQrMUEmf+T8doGxooumG6mCBSBlSKQBBR6mRJQIKHgM8v9lnswmY6ws8a2K9pJPNH/FHKJ909mCCQBRUKfs7K2mkm10g/fjRWBIlAEikARKAJFoAgUgSJQBIrABgKpGJIWNcuUh5Pcwfs5iEq9DutsQ1sdZ/o7iJoEFNVMUg1gJKCkVQXbzMFY9u8ktzxea4KrsvFe1eWSqiCjFc64j7SJoL5oDVI1EhWZGejMUAFFEgr1ytGCZ9y35BG2Q11TwkmqAdDP38oqZ5xU0j7+qq6abuckIqAiFIQ97oOqnkg6kZCCYrFWYmTugTt6YG+ThI733ntv+uMf/ziTUFBBefDgwfTGG2/MGWJHPiBsSNqAiIIKCoQPMiQT1UbMKpBARMEWx4CE4rbIWz04XlROUDghQ4rJQB0FIgoZNZM8Rvb39OnTjYCEAjGFzDEQkFH4LMNjJM6lshT3QmuWKjvnGJEKURBR0q4M0p+q+Y4T7eicdaEiUASKwElFYDeD9ScVg36uw0MgZ0vYYbUxxWx7FE9UPWEWvsFrDJYaNNayk2pnc7NZGpt9wrGxkQ0HGg3O0mcwlQZHNiqyIcJz2a/kXxNW/F4AACAASURBVLVqDg/i7qkIFIEisCkCdFi9j9LLpIP7+1BB0XuWvFsCin6n3P/omDEzgMDWTPUTMu9xfzU42KpG9aItAkWgCBSBIlAEikARKAJFoAgcLgJJ4NA2Jyd6cTSjSorrSAYhq7JpX1NVEy15RgIKg65GTnpg39k3TBVl3kvSC+ttNhltmbLL4SL76705w95+8zJFFNcaJ8tRc2TCHOEEOAY3iSSgOGiqAgo1zFRPWUY+sT+uQrTbc3KJg7Lb9dvzvG1FVjnq89D9F4GjRkBFEwh7KL5jh21APkEVXlse76FOxN3RsUPogMABuYT829/+dvrTn/40k1AgoNy/f3+6d+/eHBBV8pGqJRA9VEMhQ+zQcof88OHDjYCIknY4EFZYBxUSYqvHmTNnprNnz24Eqi2oopA5fux4bt68OQevSVZB6eX777+fyTEERBTVUMi8xvsERJQlj83Ic9z/0o5MEorjRL5nXVPSn2NHqklBAOyjCBSBInCqESgB5VSf/iP98Fx7KZdJhxWlk9uLSDseZuPbOYWoQuvIjicElvSX1ZJnL9c2rRElJsmqodiQsGFBQ0P7iGx8+D6dPjtnHVg90susOy8CRSAQSAIKxcHtCCijpPFmYNKbzMIXKif4pBIQULDeMbh3pg91T1ARKAJFoAgUgSJQBIpAESgCRaAI7A+B3dTAUiVEAgg5Y1RB8X/yqGhM35JaneFsfet2acGTyzLpwT6nZBNRoJaWKsrW/TzetOPeH3K7W3unNb6RkMGAphbg9J21f0hLHo+EZSWqsA61SeuTzrCXWMJyKqJQi5SoMpJVWCYJKIkzz0dV01rl7u666NJFYKcIqARPZgwENeLfLjIEFMZDVIfP+/OO73koiaAYAnmDjO3OP/7jP84kFGx47ty5sxEQOnb6gMihwglkjySgYMnz8ccfz/HRRx/NZBDtcJL8oRXOZvtE4QQCDZ9BIg0EFOL27duzCopqKJBnJLlIkIEEgzUQCi0qoaDgwrFDqNmhLRD3Q++x3lfH+zD3YsaHIPylzTj/L5t0t4ykt1Pou1wRKAJF4NgisJsOyrH9kD3wtUVAT1YaUbR4ssPqTHzIJ3eDgAIRhUaajGEynVo6uM6ySBnR3Xx4O4R2Cm1MmNOCJy0maGhkQ0QVFDuNuzmGLlsEikAROCgEDouAgvKJ5JNPQgEFEooEFGcEHNRn7XaLQBEoAkWgCBSBIlAEikARKAKnAYFRFXgrdeC00qF/aC3NLGlEG9bReicJKJBJVD+xngepxNqcysUqH/O6iimsx+SyZTY6ec6yvpeKKIdZz86BQ0kcy4gj4wBjWukwiJl2OEziMPSn8DNZm9QWR5twMvVJ1U9UQGF519EaQvWTnCiyTJkkX1PtZCSq7JR0cxq+a/2MRWC/CEhA4f4JAQXyiYHtjuQTMvfhXZPuIG9A1DAgnUBA+ad/+qeZgCKhA0URlEZ2+oBIoiUPpA5UUAwIHxBPDBRI0hon7Xi2I6GgbGJwfBJpyElA4X+UU1iWzPE9efJkgyQDAUUSCpY8L168mAMyyjaqLNwDk9xH/TJJJTk+BNmPcSEtenJ8iHv2eK9P8uFOoe9yRaAIFIFji8BhNtiPLUg98ANDIDvJdET1i6VDihoKAfmEBllKdNKhTUse16MRR8c2iS27ucazUUDnLW11UhkFFiyNC2b508AYc85IoEPYztqBXULdcBEoArtAYBkB5XcLGx5mXUD4k/yXs9EsPm62q1RAgcCn9Q7qJ8sIKBbeuMf2UQSKQBEoAkWgCBSBIlAEikARKAJ7Q0CVEBVCUjUk62EqiuT7jDxmHY7/DfqOI/nEWpsKKFmXg4BCH5Jg3Zy5z/8GtT/3Qf0u97GsfrfMAmi39tt7Q/b/rzWSNKwdjoSOkagiMYSBTPrAaemQFrYSUNxjTo6j/pgEFLbhpDlyWuXwPGuXvJ91Tre/rEaZFuWqn7B865n7vXq6fhH4JQKS9lSCpyYHAYUMAYW6HOQTanNpUbZjBRQsam7cuLERf/jDH6Z//ud/ngkoPOc9ySksu9MHpA1IHgTqJpI7tOb58MMPJwN1FJRIDNbVzgcyylYPyCTY8hCooHCMhuonfAaeo4JioJ6i5Q5EE44rSTD5nOPfggjDfc97J/fVJBBSx+S+7L2WMSDHhhwf4n/GjQgVqiQD5j2599edXnxdrggUgWOLwG4G54/th+yBrzUCXoPp50rHFB9E4lY8h4TCa2RnV+RzXqMBlwzh3Vzjo8QkjYQxaHTwGo0IBlkN7SbIsF2ddUBug2KtL8EeXBE4NQhsRkCxw5vKU3shoNixeriw3oF8QqB88sEic3/MmV+nBvx+0CJQBIpAESgCRaAIFIEiUASKwIoRoOaVg5ROHlAtJOtRSVbhfepnkkYgk0hG0fZ6mQWOCihJPnEb5pyxr8XOMqsf+qc+tqvd5fvbLbtKiJNkkjY1DEpuphQimSPriVo1YM/AjPkclGRAMh8OeKp0ov2OtUbXlWDijHq2k/vk/6xzbofLMoWU7dbp+0WgCOwOgVSOYuLt7xfkEwko1uXIaYu9KwIKKiconBB//OMfp3/5l3+Zg+dXrlyZVUUI1FJ2+oCwoY0NWTIKGXLHBx98MBNQyCqhaMsD4UNLnm3URyaIJDzIRBJSOGYJNGTVXMiopaTNDseEZRAZZZQvv/xyIyCq8NiGhOL9M1WpvMc6PsS9nbEhyCeOEVETJfhfKx+y924V8ztetNOLr8sVgSJwbBE4zEb7sQWpB34oCDhbw8bV2IFNe54kokhSgahCsFxa8qRv7W6vd2crOLs/fVjTggdmK4OszPYn+J8OpR3LlLHcmuZ7KFB3J0WgCJxSBLYioKiAwmwLYr8EFO+JHw8WPBJQnDFwSk9FP3YRKAJFoAgUgSJQBIpAESgCRWADgVT6mMfetsAml6XmpW0OeasBS9bzfdZjIDQndWmLQ2Zb1tPSJicteCCqaCeRs/pTlXhc19qf+agugdEux+NYZqMjwcOaoAOQEjzSjscBS16jzyuJhFnyKJkYae/AdvN8j/bg1hbJWn6roJKWQDy3jilB5qjw7X6LQBFYjkCS9yCgQDxRmfjNUCbeMwEFIsbt27c3yBl/+tOfpv/23/7b9K//+q8zAeXSpUuzaggZhZG9PiCSGFjySDYhQ0L529/+Nr3//vtzoH4CASVVUEZbHsgg29nzcNxa8qCAkgQUiDV8HgOSCcdFoIaCGgskFDKv5fFvYxHkvZV7fipb8ZyJx2nBA+kE8gkTlHmu/bgT8dJCreNFe734ul4RKALHBoHdDsgfmw/WAz12CDizwo6qUqDY8diplSUMySQtebDp0a4HEkp2gJllkbM2dgOMDQFzSltCMLHjCBmFhoUEFFivvEak3JrymLs5hi5bBIpAEVgVAodJQNF+pwooqzp73U4RKAJFoAgUgSJQBIpAESgCJxWBJHukxcxmtjQSO6h5UTczII7wmpF4pVoK70tAkYSS9tZsx+MYiSjU7ajZuU8tdfif58s+y7gN63RHcT5Hi5lRDTn/l3SifYK2C5BLeC0JILld6oijTcNIQElLhjzPOQmOOiIDnMyyJ7PN0cIhj7f2DkdxRXWfRWDnCBy4AgoElDt37swBEeUf//Efp//+3//7TEKBjKKdDcuhLrLXR5I2IHt8/vnnczx69Gj6+9//Pv3lL3/ZiFQmSSsf1FMgpSQZZKvj4dg5bgICDSQUA2IKJBQDMgvbVa3l8ePHkwEhJe16VGghL1FokYSYZETvtdyTIQdqlaYdj6ooKuRzD4eMwv+SUkZ7Hj96lVH2elF2vSJQBNYOgRJQ1u6UnNoDGn1fGSilw0vGkDA7tzlLg46y/ohkyCja9PCeszYktuwG4NED1YYGr9sBVEZTAgoZpmtKr6U/II2LNiR2cxa6bBEoAqtC4KAJKM7iqgXPqs5Yt1MEikARKAJFoAgUgSJQBIrAaUAgVYElayQRJTFIFRFqXqhXUicjUz+zljZ6K0hAoV8IAYXlc3KXBBSIJKmAMtbr2D/7cV8qsLBdIpfnuLf7/7DPb6qUWPfLel++Tw1PJROyg4nU+dICRzUUPgvr839az+YkNgYqcxb9qJQ8Wv1o4cD2RtKL+zOPdczDxrb7KwJFYGsEVIvinq0CijY8owJK2qvt2IIHYsbdu3dnAgr5n/7pn6b/8T/+xxwQUFIl5MyZHW/2V59KxRIyRBJsbr7++us5o3ry7//+79P/+T//Z/q///f/zlY67IsMIQQFkufPn8+ZdZMAshV8EGY4/nPnzs1ZIgoZIkoqv2Av5HJsEzseguPDlgcSCpl48eLFBiGFYxkeI0kxfy/4HWBsyBgV81G/4j3yGDlehDJKbdB69ygCReDEIVACyok7pSfmA6VMJ+QRCSl0bGmkpSUPDTTjjVBDoSEHcSUbbKsAiAYBDQNnM9ABhXiS4ex/so0NGhx0GLODuIrj6TaKQBEoAjtB4DAIKPTUUhEqLXg+WChDZSFuJ8fdZYpAESgCRaAIFIEiUASKQBEoAicZAepeqpbwfCR95Gd3WZVInIRFhkQiOYScD+1zJIpAQGEdghrbSEBZdgy+JomFnLY+aYO9rudrtK0Z1Y+TxEHfNWes5wDiVmokbDOtFySgYEnLbPnNrHLAd5xtn7Pk2W5riut6ZfW4isD2CCwjoGjD89Y0TVjvMMFWCx7HNHbMFIGAcu/evY34l3/5l+l//s//ORNQUEOBxAEZhAwhZBUPVEO0uyFjv/O//tf/muN//+//vUEEgRACAQXSB2QQMkQUCCAEZJSdPDxuyShs9/r169ODBw/meOONN2ZCCmooKKNARvn2229n0gkZEopqKF999dX8GsdN5jh28eBenmpXEAxVxCdz7zdSBYvnjhf5G5NEl10cQhctAkWgCKwvAqv5lVnfz9cjO74IpNSnnWQ748zG0GYHMsqDIWyokXlfBRXyOPNirwg505+WER1SJNYILHec/a8ljx1MGheQUNLKZ5zpsNfj6XpFoAgUge0QGAkob0/T5EyL9xadXO6bBMXI9A/fqr2gRLASwiWgbHcm+n4RKAJFoAgUgSJQBIpAESgCJx2BZfUn+1WjvY1qImRJHU7MGvti1MYkgFAfk0SCJXUSUEYFlLG2Rl0N4gl9P9VTJK9oZ73MDojX7CuyXB7njgdJV3DyRysdNrmV4rDvaauzLKeFDfU6LRNUPmEgURIKo5RZ38vZ61rwqF7C+qzH+tQFt7LKGRVaNiOrrADCbqIIFIFDRuBQCCha8JC14PnXf/3XWQEFMgZWNuQkoeyHjIKNDuQNSR5Y8Pzbv/3bhgpKWuWwT9VIJKFADJEcwrYMyCrzjf3n5bd2tmVcvnx5QwEFJRSIJ+yXDCknFVsgvaiGMh4DRBT2jxIKeZtj4AAZGyL4TeD+zn0eoiGR6ij8zxgRATlF6x4yvw/+npAlSlYV5ZC/oN1dESgCq0WgBJTV4tmtrQ6B7JTbmbWDSydaUgkKJ0k40Y4HUgpqKMiJQkIxRi/avR4xnUU7gTQybDRAMoGIAvnEQViJKZBTeJ8GiQ0TZy/s9Ti6XhEoAkVgpwhIQLHD+04JKDuFrssVgSJQBIpAESgCRaAIFIEiUAR2jMBIMJGYYa0rLXeodUEkUYGEOtdWkwHSYof1IJ4YbMOa2TIFlNxuTu5iPYkt9BtTySRrx3n8qVy8qsleOwV4tEQY/x+3k4N42uporWN9TqWRHASUeOIgoiQSMrU9a4NjbY//c1CSfamIQk4VlnFkNY9VOx9teWrpvdMrpMsVgfVE4MAJKNjR3Lp1ayP++Mc/Tqig/PM///P0hz/8YYKoQaAOgoKI1jj7JaCkqskHH3ww/cd//Mccf/7zn6f79+/PgTILZBAUSAjIHyqRmL///vvZDgclEkggkk+WkVA4dgNCDZ/JSAKKJBQ+N/uHVCJhhjwSYtg/JBUCdZckrwyXFffkJAkySTmJiz4nQ0yBeJLBWBEBKSV/M9hmWsS52/4GrOf3ukdVBIrAJgiUgNJLY50RyOszPXC15HHGx92w3YGAAvFESx7eYzYInXEy69rR38/1n5KcNArolNIhJdOQkHyCGgrB/48W5JSU4bRBsc7nocdWBIrAyUCAe2Z2diGgIPWJCkoVUE7GOe6nKAJFoAgUgSJQBIpAESgCReBoERhJGtahkqRBXSptbJw0hRIJfTYVgFUYyU+UBBOII5JPbi9ILL5PHskjSRqBoAIJBcILsYxQsgzJUcUl/z8s5HNgbiRz5AAdxzaSU0ZbHf5XqSTtblD4VLmEel/a7zCQKAFFNZP87ByTCiupoMw6+jukgsuIW36G7cg1h4V591MEisD+EThwAgrqJjdu3Jhu3rw559///vezCgrqJzznNexqyCybJI69fjyIIpJKyB9++OH017/+dQ7seH7zm99M77333hyokuSyn3/++fTo0aPp4cOHE89VQyFDQtmC/DFbCEmcQQlFSx4yRBSVV/i8d+/e3QiWZdsSXb7++uuJ8LiSTCMJBtLKEhLMqFiVhEbu9fn7wm+IhBPy54sxI8eLJK+Q2Y7EQ3/jOD0loOz1Iu16RaAIHAkC+xmAP5ID7k6LwKIDbQeeDnLO9oBwAvkE30QCQgqvGdnBX5U3LT/+dlbJqJzQeCDSjueTxWvZaaVBkWSWnuAiUASKwEEhsIyAogXPb8Nr9iAseD6YpunvC4IenSnjoD5rt1sEikARKAJFoAgUgSJQBIpAEVgFAjutnY7EDMgj1K7Mqcir2ggkEQIrHBR8CUgoY+0qP4c2OeQkoFAbg1DiNkcLnlGVhX38P/bOhMm1q7zaIgkJ5GO+Hu7oO9nXNoQEAmEKlfzwJBBm8MCYFDF4voNtsA2BEChC4q+eQz/N8kZTq9XzUtVbr1o6OmefJbW0z97PXq+wCve5rXuu29A197HXSTUn5sYS1zxuqWvPJScIec4FZI7NOenHYjEdiy0vm+UTEkLhvgCKbRk1ybblCnnu91YFqsDZVOBQABTAC6ALAvgD5xPgk2vXrk3OKJSoIeMIAozxZ3/2Z7vleAQ69uKIAqSRTiZ3796dvfjii1NQjgcXFoNjW/aGDHzyyiuv7IYwCJlyODiQEAmALCrJkx8pzg3nEwLY5sKFC7uBC4r7JAOc6MhC5tieD6DK2AahmDkf4XTF4rve3xTmf/jdYNEy8ImLl1mw7KJlf2/4jWJ+aSy/lr9lZ/O/p2ddBarAiVPgqC4sTpxQbfCxUoDPbV64s1KEC3QyF9yU37EEDxOpluW5f+finAtyL8q3YRNKB8AVDWQuYrVTo1OhGwoZIMV6f2QudHNVxLESuo2pAlXgVClgCR6/M3VAwQUlARS+K/lOXWb7nMJwgeUAHdnvPEqRAd4BnhRAOVUfpZ5MFagCVaAKVIEqUAWqQBU41QqMrh6OHS06aZ/Pa6h0IuFaLB15+TtBEsATXHsTQGEby+HkcQVHyIxtce0GwEKwT91ThErytTkGli4r3D+KMeJ096Cdy0CUdAxhHM2V5kzwcR06lsNJAEWXEmARJvlwMCEYv8vSOO7L69uEU3I7HmcbgRehl9Q6V69zfP9uKe5T/dXRk6sCSxU4EAAloRFK0WT5mYsXL86uXLkyxaVLl94GoLAdLiiU7SELopBxRln39tvf/nb25ptvTtDGG2+8Mbt3796MMjzAJ7ih4L5CAKFQhgeow+B1QCg6oZCJ119/fYJCKINjWR7L4SxwI3lbczkfQBPODRhF6IaMOwrPE+j1u9/9bir3Q3A82mQAwXB+tJdMG9hegGXQaPzed86HzO8Gi5b/cyd0QGGuiPu5YFkgUtcsfm/cF78hWapt3bep21WBKlAFDl2Bo7i4OPST7AFPnQLjqhLtQrnwZmIV4IQJVIJyPMIo3PeinMz2CbJsKpQ1Wb2gpUPBhSwdCrIleARQ6FQQr+90Lqw7S97rqo9N29zXVYEqcPYUYACSwUmBPQAUHFCATwRQ/O7cD4Ci8xPwSQGUs/c56xlXgSpQBapAFagCVaAKVIGTrMC8EjMuhJp3Xm6f5aK59mKsygVQ3E9HFOAUnycLoLCoSgeURQBKgiMAJ0xo4oRCTtAlZw/HUjych+WpzUfxno3lc2jDoom1hFWYjGOCjpXi5LF0Tp5vuqUwgcckX47Z5X6Y7MsJQ/5Ox2NXs+t+Ms/ReCz7M57jPFjlKLTvMatAFTh8BQRQyOd2ymKzKIzQyd15jdFBa2FrLUVDBqgAsCAATAA+HnzwwSkeeOCBXRADBxQcUtjGbXmtAYSy7g0wA/DEAEC5c+fOBJ/ghiKAQj5//vxuWR32jwuKsIfwio4oQCjplgIgAnyyAP54W3NpP6V4CM4JCIWwNA8ligy3JbNv2sGxybijAKEYnCtBWwBRhlv+JggoCiDyu5GuWixaxj3fOSLBSOaT2E7oUUcUYRTd9JeVcVv3ret2VaAKVIEDVaAAyoHK250fsAJ5ke8FOBf3dOAouUMGOrEkD5nHDGCVscbtpk0eL4S9CKazQGdC+ERrNZwBuA/5yrZGXmxv2pa+rgpUgSowTwEGI4HvhFDSAeVqgHtAKHw/buqAUgCln78qUAWqQBWoAlWgClSBKlAFTqoC6RIieOLY0XhOCatw/QRMorMJE4xONgKIWHZH9xPGr3icjPuJ5aW5ZhM+IY9jt3mdJujCMTk2z43uLfPeh3kOL0fxfuUEXY6rzVuclSAHE3GCJEzaAYnoiAKckjdel6vHhU9cie74HVkARTcV3Y7ZN+HjzDquAknyHLpa/Sg+XT1mFTh+ChwIgIJbCfAJGeBC2IIMZIHrhw4ggCdGQhiUqcExRNcQoI11bwAZABs6lwCQAJ4AohCPPvroFAAouLAIhXAMwA4gE9xOcFABWsE9hWA/CbZwHKAPHUiWtS+hHHSh1JDBeWdJHkAcyhYRQCi6sJAtzSMIgxuLrixAKHNu43e/f7Mxv1WWJLccDwuUgVHSHQUIxd84cs4z8fpVv5frvnXdrgpUgSpwoAoUQDlQebvzQ1LAgQA+z1x0a1tKhhoGPBFEkSIms8KE3pT2pa4O2e//hTX+XClBJ0KaFRjFshRkOhs6pZClYrNu7SHJ2MNUgSpwyhXg+9G64mQBFNxPHtoB94D3CC6Kc2BzmTSW4HHVmQAK33F3o/wOZXj4zvNii9xbFagCVaAKVIEqUAWqQBWoAlXgoBQYx3fGv5nEWQZ45DWRcMfoJiKwYkkcgBJgkHSfBPDneSEUrs10RyEDnXitxrZuN680Ti6kok2Mazm2tX7NhO0qPgIjq0rpcHTLWWdZgYRMxhbqOkxmEo8xNCfsuLZ0dTg5bwmgjA4oluDxGlXIZHRNscRPjtnVwXi7n6HurQqcBQUOpASPgAWZkjMAFQawBcAJGcjEcjuUn8H9hMcM/rZ8DyAK+3PfWeZnfKMoT5MldF599dUZAUDy2muvvc0BBQCFNhhAJf/1X/81+9WvfjW5jQitkHk95XnYB5ltBEA45ltvvTU5ohDTj8pbi7+WbT/boY2uMGTOX33QheMAxtgm4BMBFNpqe2mLx8+yQAvawe+HMCO/U8CQ/Ib9LH7LBCQt05NuXZaNwx2F3zLC36R8S/rbdBa+SXqOVeCEKLDfifYTcppt5ilXwIt9LrS5OHeViXZ2lOCZFx8ats3BhP38b+RKCS5S6TTQmSCYfGVSVgcUwBSJV7ITuOQ/8nE75e9jT68KVIGDUcDvMwY5cYBiZR3ffwAowCe4nwCg8JjBSrysUb6sZSOAgruToB0leABPiJd2vgcLoBzM+9y9VoEqUAWqQBWoAlWgClSBKvAHBdLJxEdXjfXwfC5U8v5YDif3LRDCNpbD4XoKAMUy0AmVuAhKpxQyzxsAKcvcKHMMzPI5ugKvOr+D+HzsZSW25QkETbK8DeNggh8+n+1NFxOuKZm4c/KOvy1vLYDiJJz7dKyOleSWQdD1RPcUxuGyjUIv7iPLK3SS7yA+Td1nFTjdCuR3/ViChwW0LpzFmXjtEjw4e+DcQabEDGV3iPvuu2927ty5KXBAAbwAmiAAONhe6IQsrGJ5Hp1KyGybriL5NrEvIBEDWERwBDAF55NHHnlkiosXL74NQMHNhNcTOIvgeEJJHjKvtRwP+ec///muIwmwim4o5DUAkKn93IBrhG44Z91PyLjG4Mxi+R4BGY4HeIIjCu0gAFRwQTFsAwDKHAiF3xHBEXL+FvGbBBBpFk4RtHReicxj/nZmOThObZ7z1un+j+rZVYEqcKwVOIoLk2MtSBt3IhVI61Auvrl4Z5BANxQ6bUa6ofBYuqUwCJBuKpuKwY99roqw80BHgk6Ck7NkHFEycmKWC+DeqkAVqAL7USC/H1mFx/ceDidkABTgE+LKzvch34kEA6a5sm5ZG6T4tSfGAQXwxBBAIXOxVABlP+9oX1sFqkAVqAJVoApUgSpQBarAKgXGMjr+zeu4P8ID43WTLiaW1DFzjTTCJ4L7jEHl6nbhE5xNRgcUIRQz+9cRhf2MxxnPdx4Ak+e4Sp9tPZ+Qh3BG7nueM0o6mWRJaibUXNEtCJL7cuU4mXLXLvIi83dOyPG6LHvjGB2Z61G2J7ifxxR8Sahm3mOFT7b1Cep+qsDZUoDfAuBE8jwAhbE6IBTG7dYGUIBPACbIQCaXL1+eSt2QBVGAUQAs0lEEuMKyO2S2eeCBB6YAWMGlxJI87FtHFHLeAFp0PSFbioeyPIAkDz/88G6MAAqgxv/+7/9OMAkgB1CHAYhCKR/izp07U9vdN/ul/YArZPYh+LHMCYV2oxVOJ7qwAJ0A7hDoJ8BDBlrJNnFczwsIheML9dAGHVHmtCHhRn5XdM435+8hc0hClmQWMOuuj9M+c01uz1jsWObN37Cz9d/Vs60CVeDYKVAA5di9JW3QPhXgM+2FOpkLfjp0xsXZbGZQlifhtR/yTgAAIABJREFUFKAVBw62aVtqfT8yHQgmZ4FPDCZpdQtwFQbbsX1vVaAKVIH9KJADkwxo8r2nIxQACs4nACjczwFSBkD9Pl31fZg2kgwGJoBCCZ7b4YLChVMBlP28o31tFagCVaAKVIEqUAWqQBWoAqsUGMeG5rmhsI8sweM2QiS6mWSpHEviuP90jcyyO0wwZvlT/s4SPDqWmC2jQ+axk3DLCS/LSM9zLslz0YXEzCpvSwwwmWY5nhFA4Vg5WcfYGS7ChjCJLijZtnQtGSf92OdeHFxOwvvSNlaBKnB8FRA+IQOZXN8J3IlZNOs8xZ4AFBw7hFBwO7lx48ZunD9/fgJKgClwOfnxj3+8G5SV4bUG2wKIELxGdxTADLbBBcWSPCkxAAYOJZbPAdD42c9+NjmZAGncvHlzNy5cuPA2B5QRZgFEEUjBbeTll1+e3b59e8rCKGRAFxxTCI4PvGJJnlUAyvjxELQBtsH9BWBGxxbO2+OQOa5OL5xfwim2PcsCLfkoCmPqiuJYqfNHup4wjuocEvNHLGTOEj3zfsdGIOX4/ke0ZVWgCpxqBQqgnOq398yeXAIorOLPSVUmXzOgigkmZBlcYKUJgwZc9OcKmP2IOa7SeH02m0Grkuk0CJ/QmUi6lQvq7Ix0hcV+3oW+tgqcTQUYvHTVBCssAPD4DuTCVgCFfClW6/Fd6Heg36fL1ONiKQcD+U4DPDHuzGYzI60iC9mdzc9kz7oKVIEqUAWqQBWoAlWgCmyqwDiOOW9ck8e4BrJsjtdE6fCY4ysJ3rMNE4NGltTJMqX5GiEUrqG45rIsdK5057W2w+szy+f4N8/TZv4+6tsqG3+BE8essjzOIqBDt+AsPe0kGpkxMPZjcAzfX147jq0xfmZ5Aq4tfX7eavB0MdG50+Nke49a9x6/ClSB060AYKJu7MAmgCdAKGTmJgBPXESbvxELF4bh0JEQCc4lAB9CKAAfQiiUndFNhAyAAuxh6AQCeIJbCjCGwXO4hnAscrqh4AKSTiWAGcAjBMfI9tAWgA8dSEYARRcRMnAHjic6nwh/kHnMUjgch21xQjGyDM4qIEX9aBPnjnsMEA6Z87Z0D/m///u/d6GTsSQPIMzYhiWOKFlyjt9SxlX9HQPIZHGykCbzRy5oxgnF+SN+AwEws7SP9/195j+qc0qn+3ulZ1cFjq0CBVCO7VvThu1DgVzZAlDiahUu+OnMCZ3oBGCmAyiJzEDBohUye21a2nnSmfAimU4CnQYmay3LA5ginMLzbG/QMemtClSBKrAXBbIkGTAesAkQCsAJ9w2AFOA7g4FPbuvYODNwl64muDoJnACh8LeZi6f8XtvLuXTbKlAFqkAVqAJVoApUgSpQBc62AovGacYFRMAgeX2TYH5O5DEpA/BhsB0ThC5kYoxICIWcrrlZwpn7XEMx7sQY1JhpSwIw42vTSWWVA+VBfgJG8GTepBWP5WQXE2a5IEHYI6EP2szruHbMbXMRFpNtCYeMY2AJp7hCnNcQtCHH3tRoXlmCdGHhfleKH+QnqvuuAlVABfid+uBsNvvQTjBHgSMx8AmZ+QqfYzsBFH8v5ioJFAE4YeCAouMIEAoghRAKMAnOJAbgxi9/+csZIAUZBw+ACeAPHFUsx0MGXhFQIfO8AXRBiRycSgj2zz4JwJDr169PQXsAULK9I4DC8XUyAWyhXQblbyzBI5iiGwkwSrqRJPixCkDJc6FtH/jABybwhgyIgwMMYAo5wRvOG7cX20Q7cUkBUiGnmwvtGW6jO1f+rvIbB1himR3mj4BQCO6nOwrwZv6u5phruokVQul3URWoAoeuQAGUQ5e8BzwkBfxs56oXBgOgi6GJranIpKvB43b0gFFW1dxd91SyQ8EPf9bpAzbJcjzQrAbPWZeWDgcXxr1VgSpQBfaigAOfDIJyAXslAgiF0BXFFYK56m6dfgKDfXxHeXFk2R1K73A/ITsHB6X693Iu3bYKVIEqUAWqQBWoAlWgClSBs6tAwifzHGvHxUjpRpLXOkAmORHjuBGPA664Op0MiJIledgmQRKPyWM8B2iis24uBuD4CfePIM28czvsd3oefKI7SLZldCNxoszxK8ausiQPr3U/XAfm4gUn0SilM14rjrN1giOMq3kN6nWok2yLSgCN55ZwTCflDvuT1uNVgbOngL9ZzD04L8GCWMATgvLYACj87vgblADKwrE5ABQcRYz77rvvbSVvdPMAQuE5oA6cOsgAKDiJGIAjgBxk4ApeS1y+fHkG2PK+971vAlHI6bpC+RtK5BAvvfTStA9BDI4FfHLt2rUpP/jgg3/kpPK2H5i3fv+VDDQCCMO+DdorPAOMYnkeoBdAFJ7XFUUnlXXK4aAhYAmZMkM6vXCOgCiULyIAcVID2knpIRxZKD/EsXF8EZix3WhJe+bc8jc24U2AS0vKkXHRBzwx+O3kd5PMQj9BFX+HzcAo+Rt89v7zesZVoAocqQLrTCwdaQN78CqwTwXGur8AJtLGQCgJoKQ7CnZ31uJ1Jco2/l/oTNBxMFjtoY0aWScUHAPoVNCJ0HJNG9FVNXX3KVlfXgWqwClSIAdd+V7Li1vAE4LvQb7/1rL3jIsXL2K4oHHlGRno5OXZbAaAghNKfscB4FnXm++03qpAFagCVaAKVIEqUAWqQBWoAosUyHEYwY8co0kQJcEQAPx0MREGATBhrCdv7I/HhVQYM3ICUADFsjojgMJ+hEfcD/vyOMeprM6qT1lOfs277/Wf41quuGaii+s8Q9t/QZQscQM4wvZAKGQmzxgXcxJNBxS2G8EQyxWwXyfnHFurY/Cqd7fPV4EqcBQKJFzIbxSQCeNvBGNxgCcGY3b+bpFdGLu0NDbQxLvf/e7JnYQMKKEDClkABScUnrM0DRlYAoDCAOIApiBwLwEWMQRQcAXRDUVHFOCKBFDYL4ALAXxx9erVCUAh2J9lfMijA8qyNwmHEwEPYA9gF4Jjcw64kQCmkD22EMj0AxZwy7ofBs4XeMcQRiG/853vnNxPDOAY2mfpISAcg3ak9itcWfyds2Qdv5EsVAY6ISeAgoN+jsnmfX5r/S1Ox691T7/bVYEqUAX2pcA2JtT31YC+uAocsALjKhLr+DIpy6DCWIbHTiAdQkv3kF2t4uDCps12pYgX1XQK6DwYAig4BjBp62oQMp2GrKu7aRv6uipQBc6GAnz/CaCQWWWBtaf2njqf8L0HkJfW06v6B7mije+mtE4GOgFAIYDpIPUtLebFj/bIZ+Od6FlWgSpQBapAFagCVaAKVIEqoAKrrjXG7RzXEeYQ8MgyNllCh+0ARiilYwCgGJYb9Ti81gVIPJcTgFxHWcqHsSG2TdeTHCOyDE8uZrJdh1lWZ5Gjx/j4+D6k/f94P6//mMRKiISV1znhlaVwcgGVJXi4JhQcYdGVwX7yuGN7dRdmny5q0FmzLib9fqkCVeA4KjD+LjAP4WJYHIlxKaY0Npl5ClyMBR7XcsYCQKE0jDAILh0PP/zwFAAogCeUvQH8wAElIQxKxego8uabb84IAA4CkILSNDiCkHFY4RjGhz70ockVheB5SvAYOIAAXACfUIYGAEUIhfalw8heABTcVAQ6AGTSvWW8LwTCebCtTiiW+OHDsqo0D9ugLeeKE4oBlEKghSWLyOhp6SE0oA0GzwHqoAexAobxd07nLxcn+3sJdMI4LNnH3IbHhDt5TCcVoFH2N/729/fzOH5ztE1V4JQosO5F3yk53Z7GGVVgtGHVDhUYBdDEsBMolMKgg7V/GWgYLVI3kZMf9VwNwkV7diIsxwOAQimetFhjNUm6p2xy/L6mClSBs6OAAArfdQycAplcj+C7zu8/4JR0QFnWPxi/x/huAjAxRgDFCx8ujvgOy4HDs/Nu9EyrQBWoAlWgClSBKlAFqkAVGEvnrBqXTFdbwJNcKJRwxwinuOgIJxMm9YRIyLnAiHfE8jnuz+sn9sHxdEchC5JkOR32kVCK11W2fenq9QP4SDiZNJadGQ81as/kFECHWbjDhVCCJfwNLGJ5aXJOgiVEkjUHaA/PsX+PkSWqAVMSdJkHoOimkm4oXdV9AB+i7rIKVIGtKMBvUwKQlsI2A59wn8w8RJZxy9+WhY0BQHnPe96zG4AmjzzyyC6EgnOH5WMAKbgJPwCJAEYQgB3AGkaWswFSAZ7A8QPXEjJgi+V5ADFwIKEMDYFTiaAFr8P5RAgFACXL9+wFQGGfgi3ALVnuBmjGcjhkgBScXMg8N8If67qh0FahGxxmUuv3vve9bwNTOIZ6okG6o6AnbdYZJt1Q5ry5OW6q65jl65hLSsf8EU5xbJY5JcZj06GM3+B5t0IoW/l3706qQBVYdbFRharAaVYgL/4ZWIAqtu4iOcvxcN+6jGTo47S+249OORig/airRwRQ5mUu6O00cLHfWxWoAlVgmQJ85+n6JHB3YzabGTqf8B3HVahW1q7qW7RvBw4ZeCS48KFkGNAczk0jgOJqOLaz7E4vbvrZrQJVoApUgSpQBapAFagCZ0uBhE9GEGWREllWh4k5oBADkET3Eu672IjMYiJLMFPWgNcKrwCSLCvt4wp0MvtK0GVVu+c9vwqy2eanIMeb1gVQaB/bOrlldtU02Ws/3Xy5tmN8yokvV2IzbpXOvQmgcJ78bUkBtstjZdmdVdeLi85zm1p2X1WgClSB/SrA7w2/Jfz+kHE6ybA0NhAKcw/8lumitdZvBwDK+973vhkwBIHbya1btyYABRBF5xPcT3DtyBsQRDp46DACRAEw8eyzz+4GsAfH4ka+cePG5LDCcXAGsXwPmden44jwCRkYZlMAJaEN9g+MIpRCSZ67d+/uBmV5XnzxxSkAUizFQwYU4eb+lg6svuMdU5kgAjcY3FsMgB41QAecYNAQyASgx/bgDAMEw2PCPrRhBQSTv3M6oQCQ8FuZ8Ca/wwmBWgadMVrGanXX53ea105v4U6eB6zu9zPf11eBKlAFdhVY64eselWBU6TA6IZCz8uw/qJOKNZlJEMh56qXVYMO60qWqz9YAZKOJ3QYsiQPZXroUBiu+HCFyLrH7HZVoAqcDQUEUPj+GgGUmzs1ZwXtWBW4FwDFAUguXvhO4sJGcO72bDYjKMGDm1OujFtE25+Nd6RnWQWqQBWoAlWgClSBKlAFzp4C6Q7C/bH0Z45NjveZiBMyYfIuy+MwUZeRq8zZjmscw+d0QPFdGNsG8JIr0Nl/QjDH/d1Lx12dQVxJPbY9J54YV2Khk8EiKRdKAYkkNMJ9JrxcIJULDrjPtaKTZew3bzmJ5kSariu9Vjzun662rwpUgb0qwG+PJXXID81ms6s7GRAlF8PyG+fvHXmtGzDI+9///t3A8QQABfiEwHHEEjJst+yGQ4dBCZkXXnhhNwA8hD3IgCTALQTOILikWMaH54E1gDaAMh566KEpRgAFJ5W9OKCMbU/IhdI3wC84nuA8cvv27SkAUQBQeB5XEjKQSAIpawm9sxFtNtATdxfi+vXrkw5CJbRNPdAG/dKxBUjFNliSZwkQk+5g/FYmvKkjmVCo80kuEmQ+CVcUMkDpOJ9kv2H8vd6LLN22ClSBKjBXgQIo/WCcNQUSHGEggc6fq1soTwGEYliKh8ygRXYY0yFgP/9HXny7QgQa1XIVdA6YvBVCAU6xw0B25QkX671QP2uf5J5vFVitwDIABRcUvtsAUFgRuFcHFAcgyXxvJSw3AigOXpL7XbX6fesWVaAKVIEqUAWqQBWoAlXguCuwzjiIgIMlacws7nGBD4BJLhTyvH3MbcmMybCAiBk0cu4nt+M+LilsZwiquLI8j8P9BFESanHs57DL6NCmVS4g8z4jCXVwrZZAyri/cUJLkCSdd72WGwEUHmfSy5zwCsd0gmvRMW3XonI9x/3z3/ZVgSpQBdZRAAAlnbuAT67tBABKzkMIoAhprrP/CeDA2cSgNM6jjz46QSgEzieAEjyPQ8qym2VzyLh1AHIAdBDAE+ngAfjCscnAFjh7AHgQwCfvete7JiCD8jVXrlzZhVB0QLGcj64qa53ssBHHFdoAKsG1hXaSaTNAivH6669P50PmedtLFhpZpw2cGwFYw7lxPpY4ojwP523gckKoDyCKoI5ADHrZBoGaOe0RJLUkes4JAZVkeR4dUMhEluThN9vX5j46t7TOm99tqkAV2LMC61ww7nmnfUEVOOYK+LlnACEHLJiAxe0EEIUshcwkLY8BoVg/eNEgyV5P3Q6EF+hZl89JXV0FJFftQNC5cEWKFmoOnGw6WLHX9nf7KlAFjq8CqwAULnR1QNkEQLEmONDcvZ0AmksAhe+vtHIeLZiPr3ptWRWoAlWgClSBKlAFqkAVqALzFFh3LFH4wBXdjKMAd1gORzeSLHeci4Z0I2E7gpmzdDXhMcZ0mOAju3+OwUSe5UhxQ9HFZF650dHhdnSG3JYD7l4+TavK5yzaF9doef3lYidAj/FaDEhEAITttPAnp8MJcIkAioBLrr7mPhNgBvul/Ua2NR9PAMbX7EWjblsFqkAVOO4KWDrO3yPgk+s7gRsK8w3OQ1CmJ39/1jo3IBAdTsiXLl2aABQhFB6jRA/x//4fHOfiWzqKAKEARghqAEwId5ApKQPMIdAhbMHrAE/SlQX3EyEUgBgdRCjFsx8AJUvYcFxcRQhcXHAcEfigjbqhkAFReN5YpxSPqgnd6O4ChEKgLedMOSID4AcohYw+Aj1k3FFsH0CM+mVpnninxrJz6VrC7zeu+rqJUXbHuSMBFB4DROG3PfsICa9kGby1PnvdqApUgSqwSoF1LxpX7afPV4GTqkCutGFljJOxZOswAqIAoSScclA2rHnRTqcgy1qkwwCTvLk6hdeNF/X8vcmKmZP6XrbdVaAKvF2BgwZQvMDBxhEA5c5OFkAh872VtcMLoPRTWgWqQBWoAlWgClSBKlAFTqYC80CMZeOKjkcIhrgAKN1lgUdGOMR9MhEHSMKkHJkxG8B5AhdHS+UkgCLswnMch5Xny2fcjud7sQjgmNfaHPdhYikXNuUK5/FaDJjE0qpc27EIyvjFMObk6miBFq/xeB2RK6o7DnU8P1NtVRWoAoevAL9FlsUmA5/gSEwAoPBb5lwEv3XpGLZWawEhzp07txuXL1+ePfbYY7sQCjAEEASABKDEpjecOiwpA3zy4x//ePajH/1oinv37k1uKMIZwC6AJsZBASjLziUdWQA9nn322anN5Lt37+6W6gEGSeeRvbihjMcH9jl//vyMMkgEbjQGjimvvvrqbuDMIpCCnpTjscQR7Zkmdd5a6+c0YVJ+53HQBzwBOiH42wxgmi5nWUrPuaV58OimH5u+rgpUgTOuQAGUM/4B6OlPNqvcyAxKMKBBhxCnE6CTDG3xAFHosTnYwSDKtlbEZFkL3E2gUy29I4xiWR5XpzAwwIqUsdZva/j1A14FzrYChw2g3J3NZsQIoDAgKVxXAOVsfyZ79lWgClSBKlAFqkAVqAInUwGuLcZSOuNEWY4x5n3GTHQxGVeD87flBsZSx+yfCbnRAYXxGkvwsDhI95NcOT4e8ySo7kyTk0mWbCYvA1Isd0NmHIkxIiNXRQOc5GxWlr8ZHVCYlLLEjpb9OeaUwIkgi/s7CVq3jVWgClSBw1BA9y4hFOETQBQAlFwIuzGAQgmYhD0AUAxcOQBPcCWhNMymN0rc/PKXv9yNO3fuzAgcRQAreA5nFAKHE1w/jBs3bswMAA3L85CBVg7ihhMKbbbdQDKAJwTttbQQGXcX2k+mzJCOKGsCILvN53zTjeaBBx7YLdGD/jiz6NCC64kOKGSObdDmdJRZoY9uYv5GM18ETErGsZpFg8wvkekbJKTKNgaP63RN/j0F01sVqAJVYB8KFEDZh3h96alRwP8DVs3Q2SOAURI44b5OKEApdhyx0GPbeTWLNxEoBxiYsKVjYEcAWtVyPORcnYIbilZrdhZcycIgQG9VoAqcPQUOC0Dhgkb4RAAFN5SXd1yc0tmpAMrZ+xz2jKtAFagCVaAKVIEqUAVOvgLMEOlkMi+P8IlldXicGS8W8RiMp7j4h/EX9megVJZNZpzGYOwlX8trEl7JUj48DpxiHPd3IFccc82kswiZMZ0sV5PnwuuyzA4TSDlWlIsB2C5t/EegJF12gU+8jmMflo0eJ7psm8/3eu+4f9LavipQBQ5TgRFAGR1QtgKgADoYuI08/vjjE4BCxo3kL/7iLybog5I3m95w6BDoIKcbCk4eL7/88gSjEIAWHIvg2Ldu3doNSvHgxqIry5/+KT/X27/pJmK7E/bQeQQXEgAUnUn4m+02dURBY51mOL8PfOADU+BCYwkkzxsQReiFbDkjMn8LqqDlChCG33XL2AmiAo7yOz72CRJA4TcfKMXQHcXX9fd8+x/L7rEKnDkFCqCcube8J7xEgaxLTI/MOoxkABRK8gChEHQQtX5l4CQHV/bzf+Wggyte7DDohgJ4ghMKMXYS2Aa7VfJoh9o3vgpUgbOnwFEBKMAnuKAUQDl7n7mecRWoAlWgClSBKlAFqsDpVIAxD0vdCIQwbuJj6QrLfd1IeB3gCaVwDB1MGEvhuREUyX1xDF1Ocj8sBpo3DpPwiq4tB7O8ervvczqcAHXkWJArkQVG8siMHeViJCaXGCty1TNjRIYASo47JTii6wmTT7wmXU5cCZ3tXHR/u8p0b1WgClSBk6uAAAq/WfNK8GwFQMFV5MEHH5zi6tWrsw9/+MMTfEIAPACC4EpCbHoDysCVw4xTCCAKGWjiBz/4wezf/u3fpvzzn/9810WE433kIx+ZgnZdv359gjFwZiFTmuYgbrQTcMP2Cs8AdgCZAJsAnpCff/752XPPPTflV155Zdd9xH2s2z5gGs6HjNbCJmTKJAHfGOyTNtEeyhvhzIKjDJmSPOhKUEpoDSeWhFhdkEx2cbNl9QRQBE7HEj30HYBYyby+typQBarAvhTYz0T5vg7cF1eBY6hADnIwWCJg8sHZbEbZnQRQ+JsATmG7RatudEbZ5HS5wM9VL/z4Z8cgLdToHEiojlapDFxIw0rEbtKevqYKVIGTpcBRACj35pTgqQPKyfrctLVVoApUgSpQBapAFagCZ0cBIY2xrPDo8soMkeVwxswEW24P8JHleXAuAT5hAo4APBFCASpJR5XRSSWfA3ZJJ5WTMKaZJW8cj8mJoiy7IwzCpI+TQ2RdUABTLMfjJ3QcNxJAccES12LAJGRAlREaSWcVFzWxva4n8455dv47eqZVoApUgf0pcCgAyoULF2ZAKORr165NoIcQCo4cQBGCEfs7nT+82hIxZNxQnnrqqdmTTz45BQCFzwNxPPLII5MDChmHFl1BcAbBIcW2CaO84x3vmBHbvAnP0B4cRnRBIf/4xz+ePfPMM1Pg4GL5HjKvEwBZAwTZbTLtxxGF4BwpkZSliICCBGRwa6FEEPALgZ6W46GtPE+o6Qpd8ned33Dni8h5n/mjn+wsciYTr0fQD0h3lfH+Nt+e7qsKVIFTqsB2v8lPqUg9rTOlQK6WYWDEQRIgE0rvEFmaBwiF51iVY+TqHe6PAznrCqoLiuTqaJuWVCo2aWmXmjV/Lc9jaZ5aqK37DnS7KnCyFSiAcrLfv7a+ClSBKlAFqkAVqAJVoAocpAJcL1jGhiw4klknE8Y2AEkygEGAUcgJsoz7YRvGVnwtq8Ata8zkXC7oyfPVScXndVzRgeUgtdnGvhP2cHyHyaAsqeOEjo8z/sOkj6WYycAjWWJ5hFp0KmHMh/Efx4pYqJTuKBwjS/CM7ctt2WfL6mzjU9B9VIEqcJYVOHAABbcNwBPi4sWLk8OIAAr53e9+9+TIQfzJn2zPEMwyNWQcRZ5++ukpAFH+8z//cwJIOB6B+wcABpn40Ic+NIWlaXAI0S2E7W3rNiGUdETBWQSXFtpJfvHFFyf3EwIAhfMBAiEDoeS57uXDrPMM+b3vfe8ECelW85d/+ZcTmCKAg9MJQduATn7xi19M7SMLo+CUwvMrbgmK8Due5fQEUnVGEzzBaZ9FzxlsQ7/BMn+ZO7e06l3o81WgCkwKFEDpB6EK/LECrtzJWsMMjgCe6HzifTJ2eXQoGVRZtRJoL/9zdhi0WaXDIK1KZiAC0MSBibRT025V61VWshi1UOunvgqcDQUKoJyN97lnWQWqQBWoAlWgClSBKlAFNlGAmahcTCOMkuWJeYxgfERoxMU6CZWM0EkCKYyXpHOJryNz/NGFxXNxbCYdVWzPwXj2b6Li4tfoeEJmXCcdboVQhDx4TgCEsRst8Mn87YIict7mLVxynIick0fzHHHH0j+0J11PHJfarjLdWxWoAlXgbChwKAAK4MmlS5cmAAWXjRFAEQbZJtCBe4cBxPHtb3979p3vfGfKABNAF4aOJmSAGEEUwZT7779/F1BJN5RtAjPZ3t/+9re75W0AOih9A3hCcN9SOGSgD5xHdCDZy8dW8IeMEwoQimEZIkoR8VjqRfsEYIBgcJShzBEZKGXFLUHT7CPYH7A/wfzQCKDwNxAKmbmndLSmn+LfCbSuak+frwJV4AwrsJfJ8DMsU0/9jCrgIAf/J6zUodyOAYiiEwqPWctYa9nMuZ+9/s/lypasv8uPflqy5gADPREs07LTkHAKnYXeqkAVOP0KFEA5/e9xz7AKVIEqUAWqQBWoAlWgCmyqAKCJi2nIwCBZ8iZdXgFIKJtj+RxhFMdCdCkZxz+4JgFeycU6uqaQcVbJcY/xXFaVBtr03A/jdYInTgC5KIhVxUwACXoAfbgamYz7rSV03tiZBEp4JduOdrqnkDlGuuOmFf8yndlnrpr278PQqceoAlWgCpxWBQ4FQLl8+fIEoBAAKB/5yEd2IRTAh22CJ+MbBdgBFPHd73539r3vfW+CUIA6KP1DAJwAqABSkIE5cEMhAE+AZq5cuTIF7X/nO9+5G4AbB3FnyDP/AAAgAElEQVQTKBEqee2116bSN2SgE0ry/OhHP5oybf6f//mfCUAh7+Wm7gI4OruQgW8eeOCB2YMPPjgFWhgcQ+gE8ITyPEIxlAzaw21R2T0XOwugzMvMJeVC6LwvDLuqX7GHpnbTKlAFTqMCe50MP40a9JyqwDIF/B+hw/jBqFOM64kwyrko1WPJHi1lyWNpHo7nSp69qJ8rUejxpKsJnYAEUgBQsE8j6ETgiGKwrR2NsX7wXtrTbatAFTjeCgigsEKR7yK+s27OZrMbO6GDE99nlBLTXpu8rH/ABUbaM/Pdcncn7s1ms9sRrw7EfG0aj/dnpq2rAlWgClSBKlAFqkAVOHkKzHMfWVQKOF1FgE2ypA7jHgAh6YrCfR4DFhE+IeciHPYxtiHHPXg9EMpYQofHaEOu1h3VH69LjmIcU+eQBDRGN5GchPF+2tVz/QRYQjAmA1Di84AjLBQSQuF5x28AURj7yQVJ47EEXbTaz7GicfJJfefpuOx9OHn/FW1xFagCVeDoFTgUAEWAg6wDyuOPPz577LHHJueNg74JoAChAKDg4IGzBy4fhCVkKC0DyEH5GeAUMqV4BFLI+RxtTyBlWyCNJXUAUbj/k5/8ZIJPiLt3786effbZ3aDtlhLi+MA1v/nNb6bMeeqswn5W3bL9H/jAB3adYIRxBFA4Z8vxkIFQAE8InFEoC2QAxXBszoVYcrM/kO5sOueTAV6ZTyKgXARQ7Lvk4mb6Gemw5r5XSdDnq0AVOGMKHMWF2xmTuKd7whXwf2SsdwyMwoQtwX0HX8gOyrA6iMgBHQZt0l52L/+DrlwRHskJYAYq+PFnoIKcAAoQih0IMh0GbdPIpVVP+Ie0za8CCxRIAAUIBecm4RPy+Z0SYgVQ+hGqAlWgClSBKlAFqkAVqAInVwFdSxi3IJaNOehUQgYIybI6uJwAhTBbRRZGIfOYC224tmCcg+0tRTzvmI53ZNkc22gGXOG2zrjEXsZPtvVu0i7HYHQyycVB2fYR9mDMBrCEcRfGbFg05AQOjwOVGGltz7aU3sHdlsy2upzMW0SULifsT7cUjp9tWkeTdd6HdfbTbapAFagCVeD3v538Zrow7HqMyz0UY3KMy/F7ym+ii8PW0g83jatXr07x0EMPzW7evDl79NFHJ/iE/Bd/wc/5wd4AUABPAFAowQMIAViCywdZ0ENIIoEJYAvaCGyCW8oHP/jBKQA0gFh0UiFvqyQP0Ei2CbAD+AQQBbeRF198cfbCCy9MGcADKIagfZbCIQPU5Dmx31U3IRT2lyV5PG8yz2UpImAXIR4yriwGgAogDAGUsuKWfQL6DsIlZPocuq+R6bPk81kakL6Mc1HMQyWou6oNfb4KVIEzpMBRXLydIXl7qqdIAQdnHICh4whoYiSAAnQCmIIzCpm/dU9hu3VdBkb5RlI1XUwYZMi6fAIouA8QuKDoiMJKGlfdAKysRnRP0RvZU6kCZ0iBEUCZ54DCYwVQztCHoqdaBapAFagCVaAKVIEqcOoUSGiE++OYQ86IJADCxJgLZ3Q1ESjRDcXt2S/jII59WFKHx4kcXxzHGnNCLe+vcl48Dm+U0IkACFCHbiQ8lqt+c1Ux9xmjcZEQmckdI11N2KchiMLkjsFzCZksGitKWMbyPnU1OQ6forahClSBs6rAoQAo169fn127dm0KAJRbt25N8cgjjxwqgAJ8AogCiEF5GQO4RMgE+CQBCtxEgDx08rAkjWVpBDMAWbZVkicBFNqTAMqrr746lbu5ffv2lIFeaAPHJ1566aXZyy+/PGVeZ2ke8joAiv8Igjd//ud/PmkjjPKe97xngm8SSAFa0bUFyIRyQbSTjJZAKDqmrGjD2CdIYJV+CZCJAGwCKNzHIcVgbsn+DNvT5+BWJ5Sz+k3X864CCxQogNKPRhVYXwEGSrSrZaVPQifcZwUQmQEcS/SQCZwHyIAoufrH1T7rt2L+yiAGI3LQAlIV4AT4hPxKBDZqOfCRK2hWo7p7aWm3rQJV4CgVqAPKUarfY1eBKlAFqkAVqAJVoApUgb0psKhszry95HgeMEg6kjDmANxBzu243rcMDplxDV1dyQAmupqQdVYhs326u1pSR0DFNs4bUxjPay/nuTcFl289tm2d8Q/GS0ZAREhkdBgRABEWYTLHCRyyEztM3PBc7lewRQeTXHUs6LLo7OaV/+kk0DY/Od1XFagCVWAzBQ4cQMEpg7I7GYAngCgPP/zwoQAoQBDCJ08//fQMYOLixYtTXLp0aXIyAaoguOEyYlBSRiDlV7/61e7reO358+cniIXSNGSgDYAQ9m+wv72W5pkHoOB+YikewA4D15MLFy5M7aI9P/rRj2bPPPPMFJwDQIjuI7ihWJJnFYxim8mcE8cxAF0uX748aUfmcSAVYBX2CwBDAMnoxIIzCo4sgCpsY17xsU24lX5IOrVl2UAeZz6JYJGzTvuW7bE/NDqhrNPP2uw/q6+qAlXgRChQAOVEvE1t5DFRQPiEzGCLK4Nc+WPGllbwBBcU4JMHdzJ/jyuKcr/rnOq8H28ey9p7rJShE2ANPwEU3VDSUm2sPbxOG7pNFagCx18BvltYych3EjlL8GD7yfcS30nCcdZtX7USke+bLAHGAOrdnbg3m81uR/Cdk+5MSwuSHn9J28IqUAWqQBWoAlWgClSBKrA1BRLE4P7oXLII1NBFxO1dHGNpHKAQ4ZFc9CKAorMrYxO6tZIBTJgsM7Jcj2V4fM5juMBGUZYBKNM8Uah3mGOSTIpwLeJkC+1cZBmf7rOMs2AzzzUNOYPHRteT/NsyybifaG/PWA0LgthPjuHosOJjeUxXFi/64C0Cazrxs7V/1e6oClSBKrCRAgmg8Bs9luDRlXhPJXgSwADKAD4BOBFC8T4ZaOGgbwAkTz311OzJJ5+cMk4llAMiKA0kfELmOcvYvPHGG7Of/exnM0r4sA8ACkrtWPIGV5B8Le4gPMc2QBlZpmYv5XlGAEXwhDI8luIxc0zP5cqVKxP0IQCCCwlt/8UvfjFlXEhwdCHWKIfzNpBGJxTy+973vgm6ue+++6ZMGzhfzp33m2MZaAZ8Arxj5j5BO1bcss9CX4N+CzH2d/g7ARTvA6Jw37KC9mHStV/n/fZJVr0bfb4KnEIFDvNi7xTK11M6Ywrk4I8rgOjFEWljS4eSSV2DSd7zO0HH0hrLZEAWJ303cUPJQR4HU8gMcECnEgxuMAkMhGJJHjsIdBLY1sGUlcUCz9h73tOtAidZAb6zsgQY30Vc7BoAKZYLYzsHsHV7WjbAmRbRACiAJ0IoBVBO8qemba8CVaAKVIEqUAWqQBU4LAVyMQp98RxXSAfWEUQZtxU4d6xBdxLGKhxncOB/XgkeSwvjeuIYh69NSD3HPoRThGFybGLUb97Y42GPR46wh0DKCMgLpvg81z0CJOQMJmQSasmJHPbD80IouqEAoDBOw9hLtiEBGdvqNdeqssmLFikd1ue4x6kCVaAKVIH5CgigAIoyX3Aj4qHZbLYRgAJsYQAkAJoYQCiU5DEOA0ABInniiSdm3/rWt6awTYIxQiSUleE5oQlywhSAHLiJWJIH0EYghYwzyLlz56bgPq4gxl7K8wig4FiCUwgACjAJAXgCGEN5HTLuLWqLpjxupGsK94VpOA9i1S1dUBKmATbhuIAohOV5yEAoeUMvgRMAGOAe2kdG2xU3gVsd3HKsN0sO0mcROkkQBTcUgr6R7nDkdHir8/6qd6HPV4FTrMBhX/CdYil7amdIAf5vchAmARLus2rISV3yhQhAFJ/TDSVXFe1Hxuw08EPvihkGOhI+EUIxOwDCIAjb9lYFqsDpUIDvKr5vDL5/rkUAoLDSkecBUPK7bFn/QAcULyhwVBJA0QHl5R0XlDqgnI7PUs+iClSBKlAFqkAVqAJVYPsKJGTCIhcmqoBHyGPffFwQ43ZsC0BCv57gvvthG8Yb8qZjCSAKzwOtCLDwdzqbCMjw+nljIPPcXFc5oGxfxfX2mA6O3AfyYFJkXnkb3Uh4nsU6jJkYLvQhM+EyrvLNcZl0TRFEwQmF12X5Hs4g3Vh0aRFuWbVqeNXz6ynUrapAFagCVWDbCvB7LHyiA8rNHQgFAAXnEyEUXMmEOpcuUgU+AbggADAotZMACq4j165dm9xHDgNAoYzON7/5zdk3vvGNKWjTo48+Ort169aUAU+AUMjvete7JsjEEEIB2MAFBZBDwAOgAmDFoAQOJWlwIqEsTrqlsM26N6ATAgCFADqh5A4ACsfnfIBJyLiQcA6PPfbYdD6WuiEDqLz00kuTIwqZ19N29gEAsu4tHW24z7kI1qBXljAS5uExgu3RyUiHFtqxxs0+hBDK2K+xrzQCKK/NZjOCcV/7RPZ1sv9DaUFuLQ24xpvRTarAaVOgAMppe0d7PoelwDjQMtZfZtCHCV2CSV8hFO4z6UvnkkwnNFcYbasWsitmrB9Mj8M6fXQOLMlDZvLYWsQMqmT9vw5kHNYnqsepAttRIL+buGDN1RQCKFdnsxnBhS7fUZbpcQB8HQeUJNr5DtH9hHxnKMEjBc8FSEvwbOd97l6qQBWoAlWgClSBKlAFjq8CY2mdBDnyuVyMwrgAk08sbSXSYST757weiCRLAet6CFhO3x6QxEgAhet7XstjurpavsexiXkLZOadD+of9Zhiwh7jxMb4XE6GaBXPeAkxOoxkORwW9rCEmMjFO/MAlPGYQCZZjlRLeyZo5pXVyUmg3Nfx/aS3ZVWgClSBKrBMAQCUdEK3BA9ZAEUIRfhUd+KF+wU8wTGDEEABQiFw6bBkDPmwAJSvf/3rMwNo4vHHH98N4RMyDh7CH2TACSAUAgjl3r17u4GDB24lBDdgkIsXL07x4IMPTqVpcAUhc0zADXXRXWSeiHl8ABTgE4JjA21kWZ0HHnhg9zyAUCitYwDMWI4HAIXXp5OKTi5kjuO5cPxlNwEjXVFwQUE7gBMgHsryGLy/6Rpz9+7d2Z07d6ZSQcAwv/vd76awDcI3C9qQMGz2Q3icsV/ijdlsBl2j+wnzTPSPAGwzdI9jTFiIpW4o/b6sAmdMgaO+WDxjcvd0T5ECIyiS/0sMHOGCYgCaUPrC4G8mgvmbwSG2Y4CJvO4E8CoppVUFUQBMKJNB0EkQQIFSBUyxA8Hzo03aqmP1+SpQBY6PAnyH5KByfvdc3LnA5SKXYIWkKzH4/kl4ZZUDSlorCqAAnhBCKNznQiS3LYByfD4rbUkVqAJVoApUgSpQBarA9hXQMXWRc2o+znJdF6S4Spr+OX1znhMUSYhEAGWeAwogChNdWSpnXEWdq6s5BiCLMAt/63SS0IwqzQNptq/g+nvMcY+x/M3oIqLzCBkARKDeUjjjCmAdUkYHFPfDxAr7yeM6o+S+gFtyfEUXFo+ZZ5qLf0YQZX1FumUVqAJVoAocJwX4fbXMHTnLYl/ZWRiGQzqxNoAiZAFwAXjxyCOPTPCJAAoOIcZenEE2FQ6nEOGTr33ta1ObPvzhD++CGzqgCKAAYgBAkIE5fv3rX09BKRmcQwxAEOAKgQ/2C2xC4H4ylqfJUjVAHItu6X4CGAI4ArhBAKDQDhxOyIAuOKAA1JATKuF53FN4DTnv8xhAjSWGAG0AQTgeWahmXhuBZ4CMLLMEtOM5kyk/ZFCuRzccts9jcux0bEFj9STPuY3wa/4NeCuIyzyTIArzTAIobEM/KZ3j6C8J4wLijpDLph+7vq4KVIEToEABlBPwJrWJx1aBRXWMGRxiwMe6y2mnJ3yCIwoQCh1M3VLI4yqnTU9+rFssgcqPPpPFgCeW5WGCWIcUOg0MohjapG3ajr6uClSBw1XAlYxaavNdA3hCvjSbzbjANRicdpUlF7rc5g00j2fA90uu5OOiQ9cTARRK8XAfwI0BVqMAyuF+Hnq0KlAFqkAVqAJVoApUgcNVIAEPARLL3riq2ZwuJixKsRyOEImvI+eNv9PlxMktABQAlgTSx3GLEYwRghF4mVdWx+sE23BcxhIFPMgAI+nmynWHj/MckyG6mDA+oiNKujQ60ZJgC9cxWXbHsRJLHo+uJ2gkQJJlftJVxdI68z6Z80CUw/0E92hVoApUgSqwLQX4bWfxl05llsUGRLm8My+AexnzA5bNEwRd2AYAFJwvgEsAEABQDErvUKbm0qVLUz4sAAXwBAiFTJsEUMiWjRFAmX4od1xNgDF08CDrPgJIQeiOAkgB/KGDB/sAQDEAMnArIXAHAcpYdBNAEQhJ1xDAkd/85jdTAL6wP8ATSwolvMLz6ZYCOGP5IDJuKJb2oaSPZYd43SoAxbI8QCW81wRuN5bksQSPYApADsF+gVxoJ+eQbUJPoBlgGPKc26I+CI/b76HfRD/Khc7kBFDoM7kQmkzfK/tR9tecu9rW/1r3UwWqwDFU4LhcNB5DadqkKrCxAuOKJzqa0szAKEwGGwApPGbkANPSeo9rts7BkKx3zA+/8IkgSsIoSaky2NJbFagCJ0cB4TeAEga0uaBdFKyszBJg654lA7tpYQ2AcjsC+ITvFJxQAFDy+6cAyroqd7sqUAWqQBWoAlWgClSBk6iAi0q8tteNhCwYIphCf1zHk/dGGV8mqpiIAgoxUotx0UuCK+wvnVVHDRM4d5JLaIZtT9I4YTot6iqS8Ei6j+RECWMigCRMplgOJ0ESAREy+3VBDxMogvgC9qnvOHHj5ErmltY5if/VbXMVqAJVYDMF+J0HMBEyoRy2EAqLxHyOuYO1ARSgEqEEYI9bt25NAYQCgAJ8YqmawwZQvvrVr+4CKMAn8wCULI+TZWmEJnDqAJ4APnnjjTemwGWFoOwNMAcAhRAGGacSSg5dvXp1ykA6i24cJ91IKFljKR0AFEvWkNkvugKgkBMcAfQYS/LQVqGP559/fkY899xzkzuK50VeVYbHtgui6IjCeaUbClDPuXPnpvJEZEEUYRRK8XBuZNqmIwt5Dzf6LvavyOkONwIm9JUYJ86wfA/Z0ofLYNw9NK2bVoEqcJwVOEkXlsdZx7atCiwa1OF/jIEkBoR0OsH5RAcUymPcv1OOBxiFSWOtdBmgWrT6aC+K00mwFA+ZwROcToyEUHBDcWCGTgEDMrlqZy/H7bZVoAocvgJ8f+hqwoUubieU2yEDoiQAx0oMB7QXX5n9/hxGS2preZKBTABQXt7JfKfwXULmgsPa6vPqqx++Qj1iFagCVaAKVIEqUAWqQBVYrsBYmnJVqcp8PsvqeG1v5rlcdJKlexk3SJt+XrPIAQVgJOGU3A99/GXjCDkOmItn1nFCPIjPTbq3jiVs8jrE+7l9urc6duH4BfBJlsAZV+qODigJhqSTCvtJWAXwJJ1X5mkyltBx33kOB6Fl91kFqkAVqAJHr0DCnfy2M+6vOzrjc0AoBONz+bvPPMAygHT3zEYHlOvXr0/gCRn4AgDFAFABQrFsz0HIA9gAeEJ85StfmVEy5qMf/ehuCIrgVsJz3oArBDosy4PLiU4hQCaAEkAnZAAU4BMycIquIGQhFIARgvPGMYTgeQAONeBYCaAIabz00ktTOR3AEkMARYeZ1E+QxbI8uLQIeNBmoRYybii0WWcXAJt0fnG/85xR0g0FRxTOjcANBU0pcWRQhsjSRJyvAI/wyViSRyhmQUmet51uOM3RN2I82Mj+GPNOCZ/kHBT3LYHoWHH2ubL/dBAf1e6zClSBQ1agAMohC97DnRkF/N8iW1OZHhYdT0ATQvAEIIUARmG1EtuQeV12Wvfz/5qUKgMz0KmGE8U4FnCfyWQ7B67wcXVPrug5M29mT7QKnCAFgNgcgOa7xAtbIRS/b8hsm3bgy04zV+0xqOv3B45JfG8kgGJJLzJ2i3z/OBDc75AT9GFqU6tAFagCVaAKVIEqcEYV8Dp8LJHrxFDKIrjha3QizHEAxgJG+BuAhMfou5MZA0gnE0vi2IY8po4l9uUFXDh2LmThNcvGEVaBNQf59ntdwMSD5WlyNewIbdAWt/X6gkkObd2ZBEkwJOET7nNdYvCaLBPKfnPSw789Xm5rWR/bsOoaiufzXPz7ILXtvqtAFagCVeBoFOB3NeFRABPG+wnG4Vwkxhgdf/Pbb/C7v9ZCVEEKwBIAiwROKLtz5cqVqfwOAZAA9EEALBzEDcePL3/5y1N86Utfmhw6Pv7xj88+9rGPTZk2CEbYhtEFZfpx3AFDgEMI3EWAUAjhDgAU4A5ADiESYBG08DgeS/CFvy1fw/E59gigvPjiizMBFMASgRgAlIcffnhyP7l58+Ykn2233I2wClCJ5W1oM9AJgfsJsQgGYVudYBYBKB7Xkjy64PC+5nlzzpYlAlIR5iHTPoAT2kjWWYaMvitu9mWybzS6wtFfYt5JAIXFzcwzEY4V01/Lcj5ZotD+19hvWtW2Pl8FqsAxVWA/E9rH9JTarCpwbBTw/4uOp6uTGISy3A5leeiA4oZiYLln0AHVmpe8n//XnDxmwIQfe+lUOgA4FRhMJhusEkqng04eH5uPVxtSBeYqwHcM4InOS1h7UluWjAOKAJyOS1mjfpmkEunWUtc+ke8I4DUBFFxQANh4ngsOAJVeQPTDWgWqQBWoAlWgClSBKnCSFNBhJGHthFHyXLhO5zn71ZbVyUklHxvL6gim0IdnG/vxZI4t1DKOBeQx2cYxB9s7zVOsIfjohrLGS7a2iWMLXF9kqZy8dtARhYNq/57OJkDxQCVkrjss/Tm6lPB4LsJhlsWVtzyXx/FYTn4ImiR4koDKMkHG8ZOOp2zt49MdVYEqUAWOpQL8Jmepa0rsOOaP44nuxGTmBIRVyToTr/z9TjcPQIQHHnhgivvvv3924cKFyQUFCIWMMwZlWgATAEMO4gaA8q//+q9TfPGLX5yAiE9+8pO7wXGNRRCM4EXCH0IolrkBOskSMvyNqwiBCwlgDtoQlKRBEwAS7lOSxjbwfAIoOJQAoBA4oEwdgbd+/5PN6wFPgFBu3LixC58IodhettcJhUybdWvBsQWNXnnlld3gbwOgJvezDoRiSR7AGkATQBQy77Pvt+CNLjDsN4EUSg/h/kLQxhW3EdQVHLF/5N/0qxgPdlwY+CTnmuiv5VyTfUD6bvS5cg5rVZv6fBWoAsdcgZU/aMe8/W1eFTgJCuSKKECUhEyYBLYkBh1SXFEMKOm01aUTy22//7c5wEMngcni7Ajc25lQZlKZ53KghtfmgMxJ0L9trAJnSQEGsS35xXfIjR0ABQiFC1xtP8nae85byTlqli5KXBTw3SDFzndGAihcZLi6cCVCf5benJ5rFagCVaAKVIEqUAWqwKErsFfIQrgjJ5AS8AA2yZvgiYBKuphwP6ESlh57jc/+R7cUZoaEVeyjLyqNk6ukt+Wcuumbk2DFOpDF6K7oClqyLigJojgGweRGupEAwwvGM6HB63menGVAuc/zBotxcsXtvDanQ0vC+LZlU636uipQBapAFTi9CvB7zG+7wdgbi8GMSzv3yYz/A6bSHyA77r9SnQRQKC+TJVgAJnQ/IQNffOhDH5qdO3dughNw0DCEKNKNZOXB52zw05/+dPaFL3xhgk/+5V/+ZTrOpz/96d0A/gCQIANDrHsDytBdBGAEpxChE0AUAA6OTcbBQ7gCAAT45OLFi1OgiW4oZKAd9i30gfPJCy+8sAugZMkbXgt4YizTTNcUnVF0bqFtuIwAfNy9e3fK9+7dm9xRgFI4h3Rz4ZynzsZbb+2CMIs0sxwTnwNLEXmugCj52WBbz5vMOT///PNTAN4k/JOOLHOAmHRDyT6d7iiWPdQBRfd9Fj8zXmx/DEc63VDI9NfsB+Yc1LofmW5XBarAMVNgvxPZx+x02pwqcCwVyIEhBq6yzI4uKJbggX7WoQBKmslkKGgyr80azZuebFrcMujCD7+DNhCqTCbTIQBAAfv1ObKrjRys2bQNfV0VqAIHowDfFYAnQij4QwqhCKDwvbNXACUHaBnQ5btBcC0BFEAUVyByQcHgbm9VoApUgSpQBapAFagCVeAoFEgwI6HreWNhPu/q5VyVPMIonovX58InZKETczqhsB8AlCyd48STk1Ucl/ur2ptgSo4THNY4X66EdfJhmfNhbp8ldwBG0qHV0p1OQCQcwsREAiiMZTjJoQOKK2mdxPBYHoOcoIurbcfP56KSPGy3DmRzFJ/3HrMKVIEqUAWOVgH6AY7jMz7HGD9jcZbeYREqC1DJjM3NW3i68gwADXASIXC9ADAxAA7yb8qxZFkWy/EAg7AfgAqBlJUHXrABAAXgCRDKP//zP08OHJ/5zGdmn/3sZ6c8HnPd4wh0AGQAR1jixjI3OIzoMoILiqVlyLidCGJYksZSNWimKwh5BFB0UiEDoFy/fn2Ka9eu/ZEDSp5LQhu217I3gDNAHoZlecg8ZqkhMq+xDBF5niOKx+W9A6ihrWRBH95fzlcIhcznJV1ieN8MdLStZBxcAHmAeshzbmOfL53jLI9IZj4pFzEmgKIbCn0z+2fzSiRmqcR1Pz7drgpUgWOgwGFdmB6DU20TqsCRKpAuKElCf2CHeKZDCvlsTUiAFCaIc/WUNLT2vpuekNa1/Hgz2MIPPB0CfvSZOAY8yXI8WasPGtVgYKe3KlAFjpcCAihAKIQAChAKF7xc4Bp7cUBh4FYAje8AITXy3R0HFOATgu8T7RQZ3O2tClSBKlAFqkAVqAJVoAoctgI6mQh7JGAybywsS+wweZTgiNfwrlTmXPIaPwGULIepowmuJgQTTbltTjylMwr3cyX0orE7Hx9hlMPQelzxmo6J40SBkxJmS+WQubbIiYosdcM1SN5GBxRdF8nsI11PbI/jHqM7yrIyOvNK5+Q5HIa+PUYVqAJVoAqcPAX4jc9SfIzzX41gvN9FqCw8ZXv7KWvP0wFQAFgIGeBuosuJZVeADYArEv5ge7Y1eM6SNYAJm96AGABPDCCYz33ucygH4oAAACAASURBVFMAoVgehgz0su5tBDoscQMUASCBC4pleXRGMQPWcE46hGQJHjQSyiFTggcXEEvw0EYBFZxUAE+Iq1d5K39/W+Qak23Okjy//vWvZ5TaMdBMGIX7OKQYwDRCIORlAArt8D0ERqHdth29AU8MNOCzQ/D5EDihbYAv6En7yLi2APII9cx5z+wX8dQI7eb8EfNNubg5Fy2mEwr3cdEWRiHT77MfN5ZLXPdj1O2qQBU4QgXW/mE7wjb20FXgNCmgPa+dSwan6HA6IZx1Iemk8pzPM+jF6+yc7keXHDzRopbOAT/uAChaoyWMwkSznQEt0vbThr62ClSB7SuQAAqAGwCKEAqWn37X8L2yFwDF1YYMEuNqgusJ4IlZ+OTOzvdIQbXtv7fdYxWoAlWgClSBKlAFqsD6CjDeBcih64gLOXRFyT2NsAqTR8Dc9KfJOpMCpugdL/SRQAn3BVAEWHitwfV8gjDja22jZX72Mma3l23XV3HxlpalMQt/6GAyb0JCaCUnJhiDACCx9K/QuyBKtmAEUBifyNKfQCce33Z5TB5PuGVs3ypN6nqySqE+XwWqQBWoAumERn+AcX5KYl/bybqek+ljbFRCT3cPwQKBEsrtABdYtoYMgJFAwqVLl2YGr9c5g7xpKR5ACuCTf/qnf5oCAOXzn//87O///u+nEHog7wVAmX6o3/rDz2+WzbEkD6AEAXjy5ptv7jqiAFcIcaCDIA4ZWAewBHcTQgCFkjSU89FZhszzDz300G74EV+mlW3OkjxAMwIdZGATSwgBoFCah7I8BM+lIwrnvexmySDdbARSLMnj50QnGOGbLOVE+9KdRRAFGAUgZsltHrSbQDBjyPbxzIIn/J0wsX+b043bkjz9lqkCVeAEKXDYF6gnSJo2tQocmAJ2Lvn/G90K6JhCQptxRTEYwNKedxz02k9j7RQw0MOqIB1PyLocAKIQ2NvaMaD3kYNOHZDZz7vQ11aB7SgwAigP75TgAUIRQBFqc2Vl2nsvaoWrFAHWuHgAPgE2MXMfCIVs/U62rVPSdt7X7qUKVIEqUAWqQBWoAmdVgSxpu2oMK7elj5vuo6P7iHpyHSusAiDCdlx7MzH0wZ08AijjcdI9xZXPZF6XpXXsd6d7So4PbKPk7n4/J4tWtKZe3GciQKBDMMRrBp1L3FfatPM6ricMVrvm5EMCKONkg66MltnhtUxi6MDo+IRldXLhTa6g7Sra/X5K+voqUAWqQBWYpwD9iHQzp9QOAIqlsQFPcDxnrB/AdaMSeoAE6WQCTGHobIFDiO4ZAgqUaLlw4cJuACLomEFOGAU4YdktIQsdUCjDA4AC4JEAikAHAApt2MaN4+PcYQChWJIHeEInFOAJtuG4ABlkzvv+++/fDaCP27dvT8Fr0y0FAOXKlStTXL7MsOpi95Nl5wUEo3MLGbAjSwjduXNnglDI6MnzBk4qADeCRan9eEzBGB1gLDtEthyTpYk4T4P9AMQYaiiAkm4uADHL2rDTR7Tfxdgw/TWDPhv3db+zlCJ9QZxS3ojsuDKZPuDoqEezOx+1jX+o7qMKHJACqy7eD+iw3W0VONMK5GATIAmDUgxwWRuSzijuJ2buE3RMte4l20ldZ/J4aR9o50fcFUH5ww+EInwCjELNPjoCBB0DB37IHcQ50x/rnvwxUWCZAwoleIRP9uqAkgAKqxQTPAE6yQBA0VlpbqHQY6JVm1EFqkAVqAJVoApUgSpw/BXQRdQ8jf0PzfZvYQ5dQ/P6mWtvAZPRZ57X+1wCKEAoBM4ngCRkvePnQSRCL2ynWwrbG5bVGaEar+09t6MaqxvL6swDSMYyOvb7WcwiiM41QJa4yf3OA1ByxWtCLWybWuhw4iIajifIwvHHY6YlvG0YywMd//+AtrAKVIEqUAVOigICKIzhA6IAoACfGMAnxsYACo4WACdAFGQcTQBLLl68OAEFun/oAALwAEAAwMBrARDIOKkAhYxleizVskx0IQQywMQXv/jFKb7whS9MAEqW4LHky7YBFM7LADLRDYWcAAd/pxsJIArnDpRBxnEE9w/OA3eSLFtz/vz5SV/gE/Td1CUGnYBIhEk4ju0Fknn11VeneO2116a2ZEke3FAshcN5ZpmfsTxPtg+IKEvuCNZ43umIApjDMTxWOrBwnzYagk1qOudzki50Lni2j2i/TSd+5pdc8Mx8E3NPzEeRGX+2r2c/j75g7j/B6ZPyPdF2VoEzo8BRXdSeGYF7olVgjgJZp5mOKQNh1pKmE0qJDF1PrA2JIwoTxloAa9OXK602FTt/tIFQkkqFPM0yPD/ZKc9DplNAp8GOwFifedP29HVVoApsrsA8AIUL3XRA4TtmUwCFDj8XACN0kkCKAAqD0QVQNn8v+8oqUAWqQBWoAlWgClSBP5SgBQwRHBHgQJ8c17LULRnog8kfLPDJ9JMtxyNEor46oHCMBFAswwN8wjU7mefzmj5BFO7rWpqlfyylm+227bmv8XwO+/1PB5F0O83BfgEOrwvSzYTrBP7mOiAdR1YBKLiYAKGQuX7geB4zNXGfgigJyfO6ee4tvD5XzPr3YWvb41WBKlAFqsDpV4Dfe+ET8qU5AApjcoz/0zfZyAEFwAMwAuiEfPXq1d0SMcAFQApAAuSEB/hbFxAycIIwAiAG+yVwVwFOWHYDZgGqIANufOlLX5p9+ctfnjL7+MxnPjP77Gc/O2UcUHRB2ZYDCm1LVxDADoEbMgAKJXksJaNTCs/RbtxeLEEDWIFjCsH5UMoIuIeMvoAnxqYfYWENNaO9uNQA0NC2dB8BQBFEIXsenAtttRRROpFMnaV3vH2ql7/RW2cbXG6AjYSOKJXkew6c4v5oq24twky8x0a2Ab3m3LLfpWMe/TQXMutswvixZRjJQCfOPb0WLnfMVdHHHEvyJFy86VvT11WBKnCAChRAOUBxu+sqsIYCWesRmASLX4LJYTqjkNKGNn1CKg6uWUZjjcOt3IQBHToBBj/+OJ8YuqHc2+kQaHfrQNHKA3SDKlAFDlSBsawX4AkBhIIDChe62wBQLLdjzpI8XEA4GFwA5UDf7u68ClSBKlAFqkAVqAKnXgFhEl1EFpXk0cXE7YBFvL4m44bi4g+ey5sAitAI27r4gwmkXDSid/wIobA/HtN9ZR50ctzH4BgPYHBfwEMQJIEQ7wOaYJ/umIB26mSuBxIWWQdAcT8cP+GX1CwdWdy/7Z07A3Lq/zt6glWgClSBKnCcFBBAoe8ggOKYHDnH5DYGUAAjcOXQmePmzZuzGzduTIG7SZamocwLcAOOGtwH2jCAUHRDISdsAYSy7Cb8QQZM+OpXvzr72te+NvvKV74yQQ2f/vSnp/jUpz61C58AoWwTQLF9OoJYoobMueoiAsABkALAQeD0YUmZdFHhPlCKZYoS8hH22daHzTYLpNAu2kwGQKEcjzHCKHmeOqAkfLLIFQUQxZJLvPdZhggYJUEh9uHnBF0sUfTyyy9P7ZzXhgXaJCSSfTfLKgIgGzrxMw/FHJTOKGT6nJZpJNtfTGB5W29P91MFqsCWFDjuF79bOs3upgocWwWSdAZGYXWWK7QYJKP0ji4oACgZWc+agbIciNv0hOkUaGdL5sfdsjtkOwB0AiBRLddDZgVUDlZt2oa+rgpUgc0VOEgAhf9x4DSo8wIom79HfWUVqAJVoApUgSpQBc6qAvOcQ0YHkFykwX2dRyxpMz6vlgmR+JoRQEl3Era3RIvwii4rlsnl2pxyubzOEj0AJjmWNraf57Ns0Pj8Ybz3CXxwvCxFMx4/n3N1qitTHRsYV5zyNwBKLkhJJ9VlNulMPvC8JXu0YOcagxht1cf26sDiOaY7y2Fo22NUgSpQBapAFVikwDwARVdiARRLY9PHsE8zOqQtVRhwgJIwxJUrV2YPP/zwFIAogAQ6a5Bx9QAYIIAwLOVC5qYbBhnoRCiB/QApGIAjf/InfzIBGoTlZAA5AFC+/vWvz77xjW9MEAqvFT75u7/7u+kYwg0HAaBMHZ233nqbM0i6muhuYlkeS99YZiZLz7CfBx98cCptRMb5RJ3JgB7oQN60HI9vbkIoWT6I92p0QbE8D1qnw42llXSkUYt5HyDeN/Q3hI8oOYTjjSV6yGzjubIv2mOb0JHPlo4zlhUSWBmOnW4o3LffpjMKfT/7kDjx44CiC4oAii4p9h8dn9ZRhZx9X/u2/aaqAlXgiBUogHLEb0APf+YVGFdvWSuaTEcU4MRyPMIoZgbCHBBj+xyI2/R/245ArmpKEhXoxJI83LcmH3AKnQXrP5N7qwJV4PAVOAoAJd1PKM1TB5TDf997xCpQBapAFagCVaAKHHcFcnJlhEjyulgHEcvhcK1LHxdXErJlaAU9PG8BFN1KeB0uJkIovJ596nIyXjPrWMJ+2QfHIthPPkfb8zbCKC4yYbujhE9cZToO/I+fE4EO3VCzzK6uhg7wJ4jChIEACgtXtEcnC6AkTMJxbYuAi/vPCQVek9uO7c0yO9n2TjYc92+Atq8KVIEqcPoVWAagAKLgar5vAAU4AvCEeOihh2aPPPLIbuA+ki4ngA3AGAIZQhhAGTp+CJZQjgcowaAsD48RQCRACQIpQAe6hwBFfPOb39wNABScT4BPCOGTg3JAmToNb721G7iKAEjoBANgogZkNBDKEcyxVA/aAeLgMkMAnVy7dm12/fr1KQvgkNFtPzedSsiWuqHdtFFHFNoHfEK88sorEwTie0jmHH0feE9G95NsXwJEtJ9yPAbQCe87IArB+41biu9ZAj3cT2AmyxtxHnNuY180Sz4mlMwc1Bs7wVzTCKBY6tGcZSATbLEvuZ+3p6+tAlVgCwpsOkm9hUN3F1WgCuwokINSDrKRGejSmo8MeHJhpyQPeVzNlYNi+/nfzhVFDAjljzsEapbkAULhbzI0qquWyL1VgSpw+AocFoACaKILCvfHEjyW8WoJnsP/DPSIVaAKVIEqUAWqQBU4jgqM7p8jSOLzXNcKkZABR3QJZRGGpWjJjvx7/avDCW6hCaAAorAfXUwso6NOCY2wT57n2O5PmGTeCuXx2nuETvZzbb7J++iikixNk6Vrxn3mgD0gOTCJQAl/OzFA/z7dUkcHlBwLYNuEQzhmOq3QNvY1Zh5LkGQZVJL7K3yyySelr6kCVaAKVIFtKyCAQnmddUrwbOSAgjMH4Alx9erV2aOPPjq7devWFMAT6QYCEACAocsH5XgARsg4gOhkQgY20BEFIEEIg30Cofg82wA96LQCFPHEE09M8a1vfWsqwfPJT35ygk/IhwGgTB2Nt37fHSDjCCKIA5ih2wmZkjyUtTHQwgCmAKAx0Bh3GSAfMhAOpWzIQBzbuNle24yutBPIgyx8cu/evek+7x+ak4FBEgBZBqDo2qKzCedh8J7meQOhCB/xWeD9Fjris2S5IEAZYCYBH9q84Da68elYkn1L+pJZdoe5poRQ7KOaAaGN0a1vG29N91EFqsA+FTjsC+F9NrcvrwKnXoFcCcaAF51VBsuIBFAu7lDTuKNAT7OdK7ksx4NY+/0fZzDKiWRgFBxP0grt3mw2I3BFgVDlRx9albxopVUHh079x7gneIQKLANQLg+rLfiuyIvdZc3m/z9L8BRAOcI3uYeuAlWgClSBKlAFqsARK7DOdeboDJLXukIklrzRzUT4Y3QG5XqXAETxNeR0GUGSBFCAULiO9ppaJxMXbswDR9yfLiwCK0cl97xr51VQhmV16b8LebjSdFwRmg6oDNwz8J8OqAAoBLDJWJaHbQVVyK5CZXu2Xea8ouOqLi25EvaotO5xq0AVqAJVoArsV4F5AMpYgodFprigAKnY7xj7M0vbcf78+Qk8IXDlAEARQqGETt50xwBqABwAWgC8IAMPCC+QARN09gAasQwNmTItgAhGOqAAbzz11FNTPPnkk7sAyic+8YkZcVgAyiLRcETJ83zjjTcmNxGADrP3gSl0AiHjMgPYo8sMriC4wJAtS5Slavb7AeL1gDO8XwawiS4o5Lt3705tJ4BpdCQhA6CMpYGWQSm2l3MCHEoIhfecQAfdU8h8pjgukeWdhFHQm0hXGo6zoB1ZSlEQWoc9S++YnXMiC6cAqFC6R7c++qD0aadDxvvR+ahtfDi7jyqwRwXWGTTY4y67eRWoAvtQIFeFMaDGCi9WapEBTYBQLMFDeR6DjqsWwdoS5742bRIDQVn32R91MlZogCcGf/OD7zauuCLngFda5m7arr6uClSB+QoIoHAhy4A7NWa92AVASVclARS/K5ZpWgCln7gqUAWqQBWoAlWgClSBLJWDGuPfqVA6gQiWCI+kuwj30w2FPqpldyxNK4BCH3eeA4pt4TleL4jCdbQBkEI7PNb4bua55HbbWd66989O1rJPcGQRlKLjCAP5giNkrud5zOvzbAmvyet2lq0KoDCwn/txQF/XEuD0tEDPcrxskwDKePY5PpBlemqZvvfPSV9RBapAFagCx0cB+iG6n+iAMgIoluDZGEC5cOHCVBLGyBI8uJbkLR1OABoo22K5GYCFdAYRViEDC4yOGJTkMTiGgAH7+853vjP79re/PXv66acnkEH45G//9m93ARShjcN+u2inbi2WuAFCAZwhv/DCC7Pnn39+9txzz02P6f5BTrcZYBRK1gDhkC1TY1mi/ZbkURedUIB8CPQV+KB9d+7c2Q1gIs7BmDrE73jHbnkg3XB8rxZpjxMKjie+v97XBSXL9bCPdGgZy/OgMc47ZNoPjMI5kefcsh/I2HMCzenKx/10PHFuigXRzEn5OvqmgtDp8r+sX3rYH8kerwqcGQUKoJyZt7onekIUSEtfBroYJDOYTAZjNgRRzocLip1cV4ONdbH3KkOuiOJHmwGppFCBTyjBQ8YZBYcUfvSJrOvsoJdUayGUvb4T3b4KrKdAAihc7AKgGAVQ1tOwW1WBKlAFqkAVqAJVoArMV2Aso5Mrd8dXJNDhtS2wide36XKSUAnwSC6uyIkcHFDcdt61Lo+lQ0oeIx1TLN0zr808lue1aNuD/ozoDpLX0BxzBFAEVdyea2+u242xdE62W7cUoRIBFOATAshECIVJgQRZBE4s0ZPldNgu2zqvzaNDSscIDvoT1f1XgSpQBarAQSuQAAr9l0vDwjDokH0DKBcvXpzduHFjdvPmzSlTGob7ZMrl5M3Jf6EGwADdQIQIdNDA/QNAhWA73U4SShBIsAwNmbIr3/ve96YARAFAATwBQvn4xz8+ASjAJ0cJoGRJHs4/S8b88Ic/nP37v//7FLiKJGjDueAAYwClGGiBRmxPPoiSPLTb8knozHvz8ssvz1566aUp64aCkwvBTRcbQJR8/5c5oQDP5PvE/YROgJHQguB91AGHTPssF0QWSLE8kKWQOJc5bcj+IH1JHfwSRgEu0XlPKIVF0Lr0k4VTAKnZfnTZG0tDHvR3QfdfBarAFspzVMQqUAUORgEH67QHJjPYpk0fnVXK8FzYycAo6WzgKjJfv59W5kAQg0v8iDMIxeAU8Inx2nB/0WqpXA21n3b1tVWgCvyxAgzW5yC98AkrLq7McUDJevfL9KwDSj9tVaAKVIEqUAWqQBWoAllGJ8vmzLOOT1iF61L6qbh7mrlvAIcYXMvmdlwHpwNKuqUIhwg45HPczzK16WSyajFWurcc1bsu7GFNe9qR1+YJdeS29Nu1JncQXlty8mhHDrDiYD/X+MInvJZregETgJN0LvF1vnZ0PV2l2zwoZdVr+nwVqAJVoApUgeOsgACK43IAKPNK8DCGv7EDyqVLlybYRPBEEAUYBUAgb07464CRbhRAJkInwAK4aRiUVtHZg1IzABYJX+D+oQsI+/nBD34wxfe///0JggE8MYRPjgpAmTpQb721G1niBrcXoBmcWwjcUARvOD8gE0vycP6WqTFbpgZAAxhnW7exvYAetBtoiDa++OKLUwZE4T7BfaAT2gGEwn3hD/IyAIVtdU4BRuE9t9wQMAquOwTwEzpY5oeM0wlQj6BMOrLwuUpYZUEb7BOOUDV9TPqfhHNRln9k8XPOSwGkGMAolnvU6S+BlG29Td1PFagCKxRYddFdAatAFTg6BYRQHOQbS2vgfEIAoZBxRqEkD5kBO22HydzmDaLt9TuAQSadTfjhx/HEgDZNGAUyVUte60Dbcciaz/qvtRbf0X3WeuTTo4DfEw7SJ4AyzwFlLwCKqxz5v74zm81u72Tu3925T/b/3dWWp0fdnkkVqAJVoApUgSpQBU6HAnu9NnR7RtbTYQSow0UPo1NIwipsk+VwxvvCJ2wHgJIleNgWCIXgvvvl2OP1bPZt2W6ZW8phv5Pz6tCPj+Uq0IRGBEfSStz285p0HwEYASLBmpxgAYnX8OS8WYLHsrv089Pe3EF/+/VZFkgwZhEgc9j69nhVoApUgSpQBY5agXVK8Li4VABFiHfpGH1O+F++fHmCTyy9Qymea9euTTECKMsEAb7AscL46U9/OvvJT34yBQBKwioACQmdpDsGgMEzzzwzxX/8x3/MKAM0AijALAAN24Q0Nn2zceKwvA1gBqWDnnjiidmTTz45gRwAJwbnnCAOwInPcT/LFHl+wB+cp1CHedP28j4YgB4CJ0IomTmuwA/tYHsAIYJzzX0ta4/nwPtOUIrI4LzRhMfJQCVZNigBFAAnj09mO8vx0JYljig0z/6p0HOWfgQ2YR6KBdGEpXjIQNQJWAtLu79FQPemb1FfVwWqwAIF9jr5XCGrQBU4XAWyEzquBAM2MXBAyaAT62oyJqTT/jhXou31OyAHmRiEyoEtyFOtz4BSJFLpHLCSiklp3VMcwLIDgKq13D3cz1aPdjoV4P9e+OSDOystXG0BgKLVJxk4bZlteiokPGatd6CTeVEA5XR+rnpWVaAKVIEqUAWqwOlRIK8NhUaWOX7k9llCh/vpXDI6jLBvXVLodwqSZBZEERRxf5Tp8VgJo3A/+695Pcv15LwSQbZjr9e+23rHR8hkhEh83pWZrtTM8jfcz5WbuVLUAXqvrbnuFj4RQLEvT85bHpPj8lqv38kM1Au3sIgkAZl1SwRtS8fupwpUgSpQBarAcVeA/gxjch/YyemAwtic8AkZsFao1r7WwvPDlUKQ4cqVKxN8cuvWrSlfvXp1NwAi1r0BJCQcoBvKz3/+88kZxRI9ZKAB2mA7ADNwxiDYj04cZEAFABTK8JATVjguAArwjc4c3/3ud2dPPfXU5IBy+/btqf2U3CHTds5PcELXF86f0js6oJBxTkEPniOAOAx02/QmqEHm/bL8jqV4+NvHbBdtQ2veR4PXCt6Ql91ob7Y/wRscUNCB8yX7/nI8XmcZJz5HOKDk5wi3FLRX/3To2WlP9nFdwEx2UbRwNHNSLopmTgrwxLCMpC5+Ovrp1q9rn33bTd+avq4KVIEVChzVBXjfmCpQBdZTIAcC6cSmqwl1Iw1AFN1QcESht+kkdHZocxWa99drye+3SltdBqKETMgMbvGDz48/mcdYPWVtvtwWEMVOAHms/7yXNnXbKlAF/qAAAAoXukQCKFzoCqAAn2wKoNDRX+aAApRSB5R+IqtAFagCVaAKVIEqcHwVSJeQdBGZN/kxwipZPof7QCIE16n6jnsNm+4oPM91KQsldDIxA6Fk6Vmvey2f4/7NKLtooiavn8dFGEc1/jXPVtzras7Fa2EH19ONJGGQtBLXRdRP2WhRLoDC6lCuvdNNxdd43ARJ2C5L6Sb0MjqXphvKCMQc309/W1YFqkAVqAJV4OAUoA/jmBxZAMWFYY7HkdcGUCyNYn7ooYcm+OTRRx+dABT+JgBTAAXWvQE0ZIkWYRRcM4AGXn/99RmuKGRcUrKUio4muG0AZ7z66qu7QZkW4JMRQMExA6jhqG+csxAE+Xvf+97kgkIpnnv37k1aAvWQASrSJcbyNpwHsInledDdEkU8Ruke3UP2e95ZPgmAA0iGuHPnzu59H+O4urLwHvHeGZwHr/d9XvY+jCV5eJ8FjgBP0gWGYwK8EAAwCZwAoACkCDdRpsegHVlqKNqzqO+cjn/MM1lyB/CE+wmg0P/VnZ+F0QSv4bFcYD32qY/649njV4FTpcBRXYCfKhF7MlXgkBQYBwqZXKbDSqbszsWdoHMrmAJRzfNjnWxXou2n18cPtKuyyMAm/tDzo4/dGcHj1qC2nrQ/+HYE5g1eHZKsPUwVOFUKMIAvfML/PiV4ru84ofDdkBe7rDDN1RbLhMhBbQGURS4oBVBO1UeqJ1MFqkAVqAJVoAqcMgW4rhyvDxPWyNMdS9oIkQiS4EiCWwlZmMV9Zfkb4BEWSCSEkgBKtkdwJV8voLKf69ejehtXuYb4PIPhrurk+toFHVxLc9/BcgCVcbDcUpm8jgF3rseBUBJA0YocHdKVRRiGx9zGkj1HpVmPWwWqQBWoAlXgJCpAf4WxOINxOMfkgFBGAGUtl3LBE6AHgAjgCOCTxx57bAJRKMljAAZsegMGsEQLcABQAy4bZCAGYAICkAEQQ8CC1+B2YQDCCKCQ3VZ4Y9P2bet1ACiAGMYPfvCDGS4oBOWH0FR3GTTh3HmcnGWJeD+ATgAwyJQ/ovwQce7cuckZxHI4+3F+EdLg/Gnz3bt33xaAKD5GG3BvIQBGAGoM3h/gEAAQ8qY3IBPP8f777989Zx4DfklXHT4vlHN68803pwyMwmM67CRcs0Z70kWQE2CeyTknART7wLkwOuelxvI8AN69VYEqcEAKFEA5IGG72ypwAAo4kOeEsXWwyXRgLcGDEwoACvCJ1n6uHiOPkWV+9vKdwABVrqTihz+hE51PIEyBULJcj9uZs6YfA2u9VYEqsL4COWHAZID/+3wPcKF7bSfjjpQrMQBQ8mJ32RH5X2dAe10HFIGV5Z6O659jt6wCVaAKVIEqUAWqQBVYrsAyiGSes6bumi5OmOeQafkaARH65TUbtAAAIABJREFUmjptcl/4BACFSZc8TkIlluCx5A7uKQSvs6xOtmMEZLKcz1F9DkaXj4Q4xjbNsw8XIMk69OkwSr85F3hwPe31MvezHM4IoGhLroMJ198uBGGfudJzbHcO5uvC4grTo9K6x60CVaAKVIEqcFIUyP4X42w5JieA4rhcjsnhYLxWWWygkwQ+cOYAQCEAJS5dujTDdYQAhNj0lm4UOIMAXeCAQlhORQglIQOABqECMu352Mc+Nvubv/mbKSxLQwbK4KbDxqZt3c/rBFA4B4CO73//+7sOKJzrhz/84d2gvXlu6SDCfrLEjhAKEAgghiVqKFMDiMJ7aHD+6rDqXBIM4vgJnLzyyiuz1157bXqviPPnz0/6E4AxPI87DfmNN97YhYSAQdL9BhebBW4kf9Q8NNH5JZ1QvJ+le3DN0REFcMlyQIAo/G0pHrajPXmuc3RJqNsS8boFCpnYd9bxhD40c1ICKpanBNjWJTD77R6Dwy/r66962/p8FagCMThQMapAFTj+CuRgHh3UHOyjd4kLimFnVwDFlWm+xsE+MgOFWZpnXSX4EbY+Ndkffi3ORqszV2CZszZf1rd2wro/8uu+E93uLCswgmlczPI9QFkugovcqzsBgOJqVbIAyspaszuwmWWz6Nzf3gldUO7OZjNDBxQH18/y+9NzrwJVoApUgSpQBarAYSiQfcLs23kNma53jPxzfSgEkk4jo8PI6EYCfOLkCf3JdEARQMm2CJXQ78xrUK5Ls7xsLorIto7397JgYpu6zysZm4/NO5Yun7qKCInYpwbsBvjwmjrL33AtLUCiq2jajo8Ais+5QCRL9/BYltIZr7NzoJ32ZEmebWrYfVWBKlAFqkAVOI0KJESC4xtjcY7LAaA4Lkem72TQL8o+00JtmNBPNw0cULIEz4ULFybwgAx0sOmNyX9uZGAAYROgAWCBdEARTCHjbpHOGoAwH/3oR2d/9Vd/NcVYoiXLu2za1v28jnMTPiHjfPL0009PEArn89d//de78AxlZYQkyKkB50y5ImEcnEEoxQN8QtYZhQyMAoBjKRugonUhlHRd4VgAKEIoQCfor8MI7jPXr1+fgnYAnwCoJKQirJIllzi3FfDHruRANJyrwbkZ6OV5A+SwbZY7siQPAAqBfgBMZLbjvQGGIc+5JShiv1r3wAROdN639A7wyesR6djPGLZ99oSyvb+fj1pfWwXOvAJHdfF+5oWvAFVgQwXyf5ZBPIKBPqhpbfzS+cT7PG+w6izdU9yHq8z20jR/jMlpGZyDZwyw8YMveMKP/k9ns9lrO/GTqMPHdmzvrRDKXt6NbnsWFdBC3VWhfA/ggmQAnzy0E7gkueqUPNqkL9Mvbb35PwU8EUJJ+IT7OqUUQDmLn8iecxWoAlWgClSBKnAUCozlWnPxgs8JgwB/5PWgbpmCKNl+XsP1otsIn2AtD4yig0k6oIwwjP1UjkswOeM1aB4z20wb5oE0RzWGNZaMzQHqedesPgbQIXBieRxXXJLTmUSnQZ93BSerNoFRdEDhNSOAIsgiiJLH5LF1YBk0nwfaHMXnucesAlWgClSBKnBSFEi3OPo5OSZ3OcbkGJvL8oP0nRa5173t3JnE10WESf8EUB5++OHZgw8+uBsAAPu5JYSCK4XwBYCA5XfIL7zwwhTPPffcVOIlHVEAYR5//PHJRYQskAGUAagAfGEIYeynzXt9LeeVTibf+c53Zk899dQUACif+MQnZp/85CenjJtJttVyMkIfuIoQlOcBEgK6IHAD8bzJ/J2gBu+pIM4qDQAyDN4HARRylkbifbl58+auMw7lcYRNyLigWKqH1wIVCRax3wRd/BzM0xY9gKIsqZRwFJ9PYSjyCEQBM+GmA3xC5m8dZmgD742fuwXvq31sXQTpAxPZv85F0UDZLIJm/om5KHIuigZWSVA73QnH/vZeP2rdvgqceQWO6uL9zAtfAarAFhTI1WDW1GZAkIFABgQFUrjvACO90Fy1xvauPnNQ0abt9ftBCMUVXBKoTELzww+AYvCD/+psNru3k7NmHx2DBFsKoWzhw9JdnFoF+B5w4J5M2R1WWFzciSuz2cxgBUauPBVAcYB/mUj8P/N/DBkOgCJ8QgY64X+Z/MrOILsleFpS69R+9HpiVaAKVIEqUAWqwAEpsJfrsHQ4yT5hllnkPs/pZsKEh9eEZK4HhUzYLm+8xhKubJMAiiV4BEtGB5ScVEmQhf0Jw9jOA5Jy4W73eo05OoPkoPc8RxEOzONAI/SfHRTXmcQVmQIjlt/J7cYSPAmr5IA4Go7tEwTX/eSw9e3xqkAVqAJVoAqcFQXsf+n25ngcGQCFcFyOxaGOy9F/cjxuad+PiX7hBcq5XLt2bXJAIQBQAA2IBx54YNruIG4AGzh+GM8888zshz/84RQvv/zy5GBh0A7aZZw7d2523333zci6Yggw6ARymCV5ABwSmMH55Mknn5wCoONTn/rU7NOf/vSUgXsELMgJnLAtDiMGugMKCQsBniR8I5hCfuc737lbvgctpg/CO96x64qS72GWyhkBFEAYHUTIfCY+8pGPTOAPIJBwDBkAJeEVYBoDCET4g5zleJbBKLTTkjt8TnF4uXz58hS4sXD+nKtBGxN8EUQBRuGzla4se2nDTsl4F0QKfdsHBzhxIbQQioujgbyzj51u//SvxxKcB/Hv1X1WgVOrwF4GNk6tCD2xKnBCFciVZXZy7chmbW4GFZOw5m9L85CBUnRHsf72WgT2oFsOwnE/a1Tzw88AmrWo+ZEHQDFG8lTr4A6YndAPZ5t9KAo4YA+AZmD16QWuWSCF//fcVov1dfoCgicMmrMaE/Dk5Z0sSAZ8wv80sAr//34HHIoYPUgVqAJVoApUgSpQBU6wAtkfS+eP8ZRyu1yQwOSH/TwAD8usZgkcHTS59kuQhNclZJLH5BjpvMl1pdbxXEe6iEGoZJxIyevKBGSy7ev0Rbf11s5zAhkBEtozPub1qeV0FsEg7t9rY7an/zyCJ1wbA6FkWR0dB+l3W95WUAUwxRWeORiu3uNqTdsnmLIt/bqfKlAFqkAVqAJV4O0K5Dgb/aQck2M8LkMnON3gRve3udoyeY+ziSGA8sgjj+wCKEIeBwWgjK4hzz///OzZZ5+dAgDFkipk2nnp0qUZpXjIwCcAMmRcUIQ0yEALRoIYB/khmwegPPHEE28DUD7zmc/MBVB067CUTEIclpGxlAywEO8HGScQzt0SPTiFpHOIriK6reT5A6DQZjIAxwiRWAaIDICi8wwAiiWDyMAqWTrJsjwANCPI4vF0Xln2fthm3j8+q34Web+BbbJcj24vwCXsWz11Qsn20gbL8ZC5LYFhHIe2r+7CSPrXLHxmLgr3E7LB34xx5yJqIRYec17KfvZeAfaD/Bh331XgRChwmBf6J0KQNrIKnCAFspOaK9MY/GNQ0VIbdH7zbwYbcULAKYGMQ0rW8dY60BqW60qSg23cz1VYDrxpgQZwwkS1Tih2AvjhxyUlbdNac2/dd6DbnSUF/P9nID9dTbD6tOQOKyxYcXFhJ/hfZ3stz9e60N0RlUFzATL+R0cAJa0M6aA7mP77K4TeqkAVqAJVoApUgSpQBRYpMEIl6ywGYBtLqHotmH3CLLNK/49rREETrhPpFxpOhoyOmLTXa0MdVLyudOFDtoFtuY0wjY+N15l76Ytu49Mzlpfx70X7zhWPDEYDhgiHjAsmckBaUITrWAavhUiATjJGAMV9Ogiex+SxRS6hAjMj/NLB8m18arqPKlAFqkAVqAKLFeA3mMWc9MEIFn0yJsd4HBn4hDE5x+YS6l17URiT+pZ2AWQYARQm/CkVQwZ2OIibIIAwBNDJSy+9NAVABCVegBvIACW6f5BxRNGhhXYK0gBnAKGkw4htX1WWZj/nuAhAAULhHIBPCFxQdEChjQQOHbjBEAAfOsIAhgBx6DgCmJJwDe8L527wPqarDdvyPpN1hfEc05kkARTK6XCcLCcElIT7CQH8k+213I6wx+3bt6f3jgyEwuOCRLwOkMYSTMv01rlFiCZLDfFec66ZfR63FN1Q0BEXFDS0zNHYhiwPNac9CWp7XyCb8WwXP78+QCjAKTqlkBn/dv5qBMBbkmc//3h97ZlUoADKmXzbe9KnUIG0WGZgj8FFO790hHOgkIHGByNwTABEISjbM28QcV3JcuAtB+z44XdFF/nNqL0HhIJzgkFHwIlu8rjCa922dLsqcJoVcGKCyQAdjshc1F6bzWZXdwIghf93MhfCox37uhoxWE6nHPiE/1/cTwxgMulx/n91PrHDv+4xul0VqAJVoApUgSpQBc6iAgliuAhg0WKAHMMRMiEDkQCWWHpVmET42DI5ZLaxXCuZ60UdUMh5E3QRHuH1TrRwzcltXccWt818mO8316cjxDEPQkmgg/axTTqYMBgNHGKM9tz87YA3175c0+oGmq6gACj2m91+3upNH1u26nJZGaDD1LjHqgJVoApUgSpwVhSwT8aYu/0v+lWOyZEZo8txOR3g9rToE/Dh/e9//xQ4aACgABoQN2/enKAGQA8ybhMHcctyKOz/3r17UwBBEOnKAaQCXEAAmABxGLqgeC7ACDpksK3gyWECKE8//fQM+CQBlM9+9rMThEK7AUMEUP7v//5vcuEgj1AOJW5eeOGFKV588cVpG4NzswxRaoAOwEUJ4YxOMAAowiACKGoOtMFzQjF8Jh577LEpKIHj8Wlz7oftcbEhnnvuuQlCEZ6htJDlcIBs2HbVLd8v2i+MwnubpYjys8BnmfMxAE90ZSH7uM4y42dwaFPOQ4336XMznu2YdkIoPCYsTs45Kfrt6fBfAGXVB6HPV4E5gwkVpQpUgdOjgJ1fBiG1AHSwkR6o9b4TQMn7uKKkHaB1vPc7SGhJHm3Q+DHnxx76lJwAii4odgzo5STFenrerZ5JFdhMgZyk4H9dG3Qyqyu4yL2+kwHMDC6I11lR60B7rqLEkpD/V+ATYBPhE5xQgMh43GAAnf/5Wn5v9v72VVWgClSBKlAFqsDpUWDVop8EPNJtxBI6i9xEeDyhEa/z7Bdq7S6IkteGTJSkCybXf67IJefNvqMTJjqpuP/j8k4tgjNGZ5IEPVY5imRZmwRIGJzWDYXMPrP/nKsucTVJ15MEWbgvrJKvSYAlS+kcF63bjipQBapAFagCZ12B7J9leUJKXzsed2PH/STH5RI8WdVH3NUYkINJfMu3jACKpV3IBwWgjG84sIUQCtm/ASMAMwAuaAs5HTC4r5sL8AV/G7hk4AACwCDEcBBAyuiA8uSTT86+9a1vTYEDyuc+97nZ5z//+SkLoOhQkjoIogh54P6CMwwBkCMUQuY8cEExBIoEUCzVQwZGUQNygiOAIexb8AfHEl1KyA8//PAEnzz66KOzy5epBvWHW0IzvEdAJwbvYZbnYb86olAWx3PkdYIgU+f3reVVafjs8n57njrhoCufaTUkc244oBhZlofnLAdEFgRapw07/fbsyzu+zTg2iy3p21sek79dgMlYuO6H9vnHcp4ty3PWfw16/ksVWPuHrjpWgSpwohTIMhsMImZNbzrG6XoCiW3wuG4KrKBjYDFX4W0qAj/GDJ45mMZgGz/iBg4KBCAKAApQisG22hCvRm43bWFfVwVOjgIjgIKzCZMNZK4uuMjlgpcAKjP2AqAIkDgYLnjC/yeRJXgAUvxf1rWolt8n5/PUllaBKlAFqkAVqALbV2ARODIeiWstnUzGUjkuBkiA2P3qeuliA6AS+oIE5VUttzNeC3JdiFOmkyVkHsMFU+gl25jH5phs47Wm1vHbV29vexwHgt82N7DjYOL1qHXdycug6ewLsx19XPu7DFBr1a01tzCLLiuC2Jai5ZpWS29L65DdLmGXLGVbqHtvn4VuXQWqQBWoAlXgMBTIfp7wL30wxt8Yi2NcTgCFx3AdJ8/r061sL5P4lNex1M7169cn0AC3ixs3buy6ozDRD/BxGLd0QAE+SXgB94ssGSQ4ADTAcwlbCNXo4qJzChnnkSzvsq3zEkDBWYMyLziffP3rX59985vfnM7jH/7hH2b/+I//OGVAiYRBxjYIQgBQAG3gHoKTCGF5Ht1EOC7uMAQgChoJ5AgRAWqgD+evK8oyAAVIw/2S+VzcunVrAlAowfO2TvFbb00QhzCJ7TRz7rQ/30ugGh7LNiQAwr6W3XgPdbjhnDk/YSruJ5SDhrwnOJ+QsxwP2gr0ANqgYbrRrPhs/H/27rRJluu87n3pjSMkB824nEkAB/NEAAQIgBQHmSIt25/btqSQKYsDCJIQiRkEJ0lXiuuQ+JY3fqleJxaS1d1V1dXTOU9F7Hiqq7Iyd67c1bWHf64HEB6QRN+916T08QOIi3FJCaTSToZJidlz3u22cqwmOvsZBe4ZBQZAuWcu5ZzIKPARBdrSz8Rg7qbz3OSkTi8qWwSfyEepeO5uuFgyu5OuP3+ozOt81H6wexIOfMJFIdHzlO4I6CTMYxS43xVYAygWGbLYAEB5vCAU33PFdxpUtqsDis60DnosvwFhAcVEAEqKTjlaPB32TMC7TkOC3++tdc5/FBgFRoFRYBS4PxXotDTdd1urAeYILCImxY0IDFmn5Ol0ikCSpMPRz9MnVIzn8vk4oDTk4j2fNS5UMt47K+1Pgy891rzuq9vwybZ0Og2G6NtmDCp2+hvQRz/awdN2uRtSND41Lk1+eIDKtvQ+9uG9dksxDlaPlG3179e6/tet9Rx/FBgFRoFRYBQYBf5dge7b5YYw83JAk8An5ubMtZuPy9zcQQBK0rdwj5C+JQAK2ACAEpABzABcuMxHHC+Sfocbx29+85uNVDAp6tvATIMEgI+GTIAnn/nMZ+6WhlNsFycU4MqxHmAKgEMAFODJX//1Xy8QCvjiO9/5zuYv/uIvlvi5z31ugWAcf1taoOghAiQCT4igiRTpZYAetBDBJXGGcf1ybcU1mAG2SJodMEvcT0QASjuDaA8AFHDSNgCl09hEA5HLSeAT0fV1bTmkOE5vqy7tiHLWdaEbCCUOMgFOXGfn73zjiqLddP1cCwCMdDwBepKWxzUMCCOe82h3Qf36TrnTYwN9+7j1u9ky7v1uyvR63Atzs+a6H39ePeb9UeC+U2AAlPvuks8JjwLLZGTn/A58Ii+l51LycEIRTWTmLjcTk8f6n2EiLpNvYlwVAp38SjrJk4I8NdGHTjXZ5zGL2tOQ72cFeqBrUSGLDeJDJwCKga5iASLFQkMWFs77LutMt/OQ72a+k7/cbDYfngAooo5438k538/7uXXOuY8Co8AoMAqMAqPAenHhNADY68AQEEnAkwZDvNawR8MonoNHsr3Fj+732WfgkzicGM8pjtlpWs/rF97kKxrwI3ci9lhxfROE/mryuhtbNmydNDo5V31h72fMmvSwos8GPhFNZG9L5+P49hPXFfuy7aSXvcktauo2CowCo8AoMAqcr8AaQMm8HADFXNwTJzE3euZmz4MAFA4SDWk0gOK51DUpwIbLfAS4ACUEUAAItNsHsAC4oXAQef/99+8WAEYcRUAJQJXPf/7zmy984QvL9knVIjpv2yYtzzYA5JBzbQAF0ABA+cu//MsFQgE9/Nf/+l83//2///clqtMhD4BGYBMRpPPee+/d1QGYAcYAYrh2NIhmNFk7yARAUd9OwfOv//qvd2EQxwSggE/ASTTd9QGeAXnEwUUaobfffnsp77777sZxQCoiGCXQCzjmvDQ8XYeAKNqp83/44YeXIq0UZxTQERBFpFmcdoAonZJHfeMm43ru8dA/zxx2IPGA5f4GnVinMg+e2DdJGzMEYm8nlLOtYPao4Gw6CtxLCtzmiYZ76TrMuYwCV6mAniir5ZTAJnpUoJOk4/FcB9rkZSZFe/H6Iv8/TLrlx1q0gJ3ih14qnhR/5z0Tfv25+XG/ypYzx7opCuwKoLjrAmx2KIDSFuU62wFPEsEnCkDMttl+AJSb0lKmHqPAKDAKjAKjwChwUQUOGfN0qppAH+0qGReTpNEBkaS4ASDFGCwASm4GaAgl4zTRZ9oC3u2vuZEgqXVSh6TQSZrWQ87xorquP79P/7HvNsy4Mq59DYIkfU1SwZpczo0NIJJ2I1nPXK/321bdUvB03zcOKNtywq9dBQOfNDBzbC1nf6PAKDAKjAKjwChwuQqcB6AEQjkagBKYQ1wDKHENsaB/VQAKZwyQggJAiZuICB7hvqGAIMADcbPgCNLgANAgIIbzkIrG50UgCwjF+yJ4AbgRN5JDgRTAQpxK1BeA8ld/9VcfAVD+23/7bxsFQHPIA5QB2Ag0AUKJm4cYF5HAG841jig5/6SqcZ5xBvE5UIa0RyLwJw/bpG08/vjjC9Sy64Mm6pqijjmGGDBFdA3bEaXT+pyXkqeBIqAJfcFVYtIPxSXFMZwf6EWkZyCYvBbwybl3OiTnfQYY0zdFBzjPTZjWoKxFcUBRGkLp8UP2kTHI2hFxn7HNrpdpthsFbp0CN2Gi4daJNhUeBW65AiYc3fEWi+fkogSiKAFQ9FJYBPZE5nn2zLtK0zm1TcKZxFPckQYy6VQffujzo68DkJx94l6I666Vm+1GgRuuwLYUPLnb4k45oABQAp8AUfZxQIlLUSbXAWEBTsSGUUzkp6Ou4z6d7BvegKZ6o8AoMAqMAqPAKLCTAj1fctrzbf0eYyZjraTWSfqbxIZSAo80eJIbBfTdsm1AlL5zNuO5uKfYB1cU0bE6DWt/Lvs0Ljymy+VOom7Z6LTc6Wttcw0CbyRNTvqroj5sjzWNF+N0wm5bvzVuJu32tw1Asa8UY1WfF5O+J/veln6yzykAjHHvNqeUQ3Wbz40Co8AoMAqMAqPA9ShwGoBijj3uJyAUc+y5MUw8yAHFgjyYIGUNoIAzUqQ7ucxHFvWBJxw9FE4VwAgQgwicuHPnzuahhx7aPPjgg3chAtDAuuRzoBQgg8+mgFBSwAlgFRBKHFGc5yEQSgMoQJTvfve7C4CSFDycT8An4kUAFOmGUoASgVECeQRQ8V7OQ3S9k8JIyiVQUc4bZEHvFPVvIIeTCPiEE8o+7i20V9eAJeombZC0SiLHm6TlAROBUJyH6Brm+tnPWY4oAYiSmifpo9rxJa8ldY9z9wh8IjouqCcljixJDdSpkbZ8H7qP38/17UEm0u2ktGu/cYT1qDimtBu4cUW7HM7c+GX+I5p93xoFBkC5NZdqKjoKHE0B3/ue9LRADTTRSVaSigeAAkjxWt7PJGVAlEMrtc6R13mxQSixNgOieB4gxfPAKqIf93mMAvebAmcBKJ2Cpx1QDgFQMpnv+wlA+cVms/ngJErHA0IRdcAzAT8Ayv3WGud8R4FRYBQYBUaBe1eB7nP18/UZrycYk1YHXAIiidMIYMR7KcZW3g/wDzzJc9F728ZfWbzIfkX7bkeUgCXZdpmjP6l4L36AVK7zsYZPToNRuo4NmBgPdu72uGVmMjmQiX4tgKSdN/Vxve89fdjTjmEyOccw4exzXYf19V//Heikz20mpa+z1c2xR4FRYBQYBUaBiylwFoCSlNhAlDigmJM7GEDhDMJJJI4i4AKQgQJG4SSRksX6i53e6Z/Owj7w5J133lnSs4AhGkAATQAhFOlVAgWABAAOUr0k3UucNfwNdvjEJz5xt9hPpx4C2YAxgAlKQxv7nC9gQj3iggJAkX6nARTwyUUAFPUJFCHSB/gSSAfEwVlEoV+nMHKOfd6ufwAj4AbHGQ4lCmgkKY28R2/tg/b7ACiua9c3KX+kuqGVa61IySMFkOuW4v2cl/P0OA1Ccc1y3QKh5HpKRQQ4CoAUCEcE5TS85NjRToy+aYepwyn1SArPbTE3RwdYD4Aiei1AuqgYIyQ2zDKu/ft8KWfbe1aBAVDu2Us7JzYK7KyAiU4QCgcFEYCigwxASVoefnNK38UXpPoY/0dyV5rohzuOJyL4pFPy5K410QRg3wG380nPhqPALVZgHwAleWZFd8R2Gq2zJNBpbpIbbAJAeb8AFPCJgg7vu0tnQv0WN66p+igwCowCo8AoMAosCnSanG3uI5Ep/Z51isQ4muh/AUPiVhIIBTRiPNUACugkEIrYDihAlLULS1LpiA25eH7dYMl5zWh9Q0KP6c6CULzXk7tgkHbTzLgydtidUtJ2ABSTx2Lei4V2X9NMSKde7cIZ4DrncN65zvujwCgwCowCo8AocG8psA1A+fhms/l0uRIDUcyt97zcQantAQicROIo0gAK0IAzCGhBBCNc5iML+sATMIICoOgUKOAJYIy6iZ12BdgAvkjx2aR68RoIIQWIYF+f/vSnl+j1pOMBZAAYAl/s44SiDoAPAIryt3/7t0saHgUI81/+y3/Z/MVf/MUSD3VAOe0aRD/wiDRGYA7uIlxGUpxLgxgNoACM4vphe+AHgCNgDueZgD8XqXtS/oCHQB2BjVxv9U46ITAMMCRaglHahST72aVNuqZJOyQCaBTOP/QAw6Q4d20n9egUUK5v0gKd58iypV7WpUAoivlubvwpxhBez9jD+9kuN0oHfv93EuffXcJnnnyXBjDb3JMKHGPh+J4UZk5qFLiPFDAhGqtmE52BTRKTksff3retyVCfy91zF53g7ElEE4ENmSBMAShxQWGB5odf9CNvAjBlftDvo4Z7H5/qdQAoQBPuJ9scUAZAuY8b45z6KDAKjAKjwChwSxTYd+7D9gCRgCIgj6S06bGP8ccaVpESJzBJQJK4k3ivXVDWKXgy1hJtuz5mn8c6lU6n+tn3fI91Gc8aj3Wd1ilZMx4EjnAcaUAlk7eJydUuuiFBXzTFpG/gk4wRA5iYUDbOtK0YWCXHXh+n74rMvrLvmVA+VouZ/YwCo8AoMAqMArdPgSsFUIAXwIKUNYASB4lOTXNZkgagiBtGAyg5JmAk8AlHjtRLBDMkdYsIpoivasMpAAAgAElEQVQjiucNDtj+Yx/72FLijrFOycP5Jal5djln9QcxtJvG97///c3f/d3fLQXY8O1vf3vzne98Z4nAl2M/1EEKmXZ/8XeK+iWtTlLWBLRRl6TKEcEqwA06iEAlmmsrF6l7wJGARWAPsEmgjwBEABDXbw3FJLVSAyBnpeZxXiAa1xlwo8QNhwOKtDzdjoA3cbEBvyRVkOsnRQ8N4+ICiFk67r/fadnIuCEpdsQ4oTR8EhcU44kucUUR7afHO8duRrO/UeBWKHBdkxK3Qpyp5ChwnyiQiVWTqyZA0dqK1DugE7R23FDYBXJKUUym5m7AENyHStZ3vJncawszsEmn4AGkSMUT6zOdAZOJcUM5tA7zuVHgtihwUwCUdkDpSfmdevS3Reyp5ygwCowCo8AoMArcegX2mffofpaxEQhENFZKOpx/T0T+0YfX8j5Y33jJnbBKoJJA/A2K2L/XU3K8gCpr97o+l7zXY7KkSt3nnI9xgXft/6VeIJPAHACQ3C0YgKTT1jSM4vVOE2nc2BO/SaezBlEca+2W0nna1zbZ63Q5va3nHrue8zH0nX2MAqPAKDAKjAKjwM1R4EoBFABGp7RJ+p2kWgmcIAIWLvPRAMpbb721UUAJnVoF+ACCiBNHHFAABD4PnEgBggAGUhpkABj4TMADIAJXDwXkAlYInAJeOO+Rujs2+CXl9ddf3/zgBz/YvPbaawsE8q1vfetucZzLeASeSOqd1qDr5jmQolMcRWsRfNOuMdI0gU+AKBete/QCcKhfrhXYo1MocbDh4qJ47txSgCINs5ylpevsOqaAUPrcPv7xj29SAh2lbWiDv/rVr5bjA3vicCPuA8GcOC12mvl2WmzAxFpUXBXdJB2XxQAr1qmMcRped/r53zHjiMv4Ys0+b5wCVz0pceMEmAqNAqPAXRcT/w9Mmn6yCsxXSh4AiuhvRe+LhWDuukuO8YvImR9eE3o9AelHHHCS0ul4wCltd5bJwIvUYz47Ctx0Ba4SQEkanm0OKAOg3PSWMvUbBUaBUWAUGAVGgZ7o23X+Iy6PSaMjglCS8iapSFvdOKWIgBNjpZROxwM0CawiSskT0AV00vvZBrr0MdcpefLerud5rNaxnkA9bUK1+7CBTuJmAg7J3YZeW6fk6ZQ4uQHBxO86rY79tENKO20aY/pMSqCTsyaA+72zUgMdS8vZzygwCowCo8AoMArcfAWuFEDh/iCVDeAk7ieJQA8gQhwz9klFc4jMawDlzTffXACUduwAPqhXnDgCkYjq1+ldAApJq8LJQmqf9957b4lcNryfAmyRhiipiKRpUThlcAA565F6i+AIoAmQQnnjjTc2P/7xj5cCsvjmN7+5+bM/+7OlfOpT7s89/gPUEXcRgITjBkZx3tLcfPDBB0sEfwSoAKNIQwTOEAE4oAzOMOIXvvCFBT4Bohyr7qlnUuvQL6AQEMX1Sjom161hFde20zOdpWSDNZ7H2Ud0vs5NOh7RueX6i46bNEFAGNc3Tjvaj8eO6YDW4HuPUXoMYjwBOkl6nn88uVnaDdOex7U/TozrtK1LlY7fsmaPo8DNUuCqJyZu1tlPbUaBUWCtAEzaXXoso0UwStxPpOLhiJKoB2bCNPnMG0K5yP8WE4F6BqFEASYglKTeaQDFj7of+1CmJht9LneozRUeBe5FBQZAuRev6pzTKDAKjAKjwCgwChxLge4rJYVNwHnHCGCyPl6n0gF/GBOlAEfaOXINf3RaHQBKXCPXDihmx9Ulbim9T+OqdlKx3U1+NBSyBkbaUWQboGLcFtBZNIkbF0x/x7I6+81ksL9N/mYyGICydkDJXYs9Lozjis/FQWUmfW9y65q6jQKjwCgwCowCN1eBKwdQnnjiiQ3nEzEgCiiF20Uv3F+2ZAE5OJ+AT37+858vrhMgAYCJCEBRL6CI2A4oa4cW8AVAgMMHWOHDDz9coAuRkwUoJW4h3DACnAQ+AF547j2uGEnJ00BOoBfaBEAJfBIA5Sc/+cnmpz/96QJPBEARjwVxnHVdUqe4woA74uYhSiujnqAKoErS8ojAjAYx6H2MFDxn1RcE0y4t6giWUVy3wCli0uEEMgp4swsM0s4+risAKcV16RQ92krSAuW46uj4aUPRd1dHlhNApG+SbhdGz7md9JpV30BtfJKxjvGHsUiPl9Zuj5f91Z39jwLXosBFFomvpcJz0FFgFLhUBUzQJj95rKPjeiKCTwKkcEGRhscdfaK79doG+tCKmghsi2MTkahRxY930vEAUfywN2lqMjKdAZOa8xgF7kUFBkC5F6/qnNMoMAqMAqPAKDAKHEuBTlsTwCOxxyvr+ZCAISAQYxvwSFLpGPMEvhfXAErcUUTjqYZX/B1oP2OmpM1pNxTPA8zk/WNpchn7MW7rNDpxGzGW89xjncom0Eq7kRjDxd7a2C+TtAFI+k5EzxsiAa5krCjmRoaMJ3ui12vGiKnzACiX0Spmn6PAKDAKjAKjwL2vwJUCKJwtnnzyyaU89dRTixtKUvKAPOJ6ctnuJ0vH7vf/3n0CnvzsZz/b/P3f//3igAIQSAGgcOGIU0lAAoDKGkABJIBQFBAKR40ADKALAEFAAtvmHO2TM4yStCyAhMAYQJgGNdYOKNsAFBBKO6BcJYACwgF2iNxOQCcBTwJXiLRptxTnKTVRSpxxwErcQi7j4Tp1mh11SkoeEIj2kKLODas4v1xz8axHXz/nub7ernUApHZZiYbRybVOHWna7jNpF6fUQ2PPDdKJGUuIbppOGh43RzeA4vV2Xkzq+nw+QIo4Y5LLaKizzxuhwAAoN+IyTCVGgRujQNLwZALVRCvQhNuJAkBJSh5uKJ+okrv5Mml66Emtrc5MTuYuNz/cAVDE/LDnuUnH5OPzmXmMAveiAgOg3ItXdc5pFBgFRoFRYBQYBY6hQFxMEpPiJpB9wI5tKUQDqQQ0MdZJGh3AvfFOiv3kkTFUXFZsE1DfeGqdVicOLImpU4Mzp7m0HEOjY+3DrHHfFZiJ1TXgkfFdT7SCSEAnxm5iQyTJmR6gJZ9Xb8/7mPYT9xT76rsL1+BKbnSIu8qxdJj9jAKjwCgwCowCo8D9pcCVAigW2Z9++um7Jc4nnC6kWvG4Cvhk6YidACjgE6lruIZwQOFAwo1D4VKhXop0KcCTQChrAKXT8QADuFSAG0QAQSCMxIAj3nPMFI4YOab4H/7Df/jIcU8DULiKOAfwyXUBKHQF4ATMAFA4f64h4m9/+9tF4y4AD3+77oAfhQYApbQVENBltAv1BKGkxKEGOAMYihuKyB0FlPIP//APS3RO+ZxzPuvRzj7aDYcb11XUzgIeiet0TA3IODZnFkV6noaezgFQVG/tyth/52ZpIMo2AMX7geyzthWQvtOEnk3i3F//W+ds7zEFBkC5xy7onM4ocGQFTNQGMjH5Cp0NgOI5VxQgisJquu/gO9b/lxCmJjJNNgY6kX4HePKrzWbDDUVEl8aC2Y98JimHJD1yw5jdXasCA6Bcq/xz8FFgFBgFRoFRYBS4QgXWY4rzxhjeDwgiGs+AQIxVxH6vIRKnBBQJYMINMuMgaUk5mnivQZZlvv+kNNgCYPH5lKTbicPJFcq386HaqeS8D2XbpMPJhConSuO1xB6L5Q7CuKP4TEMnJm6N40TvxcnEWHANoARwAbw4XtLxiDOBe97Vm/dHgVFgFBgFRoFR4KIKXAuA8swzzyxwAQCFu4gCtriOFDzgk0AbQAgQQNxIACjcN8AnYqdSWQMoZ10IEEGcK0QAAahBih5QBseVP/7jP14KAIMuKV4DK3DOUPKglf2eloInDijcT67KAeW8xkjfpCZy/tIfvf3220sEcTSAoo08++yzS5GOJy4i6zZyTDAl7iPADoDJu+++u3nnnXeW+P77798FP5wD7W0Tt5cGg87Tod937T/2sY8tAJLIESjOQNxg7D/HAMGoC83ee++9BYAB+SiBYHZJCbSlfg3SG8NYs7JeJQJSMrbxXsD7pBxtcD8kzqxf7dMIZttbocB5kze34iSmkqPAKHBpCpg8TYodd/ElDU+gE44oir9ZVHf6nvWdfYdWMpOUsUyOtZn4jyfwCQBFkY5H7j0/8t7P5KQ4k5GHXoH53E1TYACUm3ZFpj6jwCgwCowCo8AocGwF1k4mDY50X8hx+28giFnmFOCJcQyARAww7/01gOK1uJ+ATeJ+Ig1PUvCAVJKCp+dT2sUk+7EP26p7v39srS66v6SrWae82TZ+SkqbpN/JJKqYdKi5s69zm+dzOVYcUNoFJXcIJgVPtu3J2LiY5K7B3KQQV5SZuL1oa5jPjwKjwCgwCowCo8B5ClwpgJIF9iyycz5J4XLBESLuENxGLvMRYIBryI9//OPN66+/vqRbSSoUThQBUMAnn/vc5z7ifrIPgAIg6BQ8HDSAJ4qUL4CHFEAC8CBpeMAwgRO4ZUQjkasIR5Wk+nnzzTfvphQCSHzta1/bfP3rX1+KfV73g4MHCAVIwcEjcAeoAszhXLURsVMf0T6QBi2cOxhHGzlmO2kXG3BHp+BRZyX1pzvXmaRVsn3SL52XkqevA7go8JHoXFO0wYA34CfOLI4Z6KhTAnkvoIq4gyNKVwN0b/yjcGS0JpV1qcAnDdznuTGP7fM5MEqcVc62hbnuxjjHHwX2VGAAlD0Fm81HgftMAb3WTJyKel0gFGl5RC4oCgjFHYIgFJO74ln21vvIuM7b3fnBgSbAE04oIsoUlKKAUUxe5o645CHf59iz7ShwExU4DUDxvbuz2WwePymPnSycxD7eAkxbu591br4vOtKK7xCHoQ9Oyi9O/vaaguRucnsm/m9iq5k6jQKjwCgwCowCt0uBQBsBTzqNzbo/0+C77TN+AX+ATgAk+klKwBT72wagdBqefEbkZuK9ACzruZSukzpkW7Fhmps4BxOII/2503KSq/v65oCeVA2EkonYACgds299zM6L3s/BJPqTGQd2y+3Xvd/21XFLuV0tfWo7CowCo8AoMAqMArdNgSsFUP7kT/5kcRJJAZ+AURQuFyCDgAYgg8t8ZIGe+wn45Ec/+tECFwA1UgAoDQSAAYAAgQJ2rR84ASySAhxo5xJuJQAVkZtFp/kBokhJEyilIQ2gAYDln/7pn5YYdwxgB6Djq1/96t1yEwAUdQShKOAOLh6cRcTf/e53d+EjUAYQKDAQDT772c/eLdoIUCdl1+tw3nbtYgImcZ0Cmai79tFQSiAi+ifNkHheSp6uh2sdhxsxaXicu2vtO5MCuknb4PzSdQEh0RCIouwDwZzc+Jzxk/GL+XFjo8SkGRUDpKyjbc27209upD5P8nl/FLg1CtzEyY9bI95UdBS4DxSIhbUJVROp7gL81AmIAkLplDyAlLwnxmo6k8eHytV20MkzHltnP9pszQAo6+L1zrWnIzCPUeBeUGAAlHvhKs45jAKjwCgwCowCo8BZCnRqTxBHQ/Hea+gk8IfoPa6MSX8DHomTiQg8STFO6Ue7ozhmXFOSfqddTBy/odvun63dW9aOLTftygc4joNJQx1rsLjTo/pc0p+KcTMBk4BR+kaCNYxibBZQJTcNpB4mX08DmntsmNQ8ve+bpu3UZxQYBUaBUWAUGAXuPQWuFEABlYAJUqTeeeyxx5YCRgn44X2L7pf5CGzA/QR88tprry2AQdLAiA09eN5uFPukfnEsUIICDACigAW4lIAFgASBGThrNJACgpECSIoi4A4YJQXYwk0F0CFK6SO1jQJOefXVVzdf+cpXNq+88sqi+XU/QDdADkV9k4ZIvQE4cSARgRZxOeF6oo1ITSNqJ17jCCMe+5F6dIobMAqdc53UPQANN5eAH64riGjXh3aUdiX6jgSscW79fXHd0z693imCuLPQFzCjqPsej/VN0wHqjXGSnieRU3+KG6rdOJ1im05lukcVZtNR4GYrMADKzb4+U7tR4KYpYPLVHYSKHlg7oCQVDxBFSh7IdSZ3M0nsfC76fyf5wEU/0HE8WafjAaT0j3tygueuu5um7dRnFNhVgR7o+o75PlpQETmgcD7hghIHlCy6cEDpxZqzjtcOKDrBv9xsNpxP3j+JcT8ZB5Rdr9psNwqMAqPAKDAKjALph2RMsC1lZ/o5DYoYVwQoAZckfU6AkAY+jDv0ec4CUOJysgZQ4rYSEMV+UtRnWz8qQMR6jHPRMc9FW0ucQhKzv0AbHTNJmnQ6p6UxdU7eyx16+ojGW+ATMXbSmXzdBqCoh2PbR9z2RH+DUsTM/O6j4TjwXbTFzOdHgVFgFBgFRoFRYFcFel4O7Jx5OTdrZj5ONFeeOTnz6Nv6vluPmQV20eI6ZwcuDyKgAoQi3QrAot1HLL4DEFJ8vsuuJ3jadgFQuJ/88Ic/XAoABWjC9STwCQAkpR1Q9gFQ1nUI2AASAaPEWUMEZsTRhKsFnXJ88EHcUGjlHEAHoBUxaWIAEWCXl19+eYFPROlcrvsBjHBO6usc1fPDDz9c4hpAcW5gHVG70U7SVgKgxDGnHUSSkuci12ebTsASdVZco7jNvP3224uLS0NDSYHTQE0/P+s6AG+cgyglj3PNNfd98T1RtFHagXdEYExcdeisXQFhUpaBy+9/v0tqnvVN0wHtk2bHeAl4YswkTQ8XfzdPi97rlDydxnTGONf9BZzjX0iBfQb0FzrQfHgUGAXuCQVM5GZCF4wCNFFAJzrVgVBE28FpRXcsHst6unOUg0r6rru4oSQtD5LUj7poQrQnNucH/J5okvftSeT324KM1FgGsuJDJ+DJo5vNRmk4xff3UABlnYIHkDIpeO7b5jcnPgqMAqPAKDAKHKRAXBVPixkveN/4AWySmHGFCAbpFD3dv4kDis8qSQ+adDrtrLJOwdMpRO1fP8vxlXZd2eXkr2uuJWOcpMoJvN9uIZ1jHOwBPOmc5LGSFtd5yOOAEliZbXSK/RifxclkPXna7iU+H5Al0Enq2sfcRccZ1+3SImebUWAUGAVGgVFgFDimAumjIBTMxyVtvZvBzMeJ5sx7Xm5nAMViugIkyYJ6XB1AESlAC0BBp5jxHKyidPoRIMhFHwFQuJ/84Ac/WAoAJOmBuI6AUEAfABCxnSouAjjEDQWIAlYAZATMWD/vFC2cMTjDgHNE9bGPAC1JbcNRBbwBPFG+/OUv3wgAJbCMcwVyBJgRARNAksAk0TcAk3PXflqDOKB0O6LNMUGltDP1c21SQCdSHQFQuKEAaFKShsc1UFwf11w8LzVOQ0608B1IAaPEAQWUwkFHvcSk3wHCcGOJEwrNubcE6AnUc8b3x3ikQf2sQQHsk54na1ggFDdOW8dSrF0ldY9xVbtRGk/NYxS4tQrsMpi/tSc3FR8FRoGjK5C7BU36mtBFdku3I+pUtyNKHBl0tE0UryeJD61cWyz7Me984ajRTsXj7xQ/7r3tTFQeegXmczdBgQZQfP/yXeSA8sjJYFfMYovvoe/ssQAU8EkgFJ3jLFScZZl+E3SbOowCo8AoMAqMAqPA9SmwTqvTf3f6TuOGOI8AaI0lPlYpcYAh2V70SB/HZwONiOvPrtPotBrZR7axb+OfHCvb9jzKtjQ816Vw12U96Rk3ksD8DX+Y8IyLieexgDZZuvah7glR+0jKUxF8kknWpD/tOq1Tq9pX6hMoJvW8Lg3nuKPAKDAKjAKjwCgwCuyqgD6hG8IyL+eGTPBJ5uXcsGk+LnNzIUDaFXDrsbhXpABMOsUNoCBwCsAkqUdE0AkYhNOD6LW4ocTlYteT27ZdABSpd77//e8vBQgRNxYRgJK0J+KxAJRAACIwATAQiADEECcL0XvgAgVsAEhR1AWgkJQtYlLbcOjwAJ4oL7300o0BUMAnAVDa+YUOcTQRozWYhE7AiriMOH8ATkqcUUSQRl+ni7SR/iyopCETAAoXFIULCchDsY1rGTAokBEnErDRealxAs8ERGnwhi5xEPL9CIAj+k6oo6KdaAMBfLijBHpKGqgzdDHOiet+bgToGNg/467cPG0dS8MDoaRsc4Y81iWZ/YwCV6rAAChXKvccbBS49Qq0xaDJ2BDeOtsAlC+cQCiizreOtqizbTI4k8zH+N8TO+m+Q88PdlxQ/IDnx1zkgmJiNXfoDUF665vjfX0C+Q5ZWEnaK99BDigGug+fFINcd/4qA6Dc101mTn4UGAVGgVFgFLh2BRpm7xQ7ngf0SAScNHQSe3MxjiTZ1omlb2RiH6CSEoAFiLJrsvPe167w7rWLe5LaRj2MkwAgbf0c0EPMpGZS4MQS2qSn5+1iAhJpiKT3AzzmMsn5JLnLO11qX5fWp0GUTgWUut8ELacOo8AoMAqMAqPAKDAK7KJAbsrMjZmZkxO9l3k5scGTM+fGGxSwaJ70NqLF9iyaW5wPOAAw4Grx2GOPbR5//PElcrYAWcQlY5cTOmubACicT8Anf/d3f7c4oIAY7ty5s5QAKEmDon6dUuhYdQgcALQALwRm4GLBzUSKGjABqIBOKesULYCVAB7qCjxJAS5c90P9QDIBUIARinNUX5BP0s204402AvR47733luj8nXvKM888s1GeffbZDeeaADq5Xsc4bwAJCCigEOgk9ZECxzVzvUTb9HUKFAIM8fquD20twJGo/fs+OW/QycMPP3y3+L50O1K/t956a/Pmm28u9YxLzi4uLKux2Hpc46bojJuMt6xVpbQbinUtY7GMx3Y/8V0Fmu1GgStU4BiLwFdY3TnUKDAK3CAFACW9uM0JJWl4koonKXoAKn0nos8eYzIXRNJ34fkBT8odwEkDKOCU5NrjhmJytO8E7Bzl445ygxraVOUPFPD9SbGownnId04EoHBBUTxvu3oLMQ2RnSWt71U6vCK3k19sNpv3T6LvFhcUEdTVNoPz/ZlGOwqMAqPAKDAK3LsKdJqcTrHpjNfzC2ub8YwHklrH30lzA0KJ4wiwJM4lAVECo4Bq2wFFn6iPDUDx+cAuSeGTlDy79FP6PM69Q/XIl3oNZ5w2Rlmfx9rhBHwSMMSEZ8CQpL5pp5K4nxgr6dd5Ly4onQ4nNwDErST9RcfSX0wqnUAqkWbdLra5oqwnaY8s6+xuFBgFRoFRYBQYBUaBoyiwTiXpprA4grsh0w1hmZdz42anqN95Lhw4olgwl3rngQceuFtABu0UYZE/hfMDAET6G5H7g30oFuHj/iFanN/nEfjEZwKfAFBAHo888sjd4rjgk5SGTy6Sgmdd16RHEQEKXE9SQCcADaCGtDVxQxHVIQ4o9PJaUrDQJQ4oNyUFj/Q1ABTnoTgnaYNE1zBwEt0DG6WNSHMDqlAAHu1yAjrhkiMCWAI9ATXsJ8454qGPACjRH3QC7OCEAhAKZCJq031NG05xfbqdn5WSp1MJOV/1j5uQ693fJQBKwBuR1rRVtKG0J8dXR3XIdy/fh/5enOiUsU6PgXqOHYgCNIlr//om6oAqojFZp1I99FLM50aBa1FgAJRrkX0OOgrcEwrocJvItQAuQoJ1ulMaRgGn9OSxCea2vz5UkLW9WecvD02alDx+1NvOzMSqidh1MZE67iiHXpH53GUqkN/s3DFsBOB79cCJ+5D44Al4Iiq90NMjhvN+/30v+q5ZAMoHBaB055h9YH+PdlnYuUydZt+jwCgwCowCo8AocHkK6MN36pz06QOY95H1NzoNpzFD4FiT8YFCRFBJwBGxJ+vjXpJ41lgiiwKpY0AU+/e5Xfspawjl8hT96J4DeSQ2OJIxSiYhfbInJBsI7nGRyctOuWM7Y6E4SYJOkpN83a9rACXHa9hlbREd6+nU9bQ+52kQylXpPMcZBUaBUWAUGAVGgVFgHwXSp9G37Xk58AnwxJyc4mawzM0lHXbm5na6KcwCeqdVAQe0awNAICCBE0iKFWlMuDlYZA9g8Z/+039a0vKk2K/nom32efRC+/e+973N//k//2fzt3/7t4sDCreVRx99dHFeAUKAZlIuE0BRJwUUEFcYkWsImIBriOedBiZpeThrNFQALgD9vPLKK0t5+eWXb0QKnjifgE9AEQFQQBLgCgBJStxNtAG6BKYQtROgTtLadJongBJgKNcs4BI9gCmHPhwr6ZBEAAr4RAEIeXT6HClxUpxv6g/AacBo15Q89p39BaiJM4/vle9Hp7BKW/I9olXAHzEuLXFzCQSTNniORu3gD0bpNSowStLcu9nTjdMZmxnTdarSXceyh16y+dwocFQFzluAOurBZmejwChwTyng/0dP7FoIB5qgu+OGkpQ8nFC4oCj/T9lmx8XhUGHastlzVGiIUj/QSccjKlxQFO4oFtdjO915zk3GridaD63ffG4UOJYCPUjtO3kNZgObGORmwBsopRdyti0MnVY/CxO+Q+6YFRtA+XCz2cQeULSo0QDKsc559jMKjAKjwCgwCowCN0+BnnSPa4kxQfr1PSkWWCWpONvFxHOQScoaQDHT6b2Oee54p03gt0NLYJR2j9tH0euYL2nHk3YrMWlpjLIe/+Rv28a5xNgGSJLJy7iaNCySvpvX9OVsbzv9PvuKi0k7skS7hl6S2zwQf9fvPP1mAnWf1jjbjgKjwCgwCowCo8B1KdB9GvNsDVGb+zYfF/AkMIq5Ov3dnpc7r2+0nJ9F8wZHAB2dVgdAEsjEonrABFE6k4AVov0kPYvIGeXTn/70EvcFC9rxgfMJ+EThgPLEE08s5cknn7wLoHCXUNqR4pgOKLRKncAAoISkU2lXE+BFgBRQSlxE4pDSKVsAGOCTr3zlK0v093U/AChx5FgDKCAS6Y9S4poDKOHooT2kACiAOElVBOigjQJoameQwCiu30XSEK2daQAoXFkAKM6pgRnPkyrHc+0qDi6eu3Yp56Xk6XbWri80iUZig16+K/neOWd14NKiqDfto52orWl3OwIogUiSDjU3AIjm1s27m29XrF3F4d/77f4/46fr/kLO8fdSYKcfvb32OEWYyWAAACAASURBVBuPAqPA/aZA/o+YEAaXpIQAT3qQdkexbTrgmUA+xl2GfpAzmWriNVZm26KFdaVdHmIfbR/rfOT323Wd871ZCrT9e98RDPiKtacIPIn1p3jWXcnbzjAd2SxGWJBQdIDjgOJ5f6csVOTuXHEeo8AoMAqMAqPAKHA7FNjpLswV7AHmSAodsfv0+vXLXPBJ7HQ4tpM+BzyrSOXZziYNoNhPOy1mkj93j7Zf+HoSrs+p+09XnUqndVg/X7eOPoeAHxnXNGDvtXZI6fFK3OvA+MY0nVbH8065EzeUTGYmVY8+n/GRCdIc56y6boNhbkfLn1qOAqPAKDAKjAKjwCiwuwLdvwRgpw9rfg5oYj5O6h0QSqfj8X6n7NnpiBbPLYBn8V+aFGDHU089tURwQFL0AFE4kKRwx+DWEOcGC+zAEwV4EqcM+/SexfmkIMmi/WmQSAMo3E+++93vbv73//7fCyjw9NNPL/UTpYRR/5TLBFBa0K5fXD6AChwrQBw0EcEEb7311ubtt99eCoeMuIHQifNJHFBo3Ro5Xs5np4t5hI3Uu51M+jlIot1xABSBKqQTAiE5fwWIkrYhajOunUKvO3fu3C2gJ+1FiQbR4bx20qdM/0AuIpgjUAmgQxtph55AIKLt3nnnnaV4HghHdD7gj5RlsPX7s9mM1JsuwC0R8JLvmu+b78eDDz64AD3OHSgTYIZe2k/aEs0CoJyVEmhLEzDe6zQ7bpqW9t58u9g3fbqhoG/6HNf+I3ynZhdXp8AAKFen9RxpFLiXFfC/xKRxOuAIb8CJNDzcTxR/57ntMoEs9l2JOuY758RcidoTtiZW/UinxNqM+4kSd4c4PGSh3evJYR4b63v52s253Q4F+jvh+5OUVtyGDHKVR05sP/s713cBn/eb34sNvgOx+xMDoIBQPG+rQIscuft13INuR3uaWo4Co8AoMAqMAul/Z1J8mU8t2KQVShod25p0bxg2qW28vk4Q3ul6kjoQeJICSk+Jm0rcUvxt3ymxOhdtc9YM4xqs2RW0OVarWKfR6T7WetKwHUY8b3tm8EmAedHYZG3B3A4o+m8BVnJXnbGQ5+u0oz1u8pmA+J1nvFP9rLVZ13vuxjtW65n9jAKjwCgwCowCo8BNU6D7yOaxzcsBq8XAJ+bkACiZkzMnrp/b83I7nZeFcs4bcaGwKA48SfFeXBwACA0VZIE8EVwStxTbxpUkC/9xgRCBGLYPkPIHnb+TBX4L/ZxPwCd/8zd/swAMzzzzzObZZ59dCgAlUIHjNLBxbAeUrmMDCNxQUqTZaScQEASoAXwicrLIg3NIQBqRU8w2jWgFyLiKh+vbaXfWAMojjzyySQFuBE4C1QBAUgAgdODeIfZ+AB3AlQZA2oXHe9FBe2pXkbM0cOxOfxQ3kV/84hdLu234o6El7dQ5a1s+E7eaQCgcbeLgIjYIchaI0il58t0IsOP8QCfgG23Y989xlMA7oBlFPZxbHHe6De3QJjQ4Y6/cHM3xJACKOfdfVzH/3uPDAVB2EHg2uTkKnLcYdXNqOjUZBUaBm66ASWWdcJPEooXxT1dpGMWkc1tuZ8I6E897d85PxFlbVuduPtHE6z+fACliSNNs04vt3mtnlJlQvemt796u3/pOXoNc3yHRd+zRE/hEdKdFvntigyvn/eZnIULUCY7dn9gAClvA/r5YqOjv3r19NebsRoFRYBQYBUaBe0OBtgPnOBIIfD2Tqv8QKCTOJPogKdxJGhKhTvocDaD4bCbr9WPAtEkrKKpPO7fZfu2ukvSf5/VpcoWO4bB4yNVui+XuXyVNTfbZDiLpS7XjifFI3x2XNDxJkdMQiOPks6LPGf8o0uvkM6mD7XPMntRsJ0j1PG8ctC1FzyGazWdGgVFgFBgFRoFRYBS4qQr03Jp+a/rB+rQAFPNxiuc9F66fvPdNlhbJ41giSo0CPkmKGwAKUEIBlVjgBxckvYo0JUk5A77g1KBYJAcPpIBELLYrQAvAQtwhABbrRzuMcD8Bn/z1X//1Agk899xzd4vF+8ALYjugXPYF7pQ8oATnDESJCwdYgZPFu+++e9ddA3zBKUQBJQB+aC46l2gk0ic6bdPoMs5PyiDAwzYIhYPHo48+ugAoYkARMIV6Ji2R6PykJqKBGCcPIAh9GqZwntpJ0uJEg8BFAZXEs6Ai7a/T1tCeAw2oxHG15S6BrrwW6EM9t2kQGMR7Xfez3EjUteEZTihJAySCYFKfpB5Kih0aAWEU55HvVkCnPa69MZgbB1LcKG3ePWl4xF+d/O29drIcAGUPoWfT61dg14mb66/p1GAUGAVuugJtKWiSWpJE6UFEnW8ASoo0PT1x3W4ouasxE9D7/p/qidz+gQ6EkoXzdjwxKesHPa4OuVMwudDPm3i96ddm6ne7FVhDJAa4sa/nLPRYFXda5Hvnu7fPHb+dRsf3hQWgIt1OAyg6wfn+iBYtZvHhdrexqf0oMAqMAqPA/adAoPFt8EeroS/RsDiIXF9eX0T0d0AS++y+ewCUACzt4uZ5gyudljMwejuvnAbInHbl9h1DHLMFmBhMv6pThOa1PlYgkAAhcWkU9bMyHhGBJdtygOuH+XyPffLZ9NnahWWdOqchmX3d7GacdMyWM/saBUaBUWAUGAVGgZuoQM/LgUo6pSTnk8zLAVDMyaV033jnvqlFckBIwBApQQKggFC4QzSA0i4X4IJ2+wCjxA3F6xbT4xZhP6CFFPsELQAPAAjrRwMo3E/AJwFQXnjhhc3zzz+/+dKXvrRAG+2mYT9XnbYm0IBjgxMCmIhAjvfee28BUIAocbigD6ig4RkgCn0ee+yxpTSssE2jy2i8AAt1XgMoAAz1Ua/Uke5pG65jX2+gRLeVuKHE5SNpm0TbxgkHpJHzf/zxxxeXEK8BcMTzAJRuj8AN8AloSdsEnKTYb8Arz4FB2rMCYmkNQCydHqcdb85zI+m26BxzHs6FdnFEaTcYsBbt1D0uLurntQBee1x74zLjNvPpojWphk7aDcWcvDFgygAoewg9m16/Ajv/8F1/VacGo8AocAsU6A55XBosllsITwoe0d/b7Lczge1ux0x0H5qSx2RoJmhNpKJKe9F8PbnL7iwFiMIlJWV9p+AtuBRTxXtIgTWAkgUfEXDy+MlgV/S3xaCUyHDe773vS1JOie6Wbcs/AEpyUQJQ2irQ9vMYBUaBUWAUGAVGgetVYN1f2JaGJmCH2OlvTI4nJc/6dscAKEm1o7+uL6+vIdpPw+TLHPOJFGtA3bbAE/vwvF1YHL8/e975XIfaa3BDHdapaLxm7BAYJBOLiek39b4Cn4gBT0TQSQAUfTP7bAClNfDZdjLRV+uUo6nrGhpeu7AMUHIdLWuOOQqMAqPAKDAKjAI3WYHul+rD9rwc5xMAijk5AEr3k/Wfu3+70zlaIAdxKJ///Oc3Dz300OJ+YvFf5MzA+UIBILT7A4Aibh8cUcAESVviufdTuGSAW+xf9HccLwKhWJQHWnCNaACF+8lf/dVfLcWC/IsvvriUl1566S6AEjeOAAqXmX7nLGHV2zmDBUTgBgAFfCLGMQaIASqItiIQaK1R0h95v+GFyzo/9QVfrNPQeF0d0ja0D3VL/cFE/QAetSNK4A7txbk7BkDEcegQBxn63blzZ2knIkhEO4mTTmCUpHDqYwJ+AriIcQ9xHH/bVwropEuAGdeMYwsQJ0Wbc+1S1DdlnRrnvJQ8AW1EmuV7JQaOUUffM/VWADTO7QIAinFb5uGtQ60BFBCK4sbQBlD2vVlgp/85s9EocFkKnLcgdVnHnf2OAqPAvalAT3TrkGdyGYzSBLiOegMouRuyJ6QzKW4SvHPU76Nc7uYLWQpCSWqdtqg2OQs+QZU2iIJA9bfJXtuLs9i+zxWYbY+hwHoBpu86DoASCCUASgbDOf55v/cWG7Iwop1zCordnxgARfzNyirQQsg8RoFRYBQYBUaBUeB6FOj+d4CP9J27D9FpdJIOR99b0e9Oepuk4+mzAYan6N+nn6FP4i5Q75nhBJR0fQK8xNnQNrZP2p7UKU4nPUGfuq9fux6V/x00aVAkjiJe71SEnutTrccdmTjUz9qWeif7lgYRNJ/YTiZJwZNtaRFgxHHjtiL2RKXnvW1DJmuAZgCU62phc9xRYBQYBUaBUWAUuKkKnAag6As3gPLw6qawgwEU6V9SLPqDC1K4McSJAwQAFEjhxmBhPGllLPJzQAFZKEnBAj4AlcTtIc4ZgReADI4DdhFBKL2Qz/nkL//yLzf/63/9r2Ux/stf/vJSXn755QVA8fmUuxOTf3Te1OTlXH71buePACjgBS4aQJ2kMaJfHETEwCY5l3bFaO08v6yUPOob8AHAkdQzono99dRTd4vrFzBk7dDS7QRMAeyIMwwIpQEP7SPv067PtTXwPHoF3OirqB3GhUeMi4nIGSWuJ51yKq8FmHFN1ql8fD6pfMAoDblwS2nHm/NS8nRangBXQBRF+0+xHxBXnGLUqZ1X9mi9mYPPzQMAFHPvmYcHnnxwAqBYqzKuzNhuAJQ9hJ5Nr1+B6/mvf/3nPTUYBUaBy1Mg/1cySZ2J5rYnBJ/EIaWdUvq1pOjJZHYmxfepeU8M507EvjMwtCkoJfCJqFhkTwoSgEruIPSDPxOz+1yF2faiCmwDUOJw0gAKCIXDUBaFfM/Wdz+fVhdtuhdGuP80dILETvG9aChrOr8XvcLz+VFgFBgFRoFR4HAFup+gvxxXkYAkgT/8HRcT/fTuj4NK4j7o8z7Tj/TrvZe7PgOUJ4WP95JG5+48c+W9t8/UrZ0OUz+fWc9P9N/XPXexBjwaOukUNoE/gCNxMwkAL+pvdTqcNbwCPEnJGCQRCN+f7WsUQCZ1sW2X9bbb/p4xzuHfw/nkKDAKjAKjwCgwCty7CqwBlMzJ6Q8DUMzHPXHigNKg9sEACtcNRQqYhx9++G4KFKlQACGBDCySJ92MCCywKG7RXgQWJNWKhfkuFunjnmJxHdQS4MIxuK+kgAvycBwAyv/8n/9zKQCUV155ZSmvvvrqAqA0xHFZziC7NrcGUOgC3Pjggw8W9wwRlBNohw5xbhHVvV0uwAhSF4mf+MQn7jp2cEo5Lx3NrvVdb8fBhsbKGkABgDz77LObZ555ZimuIfBEUZ+PdPh///uPtJWGJ4AiDXEEyElslx1tjjNInEvokaLd9MN+A22ItI8jj31vA0+yb/uJC4u6NlgFquqUPO0QA6QJVCT67FmPpOQRuaCk0M/3Ie3BPuzPd0jUllqXPa5vAyjGaw2ggFDAJwFQzMEPgLKHuLPpzVLguidxbpYaU5tRYBQ4pgKZTM5kc7ucfGwFoHTnnFWhEseU3FWZie9D69j51dd5zi2mg078qAc+8YMvBYnIDeJfTqIJYY+ZoD30Sszn9lXgLADlcycDXYPdBlCyKLQPgKJDm6Lzi7h+/ySCT3wfRN+RLGiAuCb/5L5XdLYfBUaBUWAUGAWOo8C6jxAnkgDc7SLoNbBIHEg6ZZ++eeAUcQ2gdHpMn28nQ8fMccTToJG4oXSdbtN8xDrFzXo8oW8UBxLjBSlzjCGUhtn1teJgkvFJu6h0msN+bp8+t06h0y2p4ZS1M8txWtzsZRQYBUaBUWAUGAVGgftPgdMAlDigrAGUzHPrJ+86L3dXVQvhSXki7ckjjzyyefTRRxcIRQQdxKFh7XKxTFifgAaeAwDa9cTC/boAA7wWAMWiO7iiXVccsx/cT/7H//gfS+FA8dWvfnXzla98ZYmglU5jc93NhR5ggYAkAAXgicIBxXsBdmjfDh+0AzeAJhRwBG3Ez372s0tamqSmAQV5HBu4cXwaK5xQQBzOQQTCPPfcc0v54he/uIBJSQsEpDjr0Y42gZWSvgmM0s4ljhfnD/t0jTn0iEkXRQ/uJf1Yp85R5+zHsTrlDhglKW9EDj15BK4K8OGzabfabq6lSKe0cdu4tvs8OmVUUlKJXm/XmHaUOctlZcuxA6AkBY+bQOOA0gAKCCUpeAKhzE2g+1zM2fbaFbhNEz7XLtZUYBQYBfZSIJ3zWIFDpTPh7S7LLnFHEcEneiufOokmxDtHfSav25Z7l4r1JGxbaJuo9YPvxz7FArvF9hSL8SnysLe99Sy+76L+bHMRBa4SQLHQoVOrvYe4BqE0kCUtVdyDcifuRc5vPjsKjAKjwCgwCtzvCqzTzeg/r/u628AO28Ul0Axj+tpJcZNUlnE/CYAidko/oHhcSXqiPNcl7ibZT1L36M/HMaXT6Cxzr6uL2mODdj256mu/hjTOAjoyfhD1eRrWbeAkY4MAuvpTwBMQigJACUyyzQElKXnUrdOE9t1uXs+E42kgfKf26boPOH/VrWyONwqMAqPAKDAKjAL3kgJXDqCATjifKKCTQCiec2RIqpC1y0VED1wAuuAcYeEcjMK9IY4oAIN2pwAsxDkDQAIsCGDQ0Av45W/+5m/upuDhyvG1r31tKV//+teXzyVFkHjdjzigBEIJgAI+UUANgXbAGwCTFNoFPhGTZkZ0HeICAqRI+pvAQa6N/SnnwSBnaUTfswCU559/fqOAUBz7kGPSIGmbxDh9pK10eh46ag/cThTuJ9HL87jziLYFgwQWCXwiSvNzGoBif2sAxTUK9JG2HKcT7jA0iktMHwes0uBIOwY1hLO+BoATevpOiP5ukEldUqez9rPl2m5zQMlN0AOgXPc/jDn+URUYAOWocs7ORoFRoBToSXMT0p2SJ3dgmvxW+i5KAIo0Ior0IibHk5oHjNJ3WK7vzjzrAqwnZHtS1qQxm+wUi+9++KXhUZKex8I7SCWTwbmD0XFnYnea/2UpsE8KHt+ZTne1650W2q/23AAK8EQBoqwBlLZ0Hwjrsq787HcUGAVGgVHgflEgwEnAjMAceZ0O/ZuevgEgJK4nYgPeAO6k5GkAJRCK/nf6DD4XkAVQsp4n6P63980kZz9xPdlW1z+YxztxV9kXJD9mO9DvB3KIna5z3ZfPWCFOJxwTOyWOvzu1Z/eN9KcCn4DXk4JHX8vn1nBIj1Oyz+w/d8Z5PdudpkfDNL3tjFOO2YJmX6PAKDAKjAKjwChwvylw5QBK3E7ifAJASZHepuGGsy5G0vFk4TxuKCK4oJ0iQAhZ4LfYzgklpYED0MF3v/vdBUKRioerxTe+8Y3NN7/5zaWAVizYB0S47sbSKXgAOWAK4IkUPKIH2EFRZ+l0uHmI2T6uIwENRFBJnF6ANmuNGsI5DRTaRZsGUAAWqYvz4IDywgsvLACKApYI8LIP9OK6N1yhfbRzTgMdXrdvekUDbTJtJel41M0jqX3iqBIYxX7WAErDPw2g2E+Aj1xPcFDS8tCk0/vEIUZ03Di6aPNp5wGPTrsGvgOBeUR/J8VVQ0vtOLTL9TwZ02XM1yl4AqHkhtBxQNlR0Nns5iowAMrNvTZTs1HgXlCgJ8pNTvddmMkBLwJMUgAo0oqkcEJJOh7v9UT62V5yf6jg+g7H/G1i2V2FKdLtAE/YnCkBUUQQSsMq8XGbid17ocXezHPYB0ABbuWOZgtL+wAogU9EEFYAlHZA0Rn+p0rBMw4oN7PNTK1GgVFgFBgFbpcCAU4a9AgQsv4tb1gFdNKuJ2DtpLqMO0mcTc4CwMEqfexWr90H47jS/fgA4btCJbtud1lXsF3cQChnOYXE5cR24JFAJWKAdKCIMcQaQAGepLSTyRokWYMijtWlU/3sOt7o7Xb9zGXpPfsdBUaBUWAUGAVGgVHgtiuwC4AiDc+dlcvgQSl4LLx3+hswShxRRNCDhf+Us8TtNCEWzQEV3CBEzhCdjgcQwFlCsU0vrHP7AGWkfO9731sgFMU+/vN//s9L+da3vrU4oLRzxHVf/AALOW+gQgAUEAodASIKiEJqmQceeGCJNGv3Dq4dATNaI8cAXEQf8AoghW5i0vMcokUAlA8//HBx+Gi4AuwBQEkBoKRdrAGOs47d7iLOGYwS1xCxNeCik7YiOk4ceZwnAClFfdp1J+0NFHIWgOK81vVv+Ee7BlcFCAnkIjoGt5pAKfRTpC8S8xmfPy91TsCk1KUhmK7Pnte1HVCMDTsFj3n3AVD2FHQ2v7kKDIByc6/N1GwUuNcU6M76+u5OE+Wx8rZ4/vkTAEXk6BA3FKl5Oj+9ye88LvL/zA9/p9UxWdyuJ+3+AEgBqKT0XYzjBHGvtdqbcT6nAShQcqCWQW6K70pyzV4EQAGZBEB5rxyBdIRBWG01P+3+ZrSTqcUoMAqMAqPA9SuwLe3MWbXK9oFNAlqfBXikHy3qF7frSVwD9QGSVicuhHFK4VzicwFVRBBL73dd57P68Rfpgx96xfYBLNauIAFGxIC0II+4oXSd4j4i/ttqDBBwNwB7AyiAkwbWHasdTRzjtHNQj9TnLIeWQ7Wbz40Co8AoMAqMAqPAKDAK7KfAlQMoTz755CYFjCIVz507d5bIWWO9ML7L6Vgwt/ieAgDohfukWwEMSG3SDhgcLgAZAQtee+21zfe///0NEMXnvv3tb2/+/M//fIkAlKTyEa/74bwDn4jABODJu+++u0R1jFsLWOShhx5atBY94p6RGIiCTmCdwBgAlOhDg3YCoV9fM24aHolnaQSaAJ8EQGkHFMd48cUXFwDlS1/60gKCxJ1kHwBlffyGNMAop2kATAFyBFZy7AcffHDRTqQr0CnFfrQX0bXggALWUT75yU/e1YwTyi7apN7AoBzDdQl8AtaRmueDDz5YCg27LQRCCYBzRW11AJQrEnoOc/0KXMdk0fWf9dRgFBgFrkOBvttxbTPeNt4mzpOCJ+CJRfaAKCbTM9FuAv2syfJdz9MPf99daIJZ3vZAJnFAsfgOQOEOYYFeMfnc9tvrCeVd6zDbjQKnKbANQAlk4nsBPnniJAZAiaX+oQ4oDaDEAcX3YACUaaejwCgwCowCo8B2BdZOIf37vf7EGugAhJxW0m/O/tP39be+cAMoYBLwif50HFDALEnV43kcUbzP+URx7NRpW4rL7k+s63GV7aFhEnBGyllASgMd+vv67vr6IiikU/JkP87R820ASsYI7YCy3g8oJWl3MlYIvKsOp40X4oYS8CSQ73mpd67yGsyxRoFRYBQYBUaBUWAUuN8UuHIA5emnn94ozzzzzOKGYkE/BYBicR5gsM8ivYvWaXYsxFu0t3ifBXzgiddEC/kpwIKkmBHfeOONzU9+8pPN66+/vkAYgU8AKCCMOGJcJPXMsRoZ14o4vzhn7hjgkxSQRFLpgEgCUNCbxtFGbIACSNFwBdcX2qRIVRTNOKu4bo4jSumyK0TEueMXv/jFAk+AKUAVKUCNl156aYFPgCj0zn73bRutN80aVko7EbUJDiYprn/S9/gMKEa9RO2m0/kkZY4I+mhXHQAKzVwDZZ/6Jx2P6DoFchHXKYy6jaubNhEo5TxHlCO1yQFQjiTk7ObmKzAAys2/RlPDUeBeUaD/36wX1DMRntz1SbkjWmCPIwoQxcJ6ctabOO/UPhf5n9aT2Osc752Kx3PuKImd190E8zrNz71y/eY8rk+B9fcl8Am3oAAocUDxd+AT8TIAlEnBc31tYY48CowCo8AocHMVAG50Kp0GRbY5o7QjYECQxE6rY58NffTzbQ4ocTaxr05/2S4rnjfw4u+zgBmqryGUhsuv4qqs4ZNt4Mg2EAXw0e4k7UwCIun3fD7nuQ1ACXwigkxA6HFSaZjdPr0ft5W8tw2YWWsX2GQNnUwqnatoZXOMUWAUGAVGgVFgFBgF/lCBKwdQnn322c0Xv/jFjfjEE08sUIS0MHGVWDrnf/RHey3S+0ynEOH+0G4Q7Xhikb4hA4BBp/155513Nm+++eZSvAc8Ub7zne98xAHlpgAogQwCoKi/AkIBhEiVAxIBTdA4Rf1bo4ZykloG5KDQNhoBTOwv+wWi2DewQgSr2EbxmbMe0u4AUDh4BEDhPAJCAW18+ctfXiAUxf7SLvYBOP5gQPL7399tK86r9WvnHG0ElJK2A0bhKJMCMmnopNufuoKVuMUozqUhp33qrw1qz0kd1NALnX77298uKXhE2qUAihoiAtBcwWMAlCsQeQ5xMxS4yGLtzTiDqcUoMArcRgXW/3syWW8i3p2cWUDPAvsXTiAU8VNVTLAHXnFH50X+p/WkrknjWGWLUo4EOIkLBCcIRZ6+zvHek8a38dpMnW+eAqcBKL4ngJO4n4BQLgtASXvX/n0ferFmUvDcvDYzNRoFRoFRYBS4egUCRQf0aCBl3Udt+MT2HEv0a5OWsl1NvN+Of2el4OEUmP0AULoOa0Cm69uuJ7v2p3fd7lhXooGMTgUIAvFY98HTt4+LSfr24JEUTihJjWM/a8jDa/l8HBL/v5PPd0od9WmYfQ29rNMA7arJQCe7KjXbjQKjwCgwCowCo8AocHkKXDmA8txzz22ef/75pUjFI/1NisX9fRbn17KAApbO8wlkECgAPJBiUb7TmABS2mUiQAQowiPwCQAlDijgjZsGoDgHEAL45O23314iUCTgA+cOoE8Kd5TWqWEF0AkAIyl5QA+BLTiuxFVFBJ4EtBC9tqtLDADl/fffv5tCBlARgOJTn/rU5uWXX14gFCUAyjG+Ct1OWgMwSpxg2mkkr4FAUuI8k5hzBuDQIGmdRNoDdlL2aeNJAaQtK3FkSfqgtGWRnmAUhRtOrqEIYrmCxwAoVyDyHOJmKHDVk0Y346ynFqPAKHDTFOiOPJAkE+fipzebDecThRNK0vNkob3T97RF+UX+v5k01uNIkXInhftJFuN/dZKGR6oeIIqYz56WS/6maT/1ufkKrAEUYFbK2gElKXi8zynoUAcU7V3qnRRtvVPwDIBy89vN1HAUGAVGgVHg4gqsXT/scZurn9f1YbmKgKPFbYBHgALvpfgcACWpc/R/AShJO9mgdruqeO5Y7ZoScMVrnaoyrintntIgy0X6GMuvhwAAIABJREFUzRdVee0euO1vr3UqnXYYAYJ0ypr15+NSwpFE0V+Pk8m/rlJproGP7u9wSwl0zkXFfnu80ABM6hqXlotqNJ8fBUaBUWAUGAVGgVFgFLg+Ba4cQHnhhReWtCoiACVOESIA5TIeIAEABcAATBGwwsJ8AwegAwBKigX/b3zjG5uvf/3rm29+85sLaMFVBLwhcviQFibxMup+1j7j4BGABoACPnnrrbeWGHcSziRcOBr2Uf9+0AWkE8ePTsnDESWpi4AqAXBEkMunP/3pzWc+85kl+jv6iHFC2aYR1xMAiiINzxpAeeWVVxYIRbGfy36AOpKmKSl5AqLQoNM6SYcTvUT1A58o//E//sePwD5gmk5ftA+A0ucMRkmqKVF94ubjegU+AaJoC53SSBuJk4oYsCXxSNqeBqBYbzL/jupKcUO0MWzSv16JRcuRznN2MwpcyC1g5BsFRoFR4FgK9OS+nlKgEpPnnziBUIAoFtctuINRRCl6AquYuM8dopmoP7R+61zxJpvd7aiYtM5CvAhIkZIkpe22TTpPSp5Dr8J8LgqsF798J7R90Xfhsc1mw/1E9B1Jiqp9ARSdWWmkRO25AZRAV+I4oEzbHAVGgVFgFLhfFAiw0X3LnoBeu5Hou+rHisCSlKTRiW6BT/RdA6AEQgl4AiaxnwZQGiTxPNAL2AT0IqaYmV5DrOu/G96+jmu6TjezBknyvtcbBtHfTp9F7L57O6Vkci/9c32cuJ/o03M1icuJ/affTifPA5iY6MsxHc/nApfk2PTr8wmMPk5x19Gy5pijwCgwCowCo8AoMAocT4FtAErSYz96MifHnfjOiat3bhpLf1xNdga+wRovvvji3fLUU08t4MJnP/vZpVwWgJKF96QxAQ/E8cMCfqcuee+99zYpFu27viCZgARigAPxOhxRACjt3vKb3/xmgU9SuJOAH8An4JCGfcAh/WhHD/vsVC/gC4BDSruGOO929+jnaxhlrREAhdYAFNBPAyjqC0AJhHIVAAqoA0wSTbWTFO0FjJJURe2Q4rlH0hSBex566KEl3ZGojXNBAQKJFwFQWnv17PpxQeF80jEOKWuAxrmmxBHmCP9WGkAxBnUTaOCTAVCOIPDs4uYosPMP382p8tRkFBgF7lEF8v/IRHhP2FtEz4K7RXcuKO2GolPvfdHEe2zPz06geLaIPdntuYnmFDAK+jQFhNJ/m5B2N2UsvSclzz3aYK/4tHqw63ugSEfl+2CwCz5RgFq+Myn7OKA0gLLNASUQygAoV3zx53CjwCgwCowC16aAfqm+ZYCRtZNIO5mARTqNTruh5Fa0/C63O4p+b9xPRABKXE2SRiegSFLlpF9gP52OsvvQ62Oe5uZynXMCAU7a4aTBjbwfAITbSUAQ/W1OJKL3U/IZjaYBlNw5BkAJVB6QJCl9bN969H7XKTq9l3qf5trSMMy1NeI58CgwCowCo8AoMAqMAqPAhRRYAyiBT0RzckmN/fCxABTpVF566aWlPP300wsYEQeNy4I4gBrtHAG2SAGgcIsAbyhJYcNBhOvHE088cbcAOMAcCrCD0wXIQgGhXPWjARTghPq/+eabm5///OcLhAJ2APYAIBr08doaQAmMANZpYAe0A7AA6cQ5JpCG6HOdcieuK+AXJcAOMIVGDV9wPQnssw1AefXVV+9CKFcBoNAz5y9yzIlzjnN1/klrQ49Of5MUN2AOINWdO3c2Dz/88BK1G+1FOxeBWNseAUHOAlTaucQxteOAVZ02Sf20a0CK2JCV7Xwm19l5H+mxBlC46gNPUsYB5UhCz26uX4HrnGy6/rOfGowCo8BNVaDvxnT3pw69CXmQyReqAFGSkkeEJfck/LHOL7nfRRPVFuBBJ9xPACjdSciktont3JE5k8/HuhL373560Qh4AjRRGkAx6PVe4BN3Uu8LoIBQ4oCiw/veiROKNj4Ayv3b/ubMR4FRYBS4XxUAeIA64lTSIEhDJN4Hn+izprQbiX30b3J/Vt91DaBwUYmTyrYUkw1ut5vKTUmrs2t7MYuX0mksASH9nj54A+HAE33tuBS2U0nAEHVoACV9HJ+LC4p99mfbAcXn25FlnaJzna5n13Oe7UaBUWAUGAVGgVFgFBgFbpcC2wCU9PnjShwHlE6bfbADSlKqiACUOHSIlwWgnHVJLMYDIVICcIA4AAfS7gAIuuQ1jhYBLf7kT/D1V/sIgBIgROoV9U4BPEi7o+4BUQL77APMAFAatogTitc5pbSbxsc//vG7oIVjBdgRk/YngAXN33333QVC+eCDDz7igAKYAaAEQrkKAGV99ZxXgBSgB4cWOohgHw4uKZ3iRl0feeSRu+WBBx5Y2pFrIG4DUNYuJPu6pPh83FlEbbfBKul5tA9F3QNggWyc55EeGaNmvakBFHPvHMknBc+RxJ7dXK8CA6Bcr/5z9FFgFNiuQHfsTd7HitzEvtQ72woYpe8YNWm/tik/VO/O757c8ToHrLuBKFmYB6NwjvCeYlK87cInHc+hV+D+/lwWk2LBr/0nHRUg65HNZuMuC5EbkO+J74KyD4DSVvbrFDwAlKSe8l6366Mh4Pf3ZZ6zHwVGgVFgFLgkBbaloTntUNk20IdJ405v044ncd2L60gAFJPOgJIAKG7zWwMo7awSeCW/3fqwPpOyrn/XvYGTpPm56rQ63b9dp79Z69zQxjqtTgPf0uKs3UdA4El/A0DRzw6A0vDK2gEl++WeosQ1RdSvj+PKthnFdUqdbS4rl9RsZ7ejwCgwCowCo8AoMAqMAjdEgW0peOLIHVfiTsETh5SDAZTnnntu8/zzz29E7iJx5hABChbvpTK5KuDAYr2F+pS///u/37zxxhtLARskPRBwIDAFZxHPuXsALhRuKJwvUpwD0ABIcJrjxUXbAAAFfNIAys9+9rONAkJRd/CDsnbh2AdAkealU87QjDuMIjVN6iByVuk0PCCdFBo5bjQCRUi/Az4BcsSlAzxxHSl41tcjzjkBUWiQwlmEa4u6i3QAodAADAL8ifbajvbd8E9cY7TzdTvZFz5Rb8dM2iTRtYljDcgKdBIIxfOGVdS7HYIukJKnHVCMe60lrR1QfnECoVh3MmZNORoFc9Hv1Xx+FNhFgQFQdlFpthkFRoGrVqAXzU3YZ+LfhDzXBy4PikV44EmKzj/XB5P+FgF6keAi/+86r7yOgQnrFIvxFuaTioc7CmcUEaCSuy0zwT0QylW3ptt/vL772iJVp6F64CTHrDyziu9A2/bn7M9r/0k1lcWdAChxQAFZpZ0HQIld/QAot7+NzRmMAqPAKHAvKxAgOSDnGs7s30jPu/+oD8qNT/H7GjeUOKL4O+57+p5+h3M3JIAkfdh1OhyQSOrjvbidBD7p43TanfV1WqcE2pZm57KvbdLQrNPpbHMIaaDD9j2Z5nlS7HjeALj+tz5KirQ7AVDENYCSc3Y87zXckr45mMV+u/7btFrXOc4sl63r7H8UGAVGgVFgFBgFRoFR4GYosAZQkipedDPY4ydpsc3LtSPiwQDKk08+uUnhEtHOIlLZABiUfQCJi0gJrshCvfjTn/508+Mf/3jz+uuvL1BKoAERaJKUO2KDFp73eyCLgDTiZTwaQAE+gDgCoIi0feihh5YCiGg3kn305ZJh/wEcaKaALoAODWaAJ8AVASwC6IiAndYIxBHnGc4cfR3oHbccaZuuCkjq6wTEoHFAlIA2dOCCwrkFQCNyhQmUI71NUkslcvhJoQEYR9HWA10FWjq0rbhOcTZR11wj14nWAJSUdrQBo6hz0vkEQDkARDGeNA5NAaD88gRCEcEnKdaYBkA59GLP565dgfMWpK69glOBUWAUuK8VyKR632HaVoYAFIvxKQFTPnmyAJDFAXF74sDd5F3f/dhQCaeTpONJSp4s1luo77ssTaT3vnY7+mx1vyqQ32jt16A1BXTC+URUHjopD9Yd11n0inbn/d5rl72wsw1A0c7j8mMhZwCU+7VlznmPAqPAKHB7FMhk8TpNjTPIe302cSYJAAI8ATenxO2kf5fz3DadD95vsffEACh93DiVqFs7njhGnE221TH7WP/Gr0Gaq7pKnUKn0+a0E0nq0v1g/Yjue7QTm+fttmZyDnSS7eOAktjOJGswNu8FaOnJvqTrOS2dTr++dnq5Kn3nOKPAKDAKjAKjwCgwCowC16tAQ97GB+adzUGLABRpeBTzc0kjLx4EoIATHn744c2dO3fuRi4RDz744OIWIZ1NAIWrSmnD/aHdPH70ox9tXnvttaWAIkAbAQfUKWCFmLoCCcAVnFFSgAUglMAYl3GZA6AAIgKgcHBJoSnIh+aed/3UbddHHEBEoEI7noAXwA0BGkAQATbsP5AOrVzfrgPHExqDIrhycOoAoYg0B56kXBbEc5YGDWJ4Lh1PtFD3d955524BpKi3AvxIaiaRA4x2lHPv1E3aTdqIeBG3nHYx8Twwimvm+sQFhd5cW8A/onPxPUhx/TwuCKC4ASMACvikAZQPT25ybgBlbgLd9Qs5290IBc5bkLoRlZxKjAKjwH2tQFPmJuN7EUBHn/tJAJROzWMg0JP5sSVfT9rvK+7aLlweeYv1HE9E8Els0wApcsxzQhFjJx5HlX2PPdvfPwr073Ps/91F7c5ooEmKwW3DKOz7sxBmAWvX9q5NWtgJMKU9yzmZAjzRnkEoOsZ9V/J0fu+fdjlnOgqMAqPAdSqwbex62nh23X8MOCKmT9hwR/ajrxlHEzFpdXInY4MnAUzyWrblxKf073EDKPlt7nQ/Xb+zHE8uW//TXEvOOm73CTw/CwYJoOI4AJN2FWzABGjSriUm5pJ+x3u27X5LuxWuz6GhmE7ro67Th7nsFjX7HwVGgVFgFBgFRoFR4PYr0K6DABTu3ClSYicNj7m6OHOLBwMo0pFIDSNy5QCfpFik55Rh0d7CvMX4FPBKUpMckqLktEtlkR4wEHcPAMoPf/jDpYAjkjpFnUEbFuVTuIjEsQVo0S4XcbfINknFk/M4xjkABQKfgEIABZ1CiPPJo48+uhTPA0MAIPYBUFo75x6nDbFTGAFROiWP96VVopHomtKIK4gI1uAyE4AlTir26f2XXnpp8+KLLy7xOgCUs77eQJm3335789Zbby0R4AHk8DoN1nBS0jWJgVHS3uP4EzeUbiuH/otJG9VGPKc1nZNqKvCMunstbikieOVAF5Q4gcb903oS8ARwouS5aH4+24kzfj30Ys/nrkWBAVCuRfY56CgwCuyhQFPmJuRjUc4G3WIAF5QUAErS8XjNYryBQRblczfpRd1QMrkumvwGoQBMFAv1cUDJYr2OhEX7WH3rMIBR8jjtrss9ZJpN7zEFeuHMApf2nhQAoJOk3DG4DYQl2iaOQQ1dnSZP7kTWgdWOU8AmDaD4O6AVoKrvJp72e481vjmdUWAUGAVukALrlDL9+3haNdtBz2+h38WkwhHBHtkmLiT2ldfauSRQSVLrNJyS54FH/FbbXr9Tye+xuPaTXsMv2UY8zfXksi9Lp9A5L2VkO5no03b6nDWk2v2EgCJJi9NOJp63I0rc1uzPMdqBMG4pXvN8nQboI/O/9X5S8qQe04e57FY1+x8FRoFRYBQYBUaBUeB2K6BvntSZov5+3wBpfo4LiuIGsYwHxH1uDLurkoX1QBAiyACIokgXE4AjC/RZmAdxACYCoxwDRsgCO0gCMJDyk5/8ZEm/o4AK4iDCRYRDhe05RYge2Y/6tetFp1nhnOL9lKSTaajmkKYUACUQCgDljTfeWNIIier8+OOPLyUASuroXA59cNRIcWzgiBQ0CngkqXnADP1wPR0/aXlsC9pQABIgGtqKgJ8vfelLmxdeeGGJx7jmh57vts+tART156QTAMc1T+l2rC2DUKKD50nHI6atx2nnInVOCiFRvQL4qPubb765wDMi0CrXT4yTSiCWHeuQcasxbG6wAJkEPpF6p29utp5kLJybMwZA2VHo2exmKDAAys24DlOLUWAUOFuBXnzoO09N7nNBifVh4BOOKJ533k2LAm2/fqjmPcEdYjV3YooAFOBJSlwjxEysZ9J80vEcehXu/c/13RWgKwPXFHdXpIBRGsKysGYxLYPjs5Rap5aSTkoBmGjHH5xAKKLOcN4HWrXd/ize3Pvtcc5wFBgFRoHrUmDtZNLgyLpO3V9M+jozhgE5A3PGBSX9QvvJZ5MOx++p4rc38Inosw2eNPRpe8dQ/HY3+LwNfl5D1p1256r1Xvdvz+qjZttEEEjAkcDWmSBLipucj78DcptI+79VtjmgZPvszwx2QO6Oy7x2lbV+/V7Xf/owV93S5nijwCgwCowCo8AoMArcHgXSX096Tn1/c83txp0bxETz0RkP5AaxHmvsfOYW5blhxBEjbhgitxHggeJ50reItgdupFzEQaTdHQAPQAgFQBAHERCHxfhnn31288wzzyzRsbOtGFhC9Fi7Xqg3wEB03gENgCjHcLloAAUIAkBRbxANAAU889RTT22efPLJJe0R8CNOHBcBUAAKgRQ4yHRKnoZRPG+oxDlHA3qAImhsO9pnn84LlPT888/fLTcVQIkLinMJmATOiTOOqO7d5miQtpI24rooXtfWA6/s/MXasmEfM+CU60Hrn//855uf/exnS5GGRwohBXQl1ZBrkLJDHTL2zA3NcSG3hgQ8ScnakmiOPjdmiDN+3UHo2eTmKDAAys25FlOTUWAUOF+BXnQwSW+ivxcFMgBAnOv0tyWiBQQDhQwaLvL/r+8K1WnIXZ8mwoEmKToQoVZFnYZMtOtkrCfDz1dgtrhfFMgd2WLcfgJU5c4KFp8cUJJ3VtzH3rMXYLTjOJyATbRXHV8uKAAU8EnSSWm7baE/nd/7pVXOeY4Co8AocLUKNHyyvvOwgY7u0+U56CSuJ2uQ03vb3MJyjKS8E1ln62umdKqcuJYE/AwkHQeVBkzOU26fbc/b1yHvxxmk0+ecBnSsYRXgiP4tFzV9hO4X61949GRbHFL0m/M5n10DKJ3OJ44p7YrS7+/SF1lvs8tnDtFyPjMKjAKjwCgwCowCo8AocG8okPFI3wxpXGDe2Xyc6MYwz0Xz0gHZxbgg7j0H3S4mccSQEkYBHTzwwANLkZ7nE5/4xN10JRbq4woRgOPQS9HODu3gAYTgCGFxXuHg8fLLL2++/OUvLxFIkEV6Ma4R3C8s8Dd0EJcL59WuHyAQgEGnFzr0PAKgJIUQkCAACgiF88nTTz+9FDBKAzEXAVAabIjLRmAFWgRmiLOJ1xSwSjvB0D7OM8CIwEV0dv2fe+65zRe/+MWl3HQAxfVv5xDnGTcTr4NTAiwlJZF2AEbRRrR1MZBQgJRD28b6cw2UqCtACWylvbz33nubX//615vf/OY3S3SdbJ/z2aEOGX8a07YLeebgzcObg7euZG5eNBffaWRnDLuD0LPJzVFg7x+/m1P1qckoMArcpwqs3VDa2pATRLugtCXix0/uRs2iwnpR41A5MyFuElwHgjWaxXoxC/m/OlnQz3tAFB2IsyzKD63PfO7eUKDvgub0Az7J4ldyywZA+cRms0kxKN71ASLJ4o2228492mzIa51f7TU2+e5yHnhqV5Vnu1FgFBgFRoG1AtuAkWzT7wXsSBqdTmnjucc6lU3+Tn8vqRuBJCneWwMopzmg+A3Wh0wu93VanXY5Uc8AKqnfdV/9hqZTl/VrgU/iMiLq3wY2Xdv82r7hD/2DpKIElABQUmzXx4ujSfrNtvf5uAQmzY7YdehJN5/tuo0N8XW3sjn+KDAKjAKjwCgwCowC954CGR8kHXzAEi7cYJOAJw+cgCiiGyEbVul0nwcrBIIARXB9EJOSJy4oXFFSQBwW6+MkAkhQAnIsA6g/2m1JMACKCIIAkgSS4GgRVwtQxCuvvLJ59dVXl6K+2U4ak05bAgLp/apnzm0Nozhf+0pxHoc4ooAEAp+IABTgyY9//OMlPvHEEwu8wb3l0Ucf/YjrRtIAHXzxTvkgZ5jWM3olxU6DDZw4bB+nFMBGCggp8In60+oQjY59ftmf6y+FTQpoI+3P9WzHG+1CW9LWFH8n/ZLrEJcc7aXTOAFS0s67rUeHQ8+NQwsAJeWdd95Z0vAov/zlLxcApV1uzjlO38RhvN0u5JmDN/9uLt4NollbMl7use8AKIde0PnctSiw26/NtVRtDjoKjAKjwKkK5H+XyX0LC1lkMAjQ2U9KksAoovc6jYnP9qLBoXJ3LnuT4wjWuJzoLLBLS0Gu6kQoYJSeoNf58JiOxKFX4t763BpAAZ8EMgmA8tjJXRbrO7N3VSKLP9qetoi4TvnlSf5JHV95KLMwBD6x7Vk297sef7YbBUaBUWAUuD8V2AYBr0ESygA6TODGUaQnc+P4td5XJnkDniTtTkMkuRsxMMkyD3tyKXy+j+PzIBQW2mLnf8+x2qEvaX1yt+N1X2H91Ex2dT8zv+OZzNIXAH34jRcDoQT86PMIwBo3Ev3eACgiZ5M1gJL+7RokSeqe9C+SVkd6nnZbWwMnfV7Td77uVjbHHwVGgVFgFBgFRoFR4N5SoG9+1K83Fkgx7yzdjtTY4nruuYH1bWk491bKojoXiDiHcH+wAB9HlIAo4ic/+cmPLM77DJeJQBxZ/N8FQlkDKGACgIT47rvvbizIg1A4RcQBBYiiroEIRABFSpw8gCCeA2MCU6hrnFBEwEHSrIjOod0/dhUyAEoglA8++GCBT1Kk35HGhpNIAJSkwLksAAVooT7RYa1RXhc5pNBctF1SM4kPPvjgRwAUWmov6n0T3FDUmVtOHHOkrQkMpV22e486d5oibSdAChgk7cTntA2fTdF2+v0AKfa5S1vf1pYck/tJ0k0FQAGfKHFz2dEBpcfBxrxxIRfXAEqPrY2T12P6XZv+bDcKXLsCA6Bc+yWYCowCo8CBCmSyvzv2WaQHm0hHIg1PCiilnSKSiicLBQdW4+5CfCbGTdr/7qSAUdpVop+DUViNp+h8bLtL9dB6zedutwJrACVtV9sGniiPnwAo3FEsrIna9a4PizvanaLNBjoRU8AnnvfCkO3zmEWfXdWe7UaBUWAUGAUo0MBIAxzboBS/aUCSlLaz9jx9wXVM+rpAI8CROJj4vYwDSpxV1o4s6SOK4JeGnVPPvpux4ZWuy3Vf8XWqnDiFrGEQQKo+QfdL/d3pbvpc7Cfvi/q7SdMnJgWP2Hmq1/UxCdfQi33FWSXOKd03XruvTb/5ulvYHH8UGAVGgVFgFBgFRoF7U4Eem5h3dkNj3BS5bSc1NgjF37kZ0rxc3+x4lLU3C/YBL0SL7Zwj4h7x+c9/fknLI4JQPvOZzyyOKCKQIsCCz8VRYpdF+QZQgBCBIETpSBQgioV46XdeeumlJYID4gwhBkYBE3Dx+Id/+Iel/OM//uPiIpE6Oc9ANZ1mJelWkqolQM2uTS91ALyoy/vvv7/AJ6+//voSn3nmmc0LL7yw+dKXvrR57LHHPqLtZUEcQAznDnIQG7zgjJIURjT67W9/u6R9Eb0XOIZDTAAU7iecUAJi0Oiy4JlddbcdAOVnP/vZkqpJdC3SltVVCiGFk4vrmxQ8os8qtOAAk5RG9uvcOQGltCaBldJOtKtDHgFQ1BuEoq1/+OGHC3yyBlCc1zmPuODnxg9rRNaGRPPuSb8jxiFUNF72yFj4vOPM+6PAjVLgKD+CN+qMpjKjwChwPyqQ/2UGBDr7igV7uTiVhlCSlseCwmXYpPeEvIn85OzTqeCEgmpNSh6T9Jm0BwCMq8T92Hq3n3MDKNq19gw+CYACPlFYfmZRTdwHQAl4ojMLMInVnwg8SVvVEc4iUhaj5kqNAqPAKDAKjAKHKNBuIf1bt3YTsR0nkkAkueOQI4kCCunJ3fVz23eaxjig6CO2A8raqcRx28XE76p6JB5yztf1mXWqnNw5lQmsBkz8zncean+nTxuXvpyH2bWGWH1OesmkmNyWgqdhkb6DK/sJfDJ94etqLXPcUWAUGAVGgVFgFBgFRoEo0FA5AKXTYptj5kyc4gbI3AhpXu7SH+3uwBUki/gAlCzmW9BXwBtJcWORvtOznAehNIAC3ggQIHIRAXIoAIoXX3xxKSAU8EgcOESAim1EAEU+J3L0sNCvWMSPs0tiO2QAbuICA1bwOO8cbGO/cRsRHRd88qMf/WiJwA31Vn/peNph5LIAlG4kdA6IIgJ8pAlKAT2k0L7TMT300ENL6qCUAEdxvtlVo8tqtOAR8EYgDm40AUPUFfDDdUbxd7cVkEc0AN/0e9pC0k6BUOIKJIJTAuKIAJRd2slaA9dCvVM4oKhTrkU7oOwAoCTdrXGvNaCsDXEiNwcPPEkxR28b8/V9E+hlXabZ7yhwaQoMgHJp0s6OR4FR4IoV8P/MYkRs0nX6A5uwQ/S8o+2yiJG7aJtwP7T6IVpFHQWT8VLxiCCUpDgBo0jDk5x+YBWdkZRtd3WO28ShV+X2fe40AAWIEvgkDigW1bKwdgiAolOr/QFP3j+JOr/aajrEAVDSvm+folPjUWAUGAVGgWMq0LbUPVF72jHaJaShjoY9+rnfQbOKSZ+Y/l1AlNMAlEwWJwVP22Xbh2K/9p90Ol3nNSDTTnueX+Wj+327un10qpqAIpns8hve7/ckmD5rW/3mdz8QSp/32gFFHyIpKN2l5TPtoOKzpzmZBIJJyp9sO33eq2xpc6xRYBQYBUaBUWAUGAVGgW1jAmMDY4BOfe1GxwZQwCdxLTZ2WY+Nto2bLqR2Upgk1Yq0O0lFYlE+LihJyeP9pOax+J8CDsni/DaXiAZQgCLtytEL8dw84iDCRURdOg2MhXzbiECWOKCACvwd9w8L+u30AgQBFKQ0eAFW6GPkPOKm0gIHQHEsAArnlgAoIBTpd5JC6Mknn/wIvHBVAAp91FPk9kEj+ogNo3gtAJJz5nIDmnn88ceXyH2GTgo1CSUiAAAgAElEQVRIo0GgszS6UIM848McXN544427RZtKqhx1DHwCRAGOBEaig/aWNgfKaYjIIbMfsdsJDbQP+xO1924ru6ahUpfU/ac//emScurXv/715le/+tVS9kzBkzGyCDDpG5QDngRECXxijG77eYwCt1aBAVBu7aWbio8Co8AWBdyhalFBAZewQESiiwFQkOpAlKQtsXBvgJAFf4sRF/nfaLLfxHwm/U3Em5gXuaGwVgOfKP6OQ4qJ+7YhX9+lOhPy91eT3wagxAUlAIo0PBxQDgVQLC4lXZT2CT557yTq9KadirZtuOr+uhpztqPAKDAKjAJrBdYpc86bWM32+lnA36S10XczqZu0Nw182C5W12JDKD4fgCTuKe2iknQ9nT4nqXwcoz+znmzuc8sxtsEql9kq1sDJNmeQbZCG/mfb+/r91r9UAnkk/3TS8MURLQ4mYia7Aqk411xjfVTHCDwSkFV/12Ra6pA+cfqwHfO8c2EnRdB6u8vUefY9CowCo8AoMAqMAqPAKDAKbBvrZLxgnBIAxbyceWXzcSAU0Wtx4zZeWaf3PHqKznYxsbDe6UcsvnOECJQiNU9KUvJk+/XC/FqEBlACRQQekRLGYrwCnABxKEAUDii94N/peCzag1nsT/EcGJLSKVjUB0SQ0u4ogIMGEM6CaRpAcRwACvDktddeW6I6v/rqq0t56qmnFmAh+z40fcs+Xyk6cwZR1BWQwykmBYDCtYXrTMAHOiqu9507dzYPP/zwEsE/SWNEoz6XaBSAaZ86HrotAOUnP/nJBsAhartcScBF6h4ARQSkRAPRtdI+UqRvUuhCo7jqiAFQ7DPPtRfPHSvpm8SGlM5yRrFfdVakagKgaPcp3u/6nqNRABRjb2NmbuMKEKUdUDzv9aG1G+mhl2I+NwpciwIXWWS9lgrPQUeBUWAUOEOB3M1qkcAAIQv24mcqFY/BQuAUgIqBQhY8LrrA0AsE69z23E4AKMnzlwV+ThPeC6xiAt9nt+W6nztC74+vwFkAigFuIJQHC0ABouzjgGJRSqdX0fbAJyk6vGmrYgMo5ya2vD8u0ZzlKDAKjAL3tQLboA+CbBtfNtDhd6rT6gBFQChdkiIRTBzIUgyAEhe7ddqdhmACJXeM80rDxqeNh3tfx3DI27exdI7nQMlea0hj2z47FWQmt/zO61v6e+3Ul3Q53k8aHX3SACjbHFDUo8GRAK2ZKEvdU9fT+q7rfq7zmX7uvi1lth8FRoFRYBQYBUaBUWAUOLYC7Ypovti8Mggl6d7NywVC8XrGLMY5PSZauyserZ69iC4NT5xD4hqSxXdpeIAJyoMPPviRVCVxyMjn14vxDaBY+Oe+YfE9zhyBUSzCP/fcc0sBoTh2Ayi9H4BFXC5EcEGgAmABYCGuFwCLTocDqgHXcHnxXP3BNCLQop1hWmjHbMgFgAI+SZF656tf/ermK1/5yubpp5++6xBDl8sGUGizDIIq0gVg8bvf/W6JwBN1Vjyn07/8y78sBVAh9VIKbYBGChiFNikBjuKgcrTGeMaOtBHwRgo9Ux/t5JFHHrkLoYBFWoe45oh0kH5I20gqqDik+DvgiWi/cf0R4wbjuNrTrmmoACaccuKWA0BJ2xddp4BD4jmPTj1r7G3eXQGhBEDJaxmjG78PgHKesvP+jVZgAJQbfXmmcqPAKHABBSwu9KIF0ITzSRxQOh0Pu0SuKVn82OaCcsj/S72PTqvD2vyfTlxPxKTjQbv6O/blYu5SjVV67iLN3xeQZj56CxS4agDl/57AJ++exAZQpI7qRasBUG5BA5oqjgKjwCiwpwK79nOyXdLlrN1Etu2nQRF9LW4m3OdEriT6YECU7ouBRRpAiQOK10zsrlPwBBLJhG9cVQKzqK/XLgoa7ynrRzbfFa4IaBLwpN312iFvmausI3ieia04nwBMU5JWJ33TvrMKpKKfGgjFtoFPetKLzl2/OP71hNpFNJrPjgKjwCgwCowCo8AoMAqMAtetQLuWtAMK2EQKnkcqDU9SYhvfGKc0vG4clDFI0nmuHVKOeq6giaQeEb/whS98BEBZL8xbkI8jRVK0LAOqP/qjBQYIEAASieMJCKUX/23zxS9+8W4BACT1y3kpbIAhDaD0McApnW6mwQJwRaebcR7OvWGaQDprAOXdd9/d/PCHP7xbpN/52te+tvnTP/3TzTPPPHN3H3EMOeoFWu0s+kZzUX3BDwrIIQCKense7UX6gE6Udr6JEwr4IjpFIyAKnaLPWS4gFz13AEogDlEbS/t0PdsBBYASHdZ1okPDJwCQbisNKtl/XGBE+6VBdEibatec1j/nTP+45GgvABSAlOK8AqDEweYcrTJeNr/eAEqgE2l4GkDJ9gOgXLQRzuevVYFdJxqvtZJz8FFgFBgFDlBAJ98iRRYquJxIw8MJRQGgpHBD6btqDS4yYLCfpR9yQGoeE/TuNI0VuQ6Gyf2UTscTACXvZZEgFm2xQA+Yok67LmQcIN985JoVuGoAxeJU4BMRgd0OKAOgXHODmMOPAqPAKHBJCqzBjdMOs3YECSwi6jet0+H0fhr+AJpkklbUT0u6HDHAiOhvE7mKflrS6QRW6b7aeiI3gEzHOOVd5Rh4nUpnl/7bOsVNw8z6le2OsnYRCXgSlzOAaUrS8GR/nYLHe/oC2Vb/M24p28DTgDCpa6fkuaSmOrsdBUaBUWAUGAVGgVFgFBgFrkSBBlCAI8YtSeVubvlOlYDyxizGNg3fG9MkVby4Hr/0GOsoJ2ZRHVDCGUMEnARQSOSOERcRi/NxSwElxLlk7fwBEpH+RbHw/8///M93i4o/++yzSwGixAFlF6cNKXf+7d/+bXH7AKNw9ci+ASidkkf9Astws3CcpOUBWoAQ4q7h2HFESTqXuKAACQAF3//+95f4yiuvbL7xjW8sxTm0e8tlwhm54ACGPg4AhftLUsx8+OGHd1PweC51keshut6BikAnuYbOgVYNYrQTCJ0a7rkspxegSAMoSRkFEtkGoESHte5cUDodj3bC+SRtxftJ9UTXTj2kjbdGSa9En7jcpK30cQOgBFZqAAWE4phxQGmQ6JQv8nkASuAT0Vg+Y/UBUI7yn3F2cl0KXOXk23Wd4xx3FBgF7k8F/H9zl23s1g0EuKCkxA2FI4rBg4EEkl20sNEDhqbX9/m/2XeImqDPYgAQReEskQJAcddp7j793WazUSwI5A7VWLCl89ELEPfnVb53z/o6ABTpd05zQJkUPPduW5szGwVGgftXgW39m7NS0nTaHTBIQF/9pr6zL/sIfNFQic8lR7oYN5PAJUmJKJqk9X5g4vTrsr81FNNXct2PS90PAYoPbSFrUMR+dum7AT4aDsnzwMmdkid9zUR9Rv3HpNjjqqfoX65dTdrhpNP1+Ly+Zlz3tvkJ93msHVoO1Ws+NwqMAqPAKDAKjAKjwCgwCtwEBRoUAbS3g6N5ZemwHzgpcT4JMJ9xkc8ZJ2XM1HBKnLcbdDnKeVtIByXECUSKGov9ccL47Gc/u6RrEbuAUrIgH4cMFYpLhrQvv/zlL5cCQgEAJBWMY3IOAW+I+wAoFvHj9gG6AKIAUhSARSADsVOeqFccP8RANHG7aBDDeQQ+ATEACX7wgx8sAIoi/c6f/dmfLQVAExihHWGOcnF23AlNaKEAcOj9i1/8YingH+lovC66VoFwRK85V/qBI5KyCHAUN5DWKG3lPKeaHav+B5s1gPKjH/1ogV60x7iUnOaAst6Rc4keaSeuZa6rtqgAc7wGRgmU4nw/97nPLUWb953I90KbD3BEizWAEvhEe9Fukh5K1B7jfrIHgGIMbk2I40nS72xLwTMAyqGNbj53oxTYZyH1RlV8KjMKjAKjwA4K9MKKjn7n7ASgsE0EoChcUTihKBY7cidv4kUGBVmAMZnfiwhJx/OPm83m/91sNv98AqGIsUsPrCJmMUFnpe943UGK2eSWKXBdAAoIRekUPJxQkncyjj63TM6p7igwCowCo8AWBbbdgXfa+LCBDs/jTJIJ10550/vQX8ldfwCS7o8BfzNR63UQSjuW2N6kbcMp7bSSUzprTHupFtfntKq1O8k2IGXbLvzWrkHkQMkgknWKHoBIIJD0FfUb9SXbeQ+cEuhEjENf3Ev81gd2bteT8xz3trm8zBduFBgFRoFRYBQYBUaBUWAUuK0K9Hyy8YcxS5yzpXHvFO95PeOZjItEr2XcBGJZuzT2XPPR1uk6tUq7eVhsl5In5cEHH9w89NBDd1P0cMWwTRxU7CcQRgAUDhyKhf4Ux3j66acX+ESx4B93jfPAhqT5SQQNpNh/wAtRHcAFwAMQApgAOBNHlwZSAtEEKsjnRCDB9773vaUAUKTe+fM///PNt771rc1zzz13JalpzvpiOP92fgGdAH/oLvVLnD5Ebh5SywQqAXzEqca5gi4AR2Jcb+ik0ChOIXS6jEcAFPCJ4jiHACjqBkJJOwF/BFwS0y5FxwQvKdoKMEdbv3PnzuaBBx5YtIrzDxAlqZtosQZQgCdxywmAkhRIrtMFAJQ4noBQOv1OHFDigjIOKJfRMGefV6bA0X7YrqzGc6BRYBQYBQ5TwOKHTn+oda4nScHjeafnsV3frduDh6bU9/0fajJfx8FEv4n/djzJAkFeY4EeK3TR3ateE2OhngWD8xYGDlNsPnWdCgyAcp3qz7FHgVFgFLhdCuzTH2noJDnJc5feWS4hva3t9adYUSsmXeM4J9q2+yZAkhSTsO2A4m99tKTVacAkLij5bPpgqed1XqXz+l7eD+AhBhCJq8j68w2r6CM2SNKOJvqAa4e9dioJuOLzIJROwRM3s/RF27nE8077uM315Dr1nmOPAqPAKDAKjAKjwCgwCowCV6VAuyYagwDiA8Uby+QGRjHviUlTmjllNzhmzGT8lHFN3u/55ktxbAyMEmeUTscDSrAgD0jJwnxgBpCAhflACoFBLPCDQeKywWkDVPDUU08tBYhiH7sCKOsL2ilNwAO/+c1vFtcPhetK0s9wSomLheiYHD7iBqL+cbpwDnFVEQOggE9AKF//+tc33/72txcA5YUXXrhbpatIv7OtQYMrOJmk0CDOM1K/eKRuoKFOs+N9AIrPuGZxvxFpFKcYkStOivRFnYYm7aaPdciXTz2AJ6+99tpStBX1UKQMagcUr+2quXYSUAmI0+2EBg1Iuf4NnfRz5592Qkv1iw72H5cc7eTtt99eUv5w41ECoASKOUefpOCJA8oAKIc0qPnMrVNgn8nKW3dyU+FRYBQYBUoBnfvcRWtQwDLRQCHOJ6ICRAGg2LZLFkcMFta27rsKnTtUsyCRxYHcpdqLBOvnXFHikOK9WKyLs0iw6xW4PdvtAqA8ttlsHqrBrEGtdr7rIymhtEOQU9xPxgFlVwVnu1FgFBgFrleBQ9w9cted35nkJNe30c/Zln4wZ5jJ0UyaJg+6CdieTPX+eozZUK++le1THLff7zQ/gV687/iHpkQ85lU6y+1jDZV0Gp2GPgDE623bxcTn4oQnxgVPBJgEONGf7BQ8nid14zoVj9/6uJ4EiFmDLHE521a/Y2o4+xoFRoFRYBQYBUaBUWAUGAVuugI99mhwBHzPyTHF+CbjqQbvPbdtw/eZZw7MkrnmpDQ1/gmQfxR9GiQAhWTx38I7cCFuGGLcRMRPfvKTy8K8RXkRDNJuJBw6kibGAv8TTzyxlCeffPIugGIh/zwHlPVJtiOKYyTVT9KrtLNFp1kBDgQkEMENcURxrmAO0Iry7rvv3gULAAYAlO985zuLC0oAlF1BiKNcpNVOACipqwi+iasJ943APc7ZucUBBlxEpwASIAz7UsAStgeapDSMBMro1E1xvrloGiJgCBeRFI4t4Bfl/2fvPHgkuc6rXcKnaCtRlGjG3eUuoyzYcIBtGLbhf25bDhJzEsVM7i65zEkiRUXDH57iPOPD656Z7ume6QmngRdvT3d1hVM1Fe597nnZP5cuXZohFDLrsOxLUInMccC2ZhkeQSUyx2nCKrrF6IKSAA/uP+rAfAFPHn300TkAUDgegVDIzJNXAZRl91qnO48KFEA5j3u921wFzqcC48hdyvFgm2gIoJC544FSZ1Qu2dAmPi0TVzmPOrrVjgM6GCRg6VDIcjsJoOB6AuJsAKLk98zvoJG453Ovn96tXhZAoe4sD7OOqCiAcnr3ede8ClSBKrCKAt5/7JVzXt4jMC0gh0GDp1bRNILy+SLI1t/ZYMrvbHDlfkoAxVI7zCNfOqzoaJIW1oK9WfKQ345OLel6ssq91yqaLjPtohKIi+7B+Ew3EjLQJxCKMcLDCX8Aj3ifxz2gEAqZeY2OKgnFZKlHy+kwP91PRmAlf5tOKsto0WmqQBWoAlWgClSBKlAFqsBZVsDnjmwH5pkoy+oIywvV64KiEzdtdj47jW3M+TfPRfnctDFdhSmACbLsCnAJAINQSpbkwRXFDnpgARxPrl+/PgcgCp3vloIBaLh8+fIcV65cmecJJHFYAIUNp1Of+Qu6kIFgBFDIgBY6UlCGxW3DuYWyM2wPAUyTJW2uXr06AyhAEeS///u/nwEUIh1QNrYDVpwR25KOLUAcAihss9tJBrRhW9lfZIAVNQLKwA2Esj1k5pv7hfJLlqYBBgEOIZhvOoGwHw/7Ap6x1BEZwIP9wXoDwCSAwnG47Gss3QRk4rECbGT5HY4ZoB3K8hDo4PGuCwtOQJRzIgMvqQPLeOSRR+Z4+OGHp5dffnkXdAFAyZJAS6x3HVCWEKmTnD0Fttl4d/bU7BZVgSpwmhTgroYHAB4E6DxJ+0Q+52GCDhIynftazfNwkCN105Zx1e3PDgRuRLKjwvI7dEBQnuftCEAUIJQPdrIjYO0UWXU9Ov3JU+AgAAX3kyvTNBVAOXn7rmtUBapAFThqBRI6GV1B9nu+4ztL5dDACXQiDEK2wdMGVrbD+Tm9FtPcOxncJ2VDK7/PlyP5+JzlA70IvjjtaXkuFfpN+Hd0RfF+LF1MuMdL8DihFd7rkEJmWsAT7v8EUCzNiJNJOuolyOJ8spSO78l1zDvq/8zOvwpUgSpQBapAFagCVeCsK+DzDM9FPNOkw6TAvWA+bco8M9HOTM7S8OkKyXvml2VN81nsSDQFMgAIMIABhEguXrz4BXcUOvV1QKEMD53zgi102mcpFQAU4ZN14IVxo4EyAAoI3C6uXbs2AzFkgIN8AVawLWwTYAHwBZACmd88+eSTc1AW5iQCKAA/hiWIgFAAbnQwYb8BcQCSGGyfsA0aUW4I5w4yQIquMQBE7jN0QiOAJIL5A/FwfACskA/7Yp11ECEzb9YZ4AXog/3DsUZeBUDZb33YttSP/f3iiy9OL7zwwqwF5YgMQBjKT3G8kFkHXX84dh966KEZPiHzW51V0FIAZUltCqAsKVQnO1sKnJaGvrOleremClSBk6AADwl2uvhA4EMBHSnCJ9olCqvwUKAzCtnRwpxPV0WCc6QpI19z1CqdD3QyWB7lnR0AhfzujhvK+zvZUbXczNBx0dfpV2ARgIJbD8co4AkASkvwnP793C2oAlWgCixSYNEzWgILurrlSDzee0/iPBeBKuliAlSbjaCO3st7G+dlKUN+T4Oq7ltk5pEj/8b7oXRVYT3TpjqdTbZxNCzrIOd06WICAJxASpbG4TvgEZ1McLnjPk9XkhEc4T5QFxQdUISRuRcUUrb0ossa4RfnM2bWe9lt3cZ+6DKrQBWoAlWgClSBKlAFqsBpUIBnJUvujGVMBe4duMjzlo7F5BzsyHvdUci0P6cb92HLvy+tIXABbhfABmRKueCiQQAHWMKGDLiA64NhaR866QFQgBgEGo4KQAGsAIQhAAxw9sDVggwYkG4prIOlXoANLNkCOMNvABKIl156afq7v/u76Z//+Z+nf/qnf5p+9KMfLa3fUU0IRAJkwzaScUARQkkARZhDJxMy+4nf66Li75gH0IT6kYEt0EkXHPTS9YZ9yvwFUtzfWdJpme0XQLGUDfO07NNRASg657CNHBMcHzdu3JiD9eEY4EXm2E8ghXI8QCm4tLCurLfrjnOOABT7pgDKMkdApznvChRAOe9HQLe/CpxfBfJhAco8XU54COCmX0DFEb4AAIAoTGvHCw8b2QG0iqJjSR46CxwBSyeFlul0OgCeZAChCKPQQWHnBL/p6/QrsBeAwjEofKIDSj7MtgTP6d/33YIqUAXOrwIHPZsJENjomSPkfM89yQieCHnwnSP1BHG9hlhGh3kzr9HFJBtauYdKcCVH/uXy3ZNjOZ0sA7QqvLupo2OvsjmL5p+QhwAJGfBXCIUs9CGkgoNJuphwj+a9HdPP7V47oSsemXtAgBXu7cjjMrOMjvNwvXVHWZQLoGzq6Ol8qkAVqAJVoApUgSpQBc6rAmOJd5+1HJiYbcQ6TlqyJ9uadea2zXlsb97rmYl7+oOeG5faN7qU6HRhaRIhBDrhDab5/e9/vws3ZCkXOvCBTyzDw99H4YDC8l0H3Eyy1Ew6U6Q7hbAB62vwPS4uOLqQAVD+8R//cY4f/vCHS2l3lBOxbcIniwCUdCrBTcTSSWS21/JIzIdtNUa9BFWYjv3LvAwgDI8DMuAJ+5RYBUIB+BDg0AEFAIXlADwdhQMKYIjHClnHHOApXGGESMhAKkwPtELmeKecEW4oADk65VCuieMlSyMx/QqvOqCsIFYnPTsKbORidXbk6JZUgSpwjhSwg98Rw5LmWX/T99/fKdFDzveU7dEFxZG/q0qYnRqOotVCnQ4MblDoeAA4ETrJcjxvTdP00U4HB50cdFT0dfoVGAEU3U8EUHRBoQRPAZTTv7+7BVWgClQBFEhwZFQk7xcAQNLJRFcSMg2VWZZnvN/x3ob7Hho9AWodecd8Ha03AiiLRvM5L5abyxzXPZ85bZjdb/rjOBpG5xCXuR+YwncjGKJrCTnL3XDvxv0ZQdlEnFCAT3QyyXs+5ivIwudjWcZ0XWE5Y/me1Cu3S7ilJRqP44jqMqpAFagCVaAKVIEqUAXOgwIJ14/Pb2N5VJ6vdDXRTdtnKJ7FaGOmnW9sa+bvLJ3qs1k+B6zdrze6WuAGYVDeRScIMo4YuKQYlmYh46AhfEIGQBFQ2WQJHh0nBAYEKMhAFjhdGB988MHs1oJjCNDA1772tbnUEBnggu/5jvw3f/M30z/8wz/MpXgefPDBrR/DrF9CEjqgkFlnARQyMIcOKAAo7FMgFB1fEtoBQGF733///TkDh+CQgjMIy7QUDQAG7iQAIgTLSIDH0kvm/QRLAAUQZXRAsfwOeVMleNj+1AAgh2MELdhOtpn1It57771ZU5192F6PZcoSPfPMM7sBrKSriuDKCgdLAZQVxOqkZ0eBtS9UZ0eKbkkVqALnWAE6Z+g8gUw3895RwgmeAJ3cOk3Tn+xkKHZcUOz82VSHSo6E5SaFcjvEBzvOJ4AnRn4HhJKjXjva9XQe2Gm1yTHmMUi+e8cFhQyAwkOrDj51QDmd+7trXQWqQBUQzEgAEVW8r0iFuOegAdPwnoVMI2dCHsyPBktH6gncjgAK1xEBFEfbLSr743cCMC7zpO/BEczIMoh7wShs01hix5I6ZBxKdK8TGracIhnwRAhFAEUXlBFAGSHkdD3xnpBlrTTM6qTvlK5fFagCVaAKVIEqUAWqQBU4wwpYxtR243xuG9v6btlpa6a9mfA3PHcxn3RaGUGXjUuII4YOGDhBAJUAoQA9CKMAcwCk8P2VK1d246hK8IwbmWV1ADYsx0MmADaENnR5Iad7Cr/767/+6xk+wQnlgQceOJTTxyZ3QK4f0IjbAjiBgwf6G8AhgCfAI8Qi4EcXGFxVAE8MSsoY6JAOKJbJ4TNcQYB3DCAl3VB0RBm332UCeTz++OO7pWyEZpg/kAvgyYULF+a8KQBlv33BMQNwA0xiSZ48bjiW1ZLtfv7553eDY4l9Y7iNS+77AihLCtXJzpYCBVDO1v7s1lSBKnA4BTgX0ulix4vlefwMGt0AAABAuW0nM2o4a3jmSON1zrHZMUKnBh0Xv9jJACfpgoIzyns7Dil0dtBpQccHWYv3wynTX21DgbETkk5BHkSBn8iAJ5d24vYdAMVSCHQMLvvi+KDzjKCM09Vpml7byTeGkk8cT5aH6jG1rMKdrgpUgSqwvAI6jFgCJ+8nEkrkvVbOlgp0NB15rEOev2UZCa7w+yylw7J1hsvSOAAauT6uq/dJq1x7lldks1MmSMJ1LF1FRhiEJQulZGkdABDuxSyrgxuKricCKOmC4nT8hmm5ltrwlO4kLs/PRqgl7wkLoGz2uOjcqkAVqAJVoApUgSpQBarAUSnAc1O6TGZ7M89llt8hJ4DC+3ROEUJJt8p8ztv4+uN4IWwC7JAAAuAJQIoBTHDvvfdO99xzz3TffffNIEGW6Nn4yu3MMJ0ufvOb38xwhuVm0ukDd4vPPvtsDpwrgC2yZM9f/dVfTX/7t387BwAKgAVgjaDFUa3/XvNlW7J0Dq4uwjR8DuCD9mS0x7HE2MtxBq2YbzqrJKiDHgmVsL+Fjsg33XTT7IhDZrnpluMydUTJ/QI0Q/kaQwAFsAUABfcWABSC+R71i3VL95t8jxMK37ttbM9rr722G0ybpX0KoBz13ur8z4IC63SOnoXt7zZUgSpQBVCAc2HW6PS9HTHU4SR4IABEAT4xAFL43Gn2qtG5qtLZMUHnh7btZEbTvrMTgCj5HhAFmICODjIdIn2dLgWybiwPlEBOQE/GxWmaDI5DOxDJq3QCFkA5XcdF17YKVIHTpcAyz1npMEJjYjqqJQzivYVwCI2RuF8RQrDCKDROputJjpTj9+n2NtpAZyPmovV3Xs7f+6WEVbaxl/Zye3Mb+F6Ig3sqyxvqMuJ3Tsc2OE9L6wiP6GhCBg4WKBHUTLCF77kX0/2EeRkJkowOLDrZZVmeEVjZhs5dZhWoAiQIlvoAACAASURBVFWgClSBKlAFqkAVqALLK5DPZT7L+QzFc5ulUMkMOtP9hOzzHc97PP+lczfPjjm/5ddoySnpfM+SO3TK4x5i5zwgglACpUruv//+3cA5JUu2LLnIlScTACBTZsXyKIAWCZgAoAhbAHMAEgByCKz8xV/8xVyGBycUABTKxBBAGGzHMqVmVl75fX4gTMP6EenQwXoD+KAxGQDltttum4P9sF/JI0vQ6ODBvNBJHdCJ9+T//u//nudlqSVdQcg6oizSCK10piEDoDz11FPTk08+OWcAFJ1WKHcDgGIJoeMCUISRyLjCoIHh9lu+yTJFZPRCF6MAyiaP+s7rrCqwTMPoWd32blcVqAJVIBXI8+FYwxMHCh4GCAEUnCfo/M+HAwh1aXSodmt0rqs0nQ66T9BxQUcGrieAJ2RK8by5kwFS6BTR9p3Olb5OlwIjEAXc5PFGvrATd+1AKZZT4IH0sAAKxxQOKMYbcYxxnNUB5XQdQ13bKlAFtqvAKs9YwgfAJ+lO4v2Etb8z0wjpfQn3KPytkwkNk9kYmSV8aABNyCXL6PB+vP/ZT8VVpj3KvbFfqcEEUHQyISeAiQuYoIeZ9XW+wioAwPyOUogE91k4mwix5HVSyAQYmPnrfpIuLAeVSMzvD5r2KPXtvKtAFagCVaAKVIEqUAWqQBU4vAJ7tTfzfGc5bbKux7YzW27baQRSyOmqsko74EpbAUyQoUMGnwEP4GAB9EAJmAcffHA3KGMiuEA+jpeuG2Yhg1/96lczVPHyyy/vBm4iwh3kP//zP5/hk7/8y7+cARTdRchAN7yOE0IBpAGAMIBmDEAJ9DUAUNgH7AtiPwAlNWKbBFF+97vfzct65ZVXZo3ILIfv+Q64B3cbXW5wW0kHHCEdjxUBDQGUZ555Znr66afnwE0nARTLB5GZ53G80IF1IwPlJJBCSaIXXnhhDrTQIQV3FI6ldHdZcV1bgmdFwTr52VBglcbRs7HF3YoqUAWqwOoK0LHvjT4dPj4M4EjBe50peG/nESOM6eSx42fd0cF0ihif7XR80PlBAJ0AoRC8p0SPQceHHSF1Q1l93x/nL7wmc6xkSShcdu6IuHOaJoMHVGvI2um47DrTmcbIbEdnJ4BCCR7gJss70bHmcdQSPMsq3OmqQBU4bwqMAOFetbkBCvI7zvucw9PNhHuIsSSgUAr3JDRE2hiZ9ymW4KGlL91P5nazodyg1xrzSX821KFEN5DRIYRtHGENp6XBxzI5ef3jGsj1Le+zcj78RsiErAMK91/81pI7XCdzHrrX8RuWx3R1MTlvZ4RubxWoAlWgClSBKlAFqkAVWKwAZAPPcQaDz2j/Y+AjWcdLQZT8m7bnbAs8yMly7X0wwii4n+CEQVkWAAgAhStXrswZKMIyMUAFluMRYFl7ZZaYAfAETiLAHMAUr7766m7gZvHee+/N8f77789gBQAN8MmlS5e+4DCCY0eWH3LRRwmkCKAAPQCGJIBCCR20B0Aho7XwCVDQfgDKKBtgicF8r1+/Pr3++utzBswRzEBHlkMAj7Bc3FcMHWPIlGdKwAPYR/hkBFBYbxxVhFCOC0BJHYBlBHHYzhs3bszHCRAO5Xc4Vgg+xwFFdxd+t+KrAMqKgnXys6HASW9kPBsqdyuqQBU47Qo4WpjOIR4M6PTnYUB7RAEUHFHywYAHgizts845V3t4Mp0cltih8wNIAPDEEBwgMzo3y/d0FO3JPBpzhDoPoT5IkjnOcDsBOiHjgmLwYJqj4lcBnYCTcD7hGPl4mqZr4YCCow4QEyWdCG6Us4PuZKrYtaoCVaAKbFeBBAh1QtuvNrdldrhXyLI6gCW6k5C5D0lHFO4vdD0hc62wEZLlWsotry0ow99Z2kenFD5j/if9xT1QXot4r0OcLUBZziZBFe6dBEm4h+L65zXQeZDHliSWwW8NrpleNxPydb2y3I9wivMfS+2cdL27flWgClSBKlAFqkAVqAJVoAocjQKjOyXPdenArcOlmQGRfp8wCt9bspVnulXaBVfaMiEUfgQsgJsFGSDhwoULcykVcjpyAEVQyofSPeTjckSx3AwOHpRZEawgAxMIFVAihvW1DAzvdRehzI2lhsypwVFBKAAowidkQBkhFAEUyx8BhaCxsQqAAkQBUEEGvsDtAyDHEkUsi0C/dE9hP6YLi+siGDM3PHzp8y4QygdRegf4hJwOKCcBQGH7gXA4Xgi2HWiG44Jj5KWXXprjxRdfnPcD06IXuSV4Vjp9dOJzqsA6naHnVLJudhWoAudQgbSypyPoezsBnY7rCeAJEApZUp3MAwE3/3bsrHPOtRMF+enIsCOEzhQAAcqkEAmi8F6LeDtZCqCczAM4nXI4Xhjd7kh4ji3K7gCfXNw51nTe4RjMmrKrHGN0wAGeOJpbAIUMgEKJASAUMp1o4+jwk6lk16oKVIEqsD0FOB/naDRgEM/R6T3MtZjPEyqxrA7ndRoXnQ9ZAMX7CYATXU/8XlCFafYrjyMQI6SyHyCzPSUXLzmBk7wXEpJMh5EEQbh+4R5ncE/E9c/QHUVQxKWjEctM9xRdw8jMLwHhvFfjvddNp2G+vQ87aUdV16cKVIEqUAWqQBWoAlWgChy/Aume6UC0dLa0TVAAhedEgzZn2qbJfMbzog6aR1aSB4kECwBKhEpwCdGFgwyEcvfdd++GDiI4ZPCb43iluwdAh0ABcAEQyrVr1ybKrZBxa9kLqGB7KDmDU8dtt902O4ykG8xRbIsACvBJAigAEAAhuM4sAlBwJ1kFQEmoBL1YroFrTJYpShcWQI1cB3RRIwAenW7IAijAJycRQNGtRWcTYBu2nQBGefLJJ+d44oknZnCJbQdqIhdAOYqjv/M8awqs0lF11ra921MFqkAVOIwC3Mhre2+NTsATIZQsy+NDgBb6UujrnnvpyEgYAEAACEXnE+ABS/LwGd8b/LYW8IfZ80f7G8sk2CHpyAaOMdxOAE+MW6ZpInBG4ftVXjn6ms4zjgsgJTLgiSG8ZJknR4Vb7mCVZXbaKlAFqsBpU2ARwLHftdvvBAgt20cjoKPRbAj0PKxbig2FQKsCrmRL+pGBS3I+/J2uJwmyCLqsAjqse1+y7v7dyxkkt4H3ltARwsXhjQDG5bss0ZNgCBAJ0CWOJWQcTIAvAVC4zo1OJW4PunDdS4cU5uF8WA9e+2m9yn5YV8f+vgpUgSpQBapAFagCVaAKVIHTqQBtx7pgOuDA8jzjs6LtggxOy9Lc/I5nw1WfZ9dSDKgknUIoY3P//ffPQVkbnVJwSwFGEeIwr7XwPX6ss4clVnQRIVNixjIrlFrB0UNIhnXF+UQgBbgCoObixYtz/vKXv7wbRwWjAIEAPySA4voDSAB/WP7IsjjAJ6sCKKN0CaSwHMr/uA4vv/zyrhsIEIz6sN+Bc9CHoJwOGnFMkHFUsQTPM888s9ABhd8T2yjBM2qgcw5ledjOn/70p9NPfvKTOQCW+BwAhVwA5Sj+czvPs6bAthsbz5qe3Z4qUAXOvgLa5NMhxIMAnUTe+JMtx0OGRKcTSoKdzqNNjDS2g0UYIEfy0pECfAJAQAZAsYwK7+kssaOFDpm+ToYCeVzwsOgIeDIAyqWIrAnLSIhlX+NobDrfODZwOeHYuB6Bm46uOWSOlezMW3aZna4KVIEqcFoUyHI1WT6P9/nd+PyU03L+TjtkGwAFRFILgUMaGvl+dEDJxsfRSYXpHeVGzlI6abm8DPyw7edBry3e0/h3OpgIzwKaCJ1YXhAYBCcS7m3yOuVvLNuj+wnTA2BaSocsYOK1LvdTQr98bxkfMsvc77WM/qfl/6PrWQWqQBWoAlWgClSBKlAFqsDRKUCbMc99RpZkpV2ZgWq2FdL+DHwigGLbM9M5eMFnxGxvPJJnP0AD4AHDkjaW5AGYMIA7cELBNYVMSZ6jcBQZAZR08MDJIh1QgCkAOohvf/vb8/ro4gGQku4ofG/wXTrBbKokz2efffaFcjhAHAAoxK9+9asJ6GSvWGcdBCrIQDBAKJbhQTMDdxD2G8G+x0HG8jto5f5lH/P7LGPDtJQLApbRXQb3FAI9t/0SLqEkEdv50EMP7UIoHDMFULa9h7r806bAkVx0TpsIXd8qUAWqwAoKOGLZBwIcKAQCAE7SDYUHAh4QjBwJnVb8Kyx+njQdTOgYoRPGDhhgAeCTLMdjeR6yI4CZns6Tvk6GAvlAyHHCQ6Uj4e+YpunuiLTd5CFz2RfHCp1sBq4neay8vgOgvLEDpjjCm0zHYJ1zllW601WBKnDaFBAwMQN4eJ23jnZOw/b5HJXuIwAnWbebFhTnw7k9X/w+y/QxrQ5rQCw6o/B7AVbL5tiY6O+9hgjLnCb9dRgRAuFvQI90evM9EEk6mfDeALAVYslrlgBJgiv8BgjFGOGX3L8j1JLXUX7nq7DJaTrquq5VoApUgSpQBapAFagCVeBkKcAzna6XPNflsyLPmTwj+ryI64kO3LQ95yAIS7Tqxs08c9DExrcaWAMHka997WtzCHQAnQBKAKTgJEIGPrB8DBn3kXRE2dTK4XwihAJMkAAK5XjeeOONuRQPGfcN3E0I1knwgsx8BGRYT7eF7QFYGWGaTaw/AAqwieAJmcAVBQAFDQ3BGV1R1gFQWHchlAQx0A83FB1RADNYR4PfCO0ApAAZ6SIDsIHG6s3nrjsASh4bJwVAAb5hm3/xi1/MAIqBA4q6kOuAsomjvfM46woUQDnre7jbVwWqwKYVsAPKzh4AACl0wAABFEvy8FBg8BCQHVXrrFt2dNgZwkhcOlgSONEJxZI8Ws5jO08HTF8nQwGOJx4IyXQ6AjNZ0/WuHfjk8jRNRJaA4pha9kVHmWULgI9wP7kxTRMlmwjAEyAUMk46OcqbDrj5WWTZhXW6KlAFqsApUmC8tnMeppGP4P04aiwtjXUiYaQZ5+Qso+MINL5junz2sua3jYz81vre3FvY4GiDoXLmugqkjHDMKZJ+hiJ1ZyNnuRtAFO9xLKMDaJsBRMLfXLMSXhlh3bymAbIkZLlXCSB1HOeVLi2nSeuuaxWoAlWgClSBKlAFqkAVqAInU4F8prNMt58BkwCZ8LxI6IAihJKDH/meZ0tLtmY7tGVhN6qA8IGuGEAoACnCGZawoUQLrijAGwbTAHbwW/KmXoAjBhAEAMo777wz57fffnsCQiF4f++9904PPvjgXC4IZ44333xzdvsgA10AXOgEcuXKlYm45557ZnAFNxRcPcjAF5t4AZlkySDhEwAUoA+gDeENAJ8sf7QugOL6p4PMH/7wh9n5AyiDjB7ohp4EoIb6AG9YDojM+gjQkIGTAFBY/wy2CceUbb/YPrYBndmuhx9+eA4gFBxQCqBsew91+adNgQIop22PdX2rQBU4aQpwQ+8DADlL8GCF6N+8p0PJDi06o7IDa53zsaN7yXTe4GxBWRUyMApwAQAK2c/J2M6ntXzhgu0dXSOAkmV27twBT4BPriwo77DsWls6wFHgHBsCJ0AnwCgGoJKlmsg9NpZVudNVgSpwkhQYr7Oj0wnrmq4iOotkzW1aQTxHCwq6jfxWWIXrOsBJOlhx3c9SOamNAIqj0fw982CZOUptr3uEEWjZpvZZ8mYVoIP7lnQnyWsP79NxRNiE+xegk3QxEUDRLUVoBE1YN+Yl6JKlfIBRPA4yq+V4/Tto27a5D7rsKlAFqkAVqAJVoApUgSpQBU63AvmM57MHZAPPiT4rMmANCMUBjzolA6IwaM1S8GSebS3nY2nXBFw2opbgQzphAGQQQCd33nnnbgbcoOQKGXhDYIUsxGIJnMOunPCJ8ISwhBCKjiiAHsAnf/Znfzb96Ec/mqEIHTvITPfhhx/O7iNktsNtYVqACt0+gG4syUOeHy6/9KU5VnkBoOR6Am64DsARCfAAoGSJoFWXtd964fBhpKMMzjACPEA6rh/rCJwCjIMmZF4ff/zxbuDYYskdtgMNBVJOAoACZKOzC+v9yCOP7EIo169f3y3BUweUVY7oTnueFVjt7Heeleq2V4EqUAUWK8DNuzfz5HwA4D0Aim4oPAgIq9AptUzn0jK6Z6cPHTU5MhjQRPcT3FDe3QncL3S5oEPGjptlltdpNq/AfgAKDii6n5DTWpNjbtkXAAodbXT0kTkuru8EIIqQEhmHnOz0K4CyrMqdrgpUgZOiwOgUktdcQZKET7LeNtdor9c02ulCYimcuS1pZ0P5nQ4ngCNZm3s/5zOXrbtKzof5LarV7bl4fIbb9jMd68U1xkiHEN6PjahZ8mYsq+M9CfclI4Ayls7BxUQnE6bNcjl53eJ9OqkIuQikeMzupeOia2CviyflP73rUQWqQBWoAlWgClSBKlAFzpYCPJfk8wbPr+m8CWQidIIDp2VgdUzOgZI82/p867Mtz7WWmt2YcsIPwiPCJEAShM4YCR1QOiYBCiAOYx1HEYAJ4BMCqADHDl07gE4EOgBLAFCATwigiCx9w3SWnwFIEJZhHSkZI3xi2RmgC11RsrTQKmAIgEcCM8IvrAsAigAPIAe6umzyKss5aMdbYoaMI4qBnqyLgT5oo1uM0ArTM60ACo4iOJ3ghHPp0qUZSPJYAEI5CQAK+gIAEWzPo48+OkMoBAAK4InREjwHHUH9vgp8sTGwelSBKlAFqsDqCox1Obnxt3SKNTlv3wFRcLXQmp8OqqznuY7P4GgNnyOJcbIAPCFwvMj3QCiOHqZTh86ZvrajwCIARReUTQIodtaRccS5Nk3T1R0IJY8PICbLINCh2I627RwXXWoVqAKHV2CRswnXXUAPgRLPvXyeDmVZX9tyOFoXj9drwRWdUGj08/eAJHvV214EyOR9wTJldbYNnrh3dGDTZUQXEoGQ3IsjrML9B9ccXU28hwFMsSSP1yNhE37De4FKMtPk/dC4TNcps8AM0y6rZa+Hh/+f7C+rQBWoAlWgClSBKlAFqkAVWF0BnlUs3aobSkIm+Qzqs6g5y8YzXYIsPKtu9JUQim4ogBrf/OY35wDOwAWDAD4BSAD6IBPCGzqjHHblhE9+//vfzxCE5XaAUAA6Eoq4//77Z/jkT//0T2e4g3IyQCBkHD0AJwxLzZCBXNIBBcDG0ji8P6ybC8sWmCEn6MG2sI64sJDRUbcRtNskgIL2CaEIlqApLiGCGmiRGgnsCKagNd+TgU4oeURQygidgE9OEoDi/hdAAUIhXn/99QIoh/2H7O/OrQLLNrSdW4G64VWgClSBJRRIi/+kzgEIcD8BQCFThofQJSU7rTZ102/Hjh0sdOgAFhjpcgGMgguKQcdRX9tR4DgAFDrn7LQjU27n1R0ABQhFdxwyYBIdc1nKYDvKdKlVoApUgcMpYCOdZXW45tLYBhSSEAoNeHyeNsXW0GZUGQ136Y7i9VoQQaiFzLxpCLQ+N7/bCyTJewe2MG2Q14FSD6fWer/iWpHwq8CI1xDm7vZaDodpuO8APgGWNQBLgE/IuKCkcwmf+52ACtMs4+KWcEqW0SlQst6+76+rQBWoAlWgClSBKlAFqkAVOB4FfKZy8AODKHDdFEbRMdnnWTJt07ZDM2CS6Y3P68Qc4QsgQhCDjHOIwAQZIOHy5cvT3XffPbtiCKYAp6zjiAGAAighLAHIQbkYgY6ETABQgE9++MMfzmDH+FuhE2CU1157bXr11VfnAKrQfQQQhd+yDQQuH2yvZYhwQ1n2xfJYT6EZgBmhjt/+9rdfKGmEXgntbBpAWbTOOJtkiSNAFIEdIJOrV6/OOhFsh/AJmX2NzuiN7gIo5HX297LaHjQdYA37mX0A+PPYY4/thgAKx1RL8BykZL+vAp8rUAClR0IVqAJVYLMKMFLaTixgFKETMuV4zNz8c8Nv/U4eHtKO/7BrRUdKWtADGgCY0LFDthwPGSgFFxTK9BB05thpVDeUw+6Bw/1uWQDlSnRu8mC5SgkeARSOiQRQXttxQhkBlBwl3g66w+3X/qoKVIH1FfDamHkZqANQROjE8ja6nJBzBJkAitdkrYstnaf7SZbgccvSCY3l5LXdBr1Fz1z5mdvj89m2ntGyNA73ErwS1si9OZb/S8AR5xIgRuGR3B5+5+cAKACPlH0zLBUH0OJ8WC/mZ3kev7OUDvNjmv2ebwVQ9tum9Y/WzqEKVIEqUAWqQBWoAlWgClSBKnC0CvCcyTOsz7s+x/IsSrt0OqIIoNAezfssDc88LE9rCdh87t7IVliSh/yVr3xlLl1j4BiCk4dhuR5Ly2RJHoCOLGuz38oBkQAJAAtQVgX4BKCDAOYAmBCcAIQAihBAEa4g4zgClGC88cYbsxMGGdiC7fnqV786ZyAU1x8wBKDCYDuYztgPSAF+cF1Zb0AIS9ywTUA7Fy5cmDPLwy1Gh5njAFAWleRBYzRCVwCUa9euzZntAKCxjJAleAB02Aadb3S/QR/KHJGPY1vGY4j1F5ihFNOTTz45PfHEE9Pjjz8+73PhE3JL8Gzk9NCZnHEFttW4ecZl7eZVgSpwjhVwdDWZm35u7g1u9nFCAUQh8oGAhwRHaZPXOT9npxCjgukUooOHbAkeS/IAoQgeMArZjh9yX8enwDYAlDemaQI+IXBAAUbyWOB4KYByfPu/S6oCVWBvBbKEjY1jfjb+ykYzMrBIAic0yhlccxMq4ZrtKDB+48gxMtfyXIfx+uz5WxBFS2Mb81jH/a7pI4hy0PRHcawImSQ0Yvm1BDdcNp8JhQiGcA9hAIgIh6S7GtuaAAq/5XqDW5shZKL7CdMLxuiawjyzTJzfL6NNApWFK5dRrNNUgSpQBapAFagCVaAKVIEqcJIUyEEQOnr6HCqEImhCeXgHR/I+nbuZlt/7bOxz76KBF4fefkACy/EAkQAYEEAZQBvAGoIb6YjBZ3x/0003zQGUoKMI89nvpfuJDigCKGRgDuATy8jcd999M3zy4IMPzi4mOHwQAAb8HtcRAvjjvffem+Pdd9+dQYUEEoBKhFHYvlx3nFKARIRFXP9FkAUACutpCKCw3qwD8IYABxpZ4oh8HNCGpXiyJA/rRaCpkA6gDtuAVsQ777wza6DLDfv69ttvn8NyQrq5HEU5oWUOYNxPAJTQnP381FNPzQGIcuPGjV1XnQIoy6jZaarAeh2c1a8KVIEqUAX+rwLZSUUnFvb9hgAKJXkAULA+BE4h82CQNv7rACg5WpnOHTpx6NAhAAwsx5MwCo4oOKTQAUQHErmv41PguAEUOvz2AlAAUQqgHN++75KqQBXYXwGujTaKpWsJ78drpddgzqm6mnB9BTzJGtlAJXnNFR4VWOF7gt/QKGd5nEW+ufmd4IvrOZbZOWhfr3PtP2jee32f9wyAHQIgAB4JtI6wRgImACc4reFiQgZi9d6DnC9LBQqQUGpHcIVrT853hGCEXgQkdXxbBMkctL2H1au/qwJVoApUgSpQBapAFagCVaAKbFOBdNBOaIT36e7JczDQiY7ctEt/L4JnXsEVysmOz94b2caEIoA0LE1DxiFEgAI4A0cUA1eM2267bQYUyEyrgwiOI/u9EgwBihDmwJEDkIPPdO0AQAE+EUBJwMJyMziq4IgCHGKJFp0yABYSamG+wBhsB9tAvuWWW2bwwnD9FwEjzJ/1BXjQAcVlMV/KFQGgUOoHAEUNyccBoKC77h/phoI+rF/CPm6D+vNbIR32Oy4uQD9k9jFQCttEXqVs0UYOVDpDfvGLCecTAmDmmWeemePpp5+etyvLM9UBZVOqdz5nWYFtNHKeZT27bVWgClSBVIC74RxFTdkdHFAMbvz5jIzNPzf7hp1c656nHTlsZw2ldgAMdLt4c5omAgCFzz6ImO8pI/Lv7unNKnCcAIpuOAAor+44oFyLY6IAymb3bedWBarAYgX2gjPGz7UV1mLY0Vl8PgIh6STG9HkNBibxb97ze+eVjW66oeiWMpY626ucTpYF2qtE0FEfC4vcPfZz+chrPPcLwCLAIwQgSpbkGUvxCLaSgUiAWA0c15iXkdstgCJMwrJ0amM+o7NJ/nYREFMXk6M+qjr/KlAFqkAVqAJVoApUgSpQBU6iAvns7DMoz7gOrKCNOR1QaIN2ICSDIXFDYVoGXZBHGOVInmuFJMg4mqRriLAGGfBEpw8ygMo3vvGNOXBPyXI8I3ghgAIQgdsJ4IkwBJABpXWMe++9d4ZPKMUDDPGFh9f/+fxxUygFJxR+RwZGAVIwcMyw3AxACkCFEA0ZCMXAIQUAJ8sK6RQDgMK6EriJALiwzjquAKAYWeoHXY4LQNnrnwEI5e23397VxG3ADYVAN6YB7GHb0dtgf1uSh/3PsSGwlC46R7mNaK3DDdvxs5/9bDf4W2cdQJQCKCfxlNh1OmkKrNuxedK2p+tTBapAFThJCjACWkt/MpQ5N/uGBLpuKI64JvPbrMN52O3iTjnt63E2YYQyQUcR4AlOKGTcUQBUhFQYeZwW+y3Jcti9cPDvjhNAsaNPBxQglAIoB++jTlEFqsDmFLBUjtc5G7ZYQpbR4XMbw8ZGMRrHdB/hd0ybLmR8n64nvNfVxOtsOqoApAilJBDKZ85/LwUWNfwd53NWgiSWx0l3ENd7hEjSUYRrPgAI1wgCVxPvAxaVuEkABYgE5xODvxeV4Jnb7oYSb0AqLMvIew22IV/jdhY+2dz/ZOdUBapAFagCVaAKVIEqUAWqwOlTYHwW1QXF51tcuYFNaJM264LCAI0sVZvvAVLyeXmRG+ih1RIi0A0F2ABXEMvtUL4mS7QAJ/AdpWwISrQAoRj8Pl+WhAF4AEAR6CADjgASABEQV65cmXBBIVjO+Eq3DwEEy81QqgVoAfDE0i0CIziSGMAzbJNBKRocQAimsbQQ+dNPP53BE4L1HQEU1vfy5ctzAKAklHOUcMYyOxu4xJI7ZMEf9UfvuXFlBz763ve+NxnsX/Rh/5LVBn3YzxwfxlG5o6A1QJHr/uyzioES4gAAIABJREFUz04G26IDyiEBFB1naW+hTf7GTuY98fpOdiAPbS4M0OmrCpxaBY6zYfTUitQVrwJVoAocUgFuzr3hJ+Ny4g0/xDngCW4oZIh0HgqYhsz0lhzYv7Dl/is3dtbQuUTHkJb3WYYHACUjO5e4SeKmxzx2Ch1Sov5sR4HjBlC42eXG9rUdF5QCKD0Uq0AVOE4FsiErYcuESAQxExrhPXCII7r4bY7K8lxqo1uCnbynQY0MzOJy07I410t3lP29fT9XLZ+pVi27swndEzZJcNQSNixjEbzB9zaCkHHIshxOupFYjucLbXrxW+AR4Vay8IpuJvk7wVjX2XsL7jlYh/x+BEwSoCl8sokjp/OoAlWgClSBKlAFqkAVqAJV4LQrkM+gPhP7bMvzL04nwCbkLBXPZw7UcDqmIfhcRxTyOm3TC/XV1UIXELJQBhkQAccQQJQMPqNMCxCKgaPIFx5Wf/e72W2DGIEO/s4yO7iJ3HPPPXPgWjK+0ukCwMLQBQWghbBMjm4lAi5kgIkEUoAtLMfDe9bfoDwQbiFCKEARuKIwX4EZIBQCHYRw+P1JAFAoX4OLiGVssvwRWiZ0pJtNwkRsB3+ji3AKx4KgDZl5HMULoAgABbcTgJOf//zncwCh8NmGABTaWoROgFAETwqgHMVO7Ty3qkABlK3K34VXgSpwxhXImpw8AHgzL2RiKR7waiAUoBRAFILOtRyNvY5U2UmTEAk3PO/sBOAJ7wFS/ExQhUxnEgQuHURkbfDXWa/+9n8V2AaAkiV4rrYETw/HKlAFjlEBoI68xo0wiPAHjWZcMwkbzYBHAEnIfO+11ixQwvwFThzJpSsZ19gRXEnnlfH9stJs69lKhxLhE6/1Ah0jfOI1nO/TfSRd0gBRcj4jeJpgKvPgt0aW72Gd8rXIrUXXk8+HQ33+2gswKXiy7NHY6apAFagCVaAKVIEqUAWqQBU4bwr4nKtbKAM4fA7muTifrwVNLFXroEmcUgBVxmfvjWuZ5Xh4ny4XABs4YeiMgTvJHXfcsRvAF4ApZKbN11gqB5hDqANHlCx/c+nSpV1HEUq/7PdKcAUQJUv5ALYAihi4ogA0kJlO8ILMctwWoBfWX8cPAJRcXx1QmC8ABCWDBGbY9oRXNr6DVpwhmuR24yQCuGEA4lByiXVmX1OKB03N6TZDOR72OfqgFy4yOMeQ+e1RvFh31xVw5rnnntuFUABTNgCg0I6yyAEF+KQAylHs1M5zqwpsq5F0qxvdhVeBKlAFjlGBpNDp8HI0NiQ50InBHW4GDwWO8Abjzg620V5xlc1Ja3s6iCi380GU3RFEIXNDpB1/OqcApNAplfNyHdoxtMre+N9pFwEoPPABJd01TdPlCB8MyRwjy77YZ5ZW8GaX8ju4oBRAWVbFTlcFqoAKJMCRJXQWKTROa4kb60zrdqLzV7qPCG2StQi2AU0AJRvZhFmsfe20OqeQHR61V+mccX23sddHt4+xfE6CHIAbuo3QoDECowInuouYmZZruiGAQikd3FCYpxDKCKC4TL5neZZ3I+uYosvJqJ/rzufp3lJ3tW0caV1mFagCVaAKVIEqUAWqQBWoAmdNAZ91GZihkwnPwmOZ2vw7B0bSJsl3uqQwn7FtOp+bN6IfgIKOKEAKAAdCB0AIAAkJJfCZcAJggwALoIBleABOrl+/PgcQCoCHJW+Y/uLFixMuKIAoBwEouZFAE5bkIf/617+ey/0QwCjAFziBkHFIYXoDqAYnF5YHRANUYbDeuoaQcT7RZQXAg1JBQCgEAArbbWxkJ6wxEwEUQA6dULIkD+spbIPLCfuJ3wh2sO3AQ2QcYnTA4T1uN2hk+aXc3wkyrbH6MzyD5pYOAkB5/vnnZxCF7cjSTemMs8QydZ6lL2aZEjy60rcEzxLidpKTq0ABlJO7b7pmVaAKnB0F8qafzjbp87yxv2UHQBFI4QZfWAUYxRHdWarAEdqrKGVHD5mbGDqbGOVM/nAHRAFKIRJWoCMqIx1RuCnKjrBV1qfTfq6A+9KyEcIn5ARQruw8/AmhFEDpEVQFqsC2FODaJjgylsIZ1ynPcUwLFGJJHN4ncELD1gigpAPKQSV40glF2IQGtyyJ53CZsXROgjQHQTVHrXter8eyNCO0kcAJ73UuI+uOMs6PeeqAIoDi/QBldLgHADIxRjhEtxXy6KRi6Z+93NISVk0ophDrUR9VnX8VqAJVoApUgSpQBapAFagC50UBS9zm87UDNNIVRcdQ2qlpnyZw587BILQ/ZvnaLH/L+428AFCACchAIkAKlmmhHEu6ngifACnwnXACmZewB2DItWvXpqtXr84ZACWdVgBQgE+AUJjXsi8ABAEKIApL/ui+kk4gACS4oDiNIAbbhvMJTi8G8wJcMfitUAvrBoBioEduy7LrflTTjesOhGKgB9tLOR0CsIiXIAfQidtJtuSOwErCSO5roRSPG8s6HXb7WNcbN27MgQvNCy+8MAcQCgBKllVaEUARKHHwjm4nWYqH95TkYRqBlQIoh92Z/d2JUKAAyonYDV2JKlAFzoECedNPhx0dYdgZYm9I5sYe+ISyPGQ+yw63fFjIDr9Vix4mKEKnUXZS0fEEhGLkaGa+o0PKAEYRUMEdpR1I6x3EiwAU4BMBFMATXFAKoKync39dBarA5hTgvJXXJs9ji8ANrlXWoOY3tAhZUof3jsrKsjyW6bEGNZkWCqESsrbCbNXoWjKu337XzhFEUaVtPiuly5jvAToWvdelzNJ5eX3WjcTf5X0A33kfAFjKtd5gHrm8EQ4RaHG+NJAYCZ7sB5UscnXZ3BHaOVWBKlAFqkAVqAJVoApUgSpQBc63Aum4zHN5Pnvn4A4AE9qmdeeGxMjBcUAqPqNnyVzer9o2veceSYDAkjW6lQgdCDAkgAI4YuAowm+EEgAbXnvttTmAUARQdA25cOHCDKAQqwIolo8BdgG+SDcPnEsMyufoYoI7Ck4aTo8YOHwYaEDZnY8//njOrC8BSMN3DzzwwHT//ffPwW/Uh7ztF9tEqRpgDTJAB9tAKSIywIjbCXBjKSQygA56sd0E8xIiYl8C6hgAR+x/97muOe7zw+rAegOf4JRDvPjii7sBELQmgAJYQrsLfSoCKOY3d+ATsrAKOcsUH3az+rsqsDUFttmourWN7oKrQBWoAltSIDvleACw8w03Cyhz4BODv7nRF1DRLpHMzb0deZYfOMwm0fGjZT+ZDiwAE9xQdEbR9YS/KdUDnELGnp9w+nFk9WHW5zz/xo5bMvtY+CRL8ACfFEA5z0dJt70KnCwFdGzy+qQLyiJ3Lhu6BEyALIUwuRZakoc8OqB4rRRASSeTHGm1yM0kG9tOQlmdVfZguo8seq8DCd9xrQYc8Zrte7LXeabjNwl98B0NIEIogqf8js/2g0sTZEkYZS/Xk1W2vdNWgSpQBapAFagCVaAKVIEqUAWqwGYVcHCkTia0L2d7s4MjdefWrZtM23WW8vG5nM+OhXygJI+uGIAIAgiW5gEkIe666655uizH8+qrr06vvPLKRAbmAD5hfgTTA5/ghLIKgLLfrgFMATQxAFCAMAxgDOEU1gdoRpgCkITf6QYCmKF7CqAFAIoBzJEQx2YPl9XnBjTy9ttvzyVsyLieAJO4rYAjt95667zvLB/EPmB/ANgAeeiYYukhtMM5BicUg9+zvwwBFPPqa/75L4BmhE9wy3n55Zenl156aY4EUNjOFR1QhE/ItLdc34FQAFBwPQE8Id7aAVB0QCmActid2d+dCAUKoJyI3dCVqAJV4BwpkB1gWhyS6VjT4pAMeGLQSQeJbmRHHe/HsjzLyknnkSOXuaHRBs6R046kBkyhUwvwJCGU/NsbI/LYwbXs+pzn6UYHFMATSzRRgufuHQcUXFCsv0puCZ7zfNR026vA4RXIZwBdRNJNJOec0+b1hgYnzkFY95L3cxgZARStfLnOZUPWIsjSUj1klpMQ5l4ACutvKR63ayyvc3j1lv+lkIZQRsIfvE9tE+jgfY564T3XV4ARskCKcMlYJi//FjyxFE+uA98xb0v4WIqHzGfjOo1bvghC8bPlVeqUVaAKVIEqUAWqQBWoAlWgClSBKnAcCuQzPc/w6WrK87ntkVk2HjAF59Jsm85SPkIogi1H0ucIUCKsQGmem266aTcAEu64447dAFRgGgJQ4M0335xLquBugftIlne58847ZwgFeAUoYhMvlgk0AlRBAJMAUhDp8gGcAWxCeRmgGjK/ZRqnFXbgc7bnwQcf3A2ADlw/1gUvNrHNzAOHEAEUIBRgErebLIAChAJ04z5if+BUo/uJ0IoaAOkkZIILDsCO4I5lmpgfx0iWJcI1ZtkX6w54YskmoCUCEIVt0eFmSQAl20boW7G/hcG8gCdCKIAn7+zE2zvtPrT1ELTj9FUFTq0Cy//3ndpN7IpXgSpQBU6UAp53yUmO07HmaPAETxwlnrAK75nesDNuVdtDRzY7cplOLTqcksq1Y4qbpARO3pum6d1pmsiEsAqZ32Sn1InaASd0ZUYAJWEkAZRLOxAKD33GYQAUb3qpLfnqNE2vTdN0NfYn+5XOyyz/sF8JhRMqaVerClSBPRTI61COgMoSOvx0kaNINlABQC66FunQlYvfC0DhGmcJHkdQjSAL5zmtgZnGRi0dV/ba0aPjSW73cR0clrDJvNf1cbwm53UVl5IERWyMMFsWL8vj2bgBZJIuZWy753TO80It5IReuCcYS+SkbovK57gNx6Vvl1MFqkAVqAJVoApUgSpQBapAFagCyyuQAzTy2Zr3DA5hsIihOzeZ72iPBjwh2y7p5+mIkgNFll+zA6bMkjwABsAaghuADbfddtvsrkH4OSAKv8OJA4CADMjhb8m33377BIQCwIKjyKZeABXALmQcPIBQCGAKQQucUIAsLB1DBlzhc4PP2F5cQihD9MMf/nAXQGF9ASzWLT2zqW0GQAE8AfgRQKH0kCWIWF/3EwBJuppQbkfnF3QSQhHSQUuCZaAF+w49yJT2MfgMIIV5k9n/y75YZ8s1mXHNITh2WLalkw5wQBkH69BWo+M87vLCJ2SgE/tXyA4isi1n2dXvdFXgxClQAOXE7ZKuUBWoAudEAc6/drKR6Vzjpt1wdLg5oQPcUggfCCxZ4MjxVSTMGyI7orIsjx1TdIRZfgcQBTKXGyQD+zhvpOgoc7Q3ua+DFcgyEexPaq5qdQmAAnxi5LHAtMu+LLNkpyQACvAJEAoAilBRAZRlFe10VeB0KjCCGekoklDH6BjCecp60VxvdO+yRI7XIOeX6nCdy9I5/Ab4hOsY57QRpMyyZJbkIVt2LrfhoL2wDfDEdcoyOTYiCIMIcLh+QirCf1lSh/N2lsrRDcVrtKVzPL8DGhq6ki2CQ1hmNm5kqZ8caXMQhJjfHzTtQfur31eBKlAFqkAVqAJVoApUgSpQBarA0SgwDkhZ5NTNQBOe09Odm/ZqPyfbXs1zPc/3uqMCqCzf47/CNiZoAVQAhGAAH+iGQeZvQAQCR4wsh0OJG77HRYMAiDAAWTb1AqggdM0AQhFGweGEcjxAJgAWuqWQ+U5gBmiG9ReYAeAAQDFYXx0+VnH62NQ2jvMB0AA+IXCbYTsAUNRfAAW9ca1JEIj1RyN1Qhf1sRyP80HXLD3EfHGvIXDGYb+6j9nfy75Y5yzXdPXq1YkARmF/CZ+wnQe8xgFGH03TRNC3Qvs74IkQCn0s6TifA4javnKQ0v3+RCtQAOVE756uXBWoAmdcAcsDkOl8S5KcG3tBEzv3hFO4uQfJNrQ9dJQ4smXH4bIyWpLHG510wMAVhZskb5a4OaIuITZxQCh5o0SnV3ZosfzeMO2/F3g4E0hiP1pvlQyAcmGapos7oeMAx8uqAEp2TtYBZdn/jE5XBU6uAuO9/H739tnQpO0umeuPYImfj4CH16t0I8lGJxqfAFCERZhnvnI5TJPXOOaT58B0YtGhxfPjkYykWmL37ucEMv58LHEDLGKZuryucq3N/SUMIgQi1Ik9K6NlLI/DNXYEUHS2ImcZnQRCF5XGGRtF2tCxxMHQSapAFagCVaAKVIEqUAWqQBWoAmdQAZ7pLftOW7MDH22XFkABTrFNGncUnU0dMEd7wAi62Fa9MdksyYL7B24XwBgEAEI6YljeRUcSy/c4va4pQBH89iheABNACwZQRpabsdSM8Mk777wzl7Ihs/6ANGzTCKDw91iCZ5sgCtsHxGEA0Oj8AjwCIILjjACKkBAZUCRL3KCF5YrIwijoRlkjHVHIzBfwiIwmlmf67ne/OwM8Wb7H/btIJ8o0UXLnpZdemrPleMgJoLCeB7xGN1z6TQBP3t8Z1JsOKAwEpd3HqKv8Qer2+1OjQAGUU7OruqJVoAqcQQWyg4/ON27yvdm3zI62hnmTz91w1uIUTOFGn+l00zioPMGiTrN0LsmOKDq76ABzRDY3TemAwg2UdnF0mmWpAO/KFnV+ncHdutImeR22A1gQ6fZpmojbpmm6MyAUYBRHFZDpyF32xUh59qGhA4oleNiH3PSSW4JnWVU7XRXYngIJMY6uJrlWowNIltHhHGIDk25a6T6Sv+XzrPksgGKjlPDJXiV4/NzzHL/nGsc8E4gZtyXXZ1sASl4P09lrhCu9zmVpO4AQ3UuAS3QZG1ssRgCFxgchFAEU5+M8nB+fGwCjWUonr737ra8wShs7tvc/3SVXgSpQBapAFagCVaAKVIEqUAW2pQDP6jlAJR1PLA1vCR7apW2bBkaxXYA2a9q2s7zPojaGtbcxy9boEmJJlj/+4z+eDIATyqUAgZD5XLcMoAWACIISPJt0QMkNZLm6Z5ABKBLMyDI177333gQIQbz++uuzw4lOL2zfAw88sBuUsQFQYRvJasJvtgGiAKDkuuOAQskhgm1eBKDogkKZIbTRNYbfWLIIeEVIh8zfzpfMPkUbswASTih8lqV+0kln1Ih1Bz4hXn755en69etzAKAAwOQ+POAAtn3Hthtdx3WUf32aJgIQBTjF/hbyKgOg1v4/6gyqwFEqUADlKNXtvKtAFagC+yswduxl55wdgnb22VHHDT8385ZooUwLN/raIkKlZymDVTrr8gYnO9F4TyeXnVuW4+GmCWCBnIFTSjpt8Nvs2Opx8bkCuf9zlAEg0R074Al5fC+oZGfvsnomRMQNbQIo13bAE2ls9l+O1K+DzbIqd7oqcDwKCGmMcIZ/uxaL7HVH6MQGJDLnlywJ5jUkHVDyukQjkyXhLJGjm0kqwe91MRG49DrH+W+EafIcmTWqt/HsojtYltDZC+pwWs+fXDctjwNEohuKjRCpkeV6/G4EUABLvA67Li4ngROWkaV09oM/x+3YD1Y5niO7S6kCVaAKVIEqUAWqQBWoAlWgClSBbSiQ0Ahtyzyz+/zve/MPpmkiaJcm0zYNkEKmbUGYxTZq2wlWaafeVwMhCzLuGUAohkAGmc90CcEJAziB8i/GnXfeORkAEkfxAkBJCAY3FoOyO1kiCNcTSr4YlKSxnA/bct99981x7733zk4iuHwAWpDTFWZbAArQDNAGGQAlywsB/LDOAD9jCR724bIaje4oluNhHsA6QC2AJ2R0wRFFd5x0jOF9vlhn4JMXX3xxzm4L2wOAIhyzhAMKbTWWTCbrJM9gXtzkBVBom6cfJcsos0pthz+Kf8TO89gV2EYj7rFvZBdYBapAFTgFCuSIb+5+6KgTMKBzzjI7ZACULNHCzb5ACjf6lkGQOF918xeNkIbc5YbJoGNMxxMgFMvxkPk8reP4TY4eX3V9zur0uc91NQEwojMXpxMC9xMAFN1QyAkYrVJXlU5JR9MvAlAgrnE/IbjxLYByVo+8btdZUMDSNOl4lS4ibOMInwhy0GCUo5e0ySXrRmLj0OhGwjVoEYAi/GiD1dioJGAiIJONUaNb16Lnk20+s3BNzOsf58bRJWQsuyNEwrk0r4fpTsI0+bKBYhGAAsTCbw2mzXJ5o7OK3606cqaNHGfh7NBtqAJVoApUgSpQBapAFagCVaAKrK7AOFAyn9st20smbIumPdo2ad8ziJI2aQfbjc//q6/ZPr9IEEUHECAEHDV0DgHc4D0ZEEEIAhDirrvumi5evDhduHBhLuNyVC/gCl8JWgAz6IZCfuutt2YAwsDxQwcRfn/PPfdMV65cmTPgDC4oBgCGMMYIVxzVduV8cUDBLUTnEAAUABoC4GYEUIREyOwvXuqUGjFfHU/QCBgEpxiCMj+WV6IcDy/cYAygooRe0MgYNWK90f2FF17YBVCAUAhK/6RDywF60kZjKWYGDNlvcmOaJgLwBAiFTJuRbT0MOuqrCpwZBbbZmHtmROyGVIEqUAU2qIDnZTv/yFLn3rjT0Tfe3AukcKdMx6Ij2q27acfjYVd1HNUNwPDRDqULqSvBS4bqBWYwuInKzrvd++3DrswZ+N3YqcvDmdaWuNkAn1zYCaATH+LI6SJw0MiBHM3ODS/7iv3GzS03ulenacL9BMs/vjPoNLVe5YGFLc/A/ugmVIGTooDnBtYn79PHMjr872cjToJpnCP2gk8so+M5J8u7CaDkOWY8VwGfZE3ohFf4XTqypKYjZDna8R63/qPj19zOESthOTqvfVlWjoaEhCrzd7ynkcFrHuAI51wjnUoEUPy9Dii6l2TZO5zHbLwgJ2CS52rBlFXBk+PWv8urAlWgClSBKlAFqkAVqAJVoApUgZOrgINebJ+2lK+ZAZC0QVuGJ9upbVtI9xTbEWi7cPDMum3Ve6oHhAHQYBY+IeOGceutt+4G4AkACoErxwgo6CRyVI4igBaUpyFwC3n77bdnAEIABYjD8jOAGHffffccly5dmp1EACxuvvnmOQPYCN64/W7PUa1/7gQAEACUq1evzpl15zMjSx6htWWSKJEjgLJop+I8gjYEMAsOKB9++OEclvmxXA8wSjqisL8BdNjn5HTK4XhwWjKgyfPPPz8H+ltOiAyAohPNEg4otOtkOxKuJ4InZNrk/ZvBojlY6eSeFbpmVWBFBQqgrChYJ68CVaAKHIMC40hxbsx1Q+FGnQ5DbQ3J6YbCDT+AisENvh19PCQc9mUJHTu96Ayjc8ywhqGleKxtSKYDzrIB3FDlyPHzOto6y03wwPXt2Gc8xF3cCSCU2+KBjv29yoNadlKyD3Q4AQ7iZhf4hOA9N7yO1GfautYc9r+lv6sCh1dAgGMEPxYBHDbgWJZL9yuuF+PvnS/nDxqB9gNQ0sVkBGLSYUvrXV1RPDflb1Qi14fPxtJBh1dstV+O4EmeI/PaZL1eXUm45hk0IqRDVK4Bv8syO1wjhU84vwqgCKmMv3W+NFawPGBAMtfOdDkZr6N5vua9r/N6jV3tqOjUVaAKVIEqUAWqQBWoAlWgClSBKpAKLGqbzoEklOMlcOlmIJ0leci0cWapXwZKWlqe9gjatm3nPmhg3aH2SpbcASxIqIQSPIAQABvkBFCAFIAhACPI/E5XlaNyFAFA0cGD/O67787uGwYuH4IWABisL4FzC9vA9hDf+ta35nVO9498jw5H/QI0AT6xfBBwCLCGAQACNGMJHtbXQOu9XqkRywDW+eSTT3ZLFwnokAFRAHUIpmVfWoaHnOV5WLZlmsgAKM8999wcQEA3btzYDaCXFQEUoRIyAApuJxkJoKRbylHvps6/ChybAgVQjk3qLqgKVIEqsJICdtZJg2dpBW7WucH3Rh8ABUiB4D0Ag7U3ucl3lDw39+u8ssNLilewROCEcjwETigGnW6O5NZZI0eXr7NOp/W3Psi5X8eHtks7AAoZqIiHOR/qxo7l/TTITlI6MQGE2D9kbnpxPiF4n6PtExTKzszTqnfXuwqcBgXG88IIoyS0wZO5DTi6XiWQsghYsVwPDUE6n4xZaNFp1c1nBq8nlolLG14bjhYBKON8VjmPbXLfjZCJ50ivSWbtUnEp4XrH+RGYEvcvYRCdSkYHFKa38UAAhesgIIpwCpnf52uESLLkzljKLt2tFkGdBU82edR0XlWgClSBKlAFqkAVqAJVoApUgfOnwNiukIPpsi2BQZA5UBIAJQe98D2fEbqjOKDlSFxQLMuT8AjvCYAEXDEMYA7cRMh33HHHDCsILOCWIcxyVAAKh1VCGkAbL7/88hyvvPLK7IjyzjvvzGAKcAXwButJ/s53vrMLULCuQCgEkAUZMIVpyPs5jGzq0Ab4ePXVV3cDcAZow3I6uJ6MAIqQzEEACvOxBA7LAdYxBHTIOJV8+umns1Zk5ptQkfuXjC5qRQZA+fnPfz49++yzswvKm2++OZdEIgO3uHzW5YAX7T226dBGpOuJZXcsxUNmQKhtRUzbVxU4MwoUQDkzu7IbUgWqwDlSgBHo3LB74y6AQqkWIBSABV1RmMbSPeRNnfezVAAdYzprkAEctJYj47Zh6RduqiwRQD6vnWTpRgCEAmDiwxr7DvCEuHunrmq62qxyqNtBSqbzlP1B3UlCAEXbP+AgR9tz45udmqsss9NWgSpwOAU4PwN2jGW2EkR0xBEgSDbi0LgDWGIkxChM4m+BGLN0TjYM0Qi0XxmdHPE0vt/U9eVw6h38qxHUyPOj1yUBFM6BjlYBtEyHKGC+LCu3CEAR0rQETwIo/nYsb6bTmOuZpXxaCu3g/dspqkAVqAJVoApUgSpQBapAFagCVeB4FBAgoX2BQTG0axq0VdjmQLu0A+ocTJltEGl7cSxtCjhdCGeQdUAh33nnnXOZFkAJMnCE7ik6iBx1KRsgioQ4cOEQhMCFA5cW1k+3FmEbMrAJYAUZwMbSPGQAFV9HtQ2AIUAzwjNsCy+XJ4ACQMN79gUak/cDUPY6pAFbeOESA6RD1jFGKAVoJB1wsmQRuggbodf169dn+ITABQX4BwCFDICiA8qKAAptS7TB0/5uAJ7Yd8JApxysdDz/wV1KFTgGBY7lpH7JgqhFAAAgAElEQVQM29FFVIEqUAXOkwJ0PFrygIy94S07kfAJIAM393ljv0r5lv00pZMuSwXYOUcGOBFywAUFdxQBFe4801YuIZTzBKPYIWzWscaSSoAnAijaV9rZvMqx7kh8NOeGlhteb3K1/fNvbojpaCXTQZqlKlZZZqetAuddgb3cPRbdd6dbCOeDLKdjbeQso2b9ZVoOBNMcXZTXhRyZxPs897MMGoh0TqHByN/iaCLwssjJJOGUnOfRe7n+71E1ltHhm3QEWXT8CXcAnQhQei0S9Eg4UoDE8yIAide5EUDJ5bGcLMED1GepOs7BQi9eP8ffJiSToOeBw2vO+z9dt78KVIEqUAWqQBWoAlWgClSBKlAFjk0B2g4M2hR0OKGdQrdWM22ewClkIRSmww2aeeTgliN3S/3qV786Qw+WfgGEMIA6MnDIyDI2CTIchSMKQAXgBBCHIEcCFZSe0UGEzLZQlofgO7cJlxccPb73ve/NEAqZ73BB4TdkHWEAazYFpACgAJ9QPojMtrgcloG2OrgIoFgCZx0ABTAH5xPC92QCXXRMIVuuyNJFOqIA7QD6vPjii3P5HbYB7XGeIXBTWQNAoe0dB/LRAQUIJR1QaE/qqwqcGQUKoJyZXdkNqQJV4BwpwI153uhz855ldyzFQwZoyHI9dmg6wv6wstmZZ8kAOtkY6U2mo84yL5R6sewLnwGj6LRBPq9OG6MjAfsP0CQBFCAUgs9z5MAq+0yghMx+sdyOrifc6BKAQotKQ5wnKGgVXTttFdhPgYQ0svGE34z33gmKcF7OOslAJpyz+Twz7/mOxhohFBp2EiQZARShEjLXD6Z1xFKW0WFZ4zrntu433+M6KkankPx7XIeEVQDr8jyX50eAkwQ+tEplGoCT0QEFkIT5jWV0WF5+x3z4ve5SwpteO/dbX6c5z25hx3VMdTlVoApUgSpQBapAFagCVaAKVIEqsLwCtitbntcBLunMahtFtln73sz0tHHQLkHO9hTL/C6/VktMCegAgIEjCDCGriE6htx22227kAfgBt9bxobfCExsuqSNbh5ZggcIAojCcjK4edx1111z4NYC3PHRRx/NoAfZbWPdAGcsMwRkgdsLYIqRMI3uLkvIt+8kAB4AHKw3wXoxb5ZFBjrB/UQHFPRU03XW4bPPPpsygEUMQRQyLiYuj/0IlJP7FxcV3WeuXr06vf/++xP7g2AfZDmhA7TKEjy0C2UJnmyT53MdUBxEuu5u6O+rwIlRoADKidkVXZEqUAWqwNIK2AHo6HMoc8lxiHLAEwNHFB1SyAmupM3h0guPCXOktjdJZEZ7A5oYwA06ogCj0JFnZx43YZY8OE8jvEcABfCE/UOw74RPBFB0sQFEWeWVsA/uM9ci3Cdk4KD9RuavssxOWwXOuwLj//d+QEe6IdHYknWRaYjJc3Y2ygCPAKAYAig08BCji0muA+d+ABbnnQ1HB9Vf9tlhr3zU+97rTl43BDXGa8hYRkxXE6ASIs+POj9ZHkdwRAAFgM/gM8+XTO8LTVim7iZkvne55HRq2Qvw28vh5ai17fyrQBWoAlWgClSBKlAFqkAVqAJVoAoso0AOTqF9mjYG2xmyFDxtFw64s+2TtmqcvMm0ZTCNkW4oAigb7cPEiQPYQWeOdDjBFQOwgxCSoGSLkQBHlrRZRrD9phE+YRqgB+ANQQ4dPP7whz/M633x4sXd4HeU6LFMT5aGAfpIdw/fmwVwgHAO4z6yaHsAUHAPYd0JABRgGIJl4ICCrrigAKMIoJDXAVDQBjiH/Lvf/W52hAFIQTvgEcroEAAm7H/3Pduejiho//rrr8+leN54440Z6sFVhcy8Dgmg0BaUJXh0Jwc+KYCy7j9Pf3+iFdjoyftEb2lXrgpUgSpwdhWAMhdQAESh9I6hG4p/06HpqHeLPy4qs7CqWgkvMNob2IFSPGQBFJw2gB38ju/pAMxR5yz3PLhuZAc1nb+Q/zx8JYByeQdE4QEtyygtu2/QEVcagzJIr03TdHUn2BfsG6AgvsvyE+dhHyyrY6c7vwrsd5+8Xzkd/qd1LQEaGV1DUtEsrwMQklAJ52sbcWzIEULhPC54SPbcbqPNaFubwIhlfHRVSXeU43w2WHSeGT8T6lCzBDwsp5Pl4MajVVCF3wmT6EjCudHyOHynQwrZ0jvpgMKoFOBJvstSPixT3RKQYdnphpKwyvn9r+qWV4EqUAWqQBWoAlWgClSBKlAFqsBZUoDnYdtBbAvR0YRMu6aOJ7R9Zrs1g3DSNYV2CkOH1hxgs3Hd0gkEwEQHFDLARJbo0S2DjHuGIAPZMjaHKWcDSGIATAhwkIE65sby//mfGdi4fPnydPfdd88BEAEoATRB/u1vfztPTzA968g26fRBOR5L8gDe4AJCBsTIUjmH2QbWEfgDAMUA3GDexliCJyGYdQCUPCjQhPVACzJldBLSAVIh0IjtTAAJYIYyPMAqb7/99uw+g2sKAdSCpkIoBxyI6YAigJIQivBJAZSN/0d3hidJgeNsZD5J2911qQJVoAqcJQXomLScAjCKThrkEUTJ0fVMm6Pv17kmJLzAjRUddYbleAAegB3SHYVpstTBMqPDz8K+28sBhQex/RxQAFGWfQmg2MEKZPLqDnwCiKLzCfuH71ruYVllO91ZVyBhjf3cS9RhdKWigUUQhPOzblXk8TybsArTZsk0ztE5gigbYfgcRyTOCWSWlw084zYsWlfhlxFWOY79m+4k6fixaNn5Pecpy+hwrdGxhM8S8FjklKLrieXiPDeSgVKERXQtYf66l/gboEk+y/PluM4jhCJkSe6rClSBKlAFqkAVqAJVoApUgSpQBarAWVKANoVs93DQi+0dOdAGEEUHFNpAGVBDu4aDK21LoZ3bNg6hltGJdSMaAj7oiAKQQdkaSu8QOJ/ccsstc/zgBz+Y/xbiAEIRoNDBQxCFvMpLqAHAYXRAEUBhfqzflStXZgiFDDzD9JaKoUwMTh24fwBgJDABhGJJHvI3v/nNGU4hC6EIiqy6/m4rwMfzzz+/GwAoWWZHBxTdZVweDimbBFASMgEeAeoBLiFnqR7WN11NWN933313dkoBXMlSPuopKHTA/i2Asso/QKc9swqs09l4ZkXphlWBKlAFTpkC3oiTuVGnDI8h0KATisQ53wOjZOfnOtcEOtwcaU7nHZ15jhzH6QTwRBCF9wZuKI5CJ9NBN5ZNOGW7Y6nVPagEj+4nlODRAcXO5qUWsKNjdrAC/gCgEAAouJ8IA7GP2H+CRHVAWVblTnfWFMgGDWsPjy5R47nS/2fPpzSUZP1jP7dBRs34P9PRRGiFczMQCiGAoguKpXKYD9PnKCH+Tqva/Rpm0vEkLW3XuQasehx4zUiHkgQQx/n5HQ/xltAhAzAKiQChjGBLnte4LuX1xvMjIORYVifdUJhvgpKsQ17z9lpXPh9LBa2qU6evAlWgClSBKlAFqkAVqAJVoApUgSpw0hUY2xlsT6GdwoEztGsCo2QZcgAU2qf5jhBEsU0ly/lkyeCNtV9kSRaADmAMYA2BDaAT4BMCNxQgCgIQRYCDrIuIQMsqOwwIwhBAefnll+dSPDp1MD8AlHvuuWe6995758y6Ap0YunWQP/nkky8EkAfQDCV4dHKh/IwlaNIt5bAwCEDHc889txsAHbqssK64ygCfCKCwTuhGPiz08n8aZHZcSijJg6aW40Ej4BNK6hjoBGTCd2TWF0iFfcD7hFV0lSmAssqR3WnPuwIbO1GfdyG7/VWgClSBLSqQo9fpoOTGnRt4wpIut+84a0CZG3R00mlprIZn/98NFlqgwy077z4aXE9w3qAcDwEA8fE0TUxDHNSxt0WZN7rogwAUwBODfWgJHh7Gln2xP+hgpXOVDAD0yg6AQrb0jqWSCqAsq2ynO6sKjK4ho0PUeN/s30ynOwnnUxtXbETJcjx5nuV/lOkFTABKBFDIzCe/zxFFzNOGGMDDdFc56P4+vz9o2qPa1+kgkhAK731lWZsEHLO0GFCJwCOQSIIhWa4HuA73koTydOniswRQsiyc5eV0WiG7LvtpM0J8hfqO6kjqfKtAFagCVaAKVIEqUAWqQBWoAlXgJCiwqK2BzxikQ9DmQbumgyMBUQBShFBsy7Zdm2lz4I3tHuMgobW3PcvnZCka4AxAE51P7rzzzom46667ZhgFmIPAUQSnjyzns8pKAUsITAA/AJ8YCaAAcdx3331zAKEAkiS8IkCB2wfzoZSM5WRYnwROdEPB6UUohe+ZJ9txmBcAys9//vPdYH2EecgAKOiXAArL2iSAwnoDiZh1gUEnNMbhBHcTsuHfrK9wCuV3cD0BYCFwVcn5HqBPHVAOcwD1N2dOgW01Op85IbtBVaAKVIETogA341DiBp2YCZ3ohEJpHm70x1H6lpJY5/rAXR43WnTiEXTyCZjgeAKAgvsGAApQBAAEJWCILKnAPOb7xROi7SZXYwRQePjCrUZgaNMACvsArXE/EUIRQEF39k8BlE3u4c7rpCmwDHQh4OH/Z5a8GWsOJ6yiI4kgCY0k2XCS82FaXwIoQoA0yPA77WlpaEmwJUcUuUwdVNYFCDe1v/YqpzN+nkAH5/q9zj/onN/hRiJURwYqSQhlEYDi75mO6RNg8W+uPV6znN6/MwtJbkqvzqcKVIEqUAWqQBWoAlWgClSBKlAFqsBZVsC2Eto+aIfOdo8sFc/7LNcjmOLgHn6fzrB7DRLamJZAE7qFAGkAneiCYlkeS/NQyga3DwOQxdI+AC5CLuPKATUARgA4kAFHXnnlld3gc11aBFCATwjWKV84egBQAE8AU1BKhgC0AA4B9mCdyKwv8a1vfWsGU7L0kCWFdHNx+fttB+vBMp599tnpZz/72ZxZl3SJuf32278AoCSwsykHlP12PloD51iOR1BH1xO0Ath58803Z80AUAz2w25j3g7gss+yCqBs7L+wMzrNCqzTwXiat7vrXgWqQBU4qwrQCemNPZmbdUATQwCFbK1NO0qZPks4HFajLK1ARx6dfowwp9OPDkPABwAUy/AARuCEQmYaS/cwmp3XfmUZDruO2/7dcQMoyzqg2PF6FqGfbe/zLn97CuTomNHlJNcKmCPdSnAW8XyaI21G21fLn1mr2NE6tATw3rrFzH8ERXJ5LCutaXU2sYElIZix7M9JuKcfy994/s7zuNNY0sYSOjqNLAI8BED4DlDkFzvXErIACplrx+imotMKy2VZwipk/raMD2DLWC7H346558ft/S93yVWgClSBKlAFqkAVqAJVoApUgSpwuhQYS8dbZof2j3zP35Qjpi3F0sTpEsugHV1iyYvadzbaNkJ5mHTw0O2EjDMKjh4GAAcwh4GrhyVmLGmzCEIBigBuwOmEDIDy6quvzgAKGecOYRbWhdI7xgig/PrXv94tG0NJGQAQXT0oM+P3ZNePzHxxeTGARoBQgGlGGGU/UAQA5ZlnnpkBFILlpyYAKLif4IICyCMQI6hz1Ic1WmfJnSxTBLxz9erV6cUXX5wD7dkeARTgoLlx62D4hMkKoBz1zuz8T4UCGz0hn4ot7kpWgSpQBc62ApzX6Si1w5IbeW/ayYAnBi4oOG8IpzDaPjtD11EqOyLpMLSTkU4/QBNDGAUghaAcj2UR6FDM0ezrrM9J++22ARScUNIBBWeaLInRDtaTdsR0fQ6rwAifZMmy0bY14T3ea/VKIwfnRmsYjyAI32knO7qYAPjpUrIIQPF8zTwIztnOywYVl4sG2cDi5xu3nz2k2AkfJjjo+4RBdB4RIBlL3OQq8B0P72SuJYAnXCvIQIvpgpIQyeiGAmQi+MJ1ib8tF0dLwgjQ7PX3IeXpz6pAFagCVaAKVIEqUAWqQBWoAlWgCpw7BbItZRzAk+V5sg0b8IQ2a5yidYwGULGdhgE72TazaODR2kIDRgBoWCYGBxID+OPChQtzOR4CRxTK2RDAKMAbTEtmHlnmJ1cMoAHQAQCFDIDy2muv7QYAik4hAihXrlyZCNxZ8iXI4rw+++yzGUgBOMHtI8vOWJKGDGijuwvbwXyBUIyEVYRpFonL+j/99NMzhEIAoFjWh6wDigCKDivkvRxi1t6JwwxSawETSuwAmjz//PPTY489Ngfrz2dMQ6QDyhLrVABlCZE6ydlXoADK2d/H3cIqUAXOtwLckKedYQIoWY4HGIWyEXS6SpOj3CauE3TsWZKHDj/L7eB6AgRBSR7K8RB8BwxB0LmYI8/PEhSxLQAF8MQyPGMJHvZTHVDO9/niLG79CItYZmx0Mcm6xAIgORIHeMQSPaMbCt/ZCKKdrKN2DgJQPBeYR9eV07BPPDcnxJZOJKMrFucaXJk4xwuRCIRwjfh8WMn/voRT+A7HEuATg/mkq0lCLiMEw3WIeRhZcoff9VUFqkAVqAJVoApUgSpQBapAFagCVaAKHJ0CtH04aJJMO7RusmTAEwP4hPZq269pX6HtmqDtZa9BQptoy16oQJbVAai4dOnSbuCEArwByEFZHsrbWH4GF5G9ytgAoAg6kAFQcOIw+F4AhPldvnx5N0YAJVdaZxXACQL4hHkCt5CBUnREAQARQCED0Fh6iO1MNxRgGF8jNML6A6AQTz311FwKCFDHGAGUsUzR0R12i+eMRgQQDvmJJ56YfvzjH0//9m//Nj300EO78AkAig4oS65jAZQlhepkZ1uBIzsZn23ZunVVoApUgVOjADAJHaN2qEKNG3+ycyPvzTwWh2l/ON7IH3ajhRrIdCTa6UgHIsCJ7ieAKEAphCCKnZJkOyXPAoiybQAFCAXd0fmDHeCnAMphj/D+7jgUyHvWVe5fdRaxvE46RAmUeK7jXEkjhtmGDc6LnEsXASisiw4oNJZwrvV3wH/81nXw96mXIIzrsF+5nuPQ2fPrMufZ0SFENxGdRRIgFES01E5eB4BIOMcbwitur79h/kyjSxbZUjo6be1XBsh10FHlrAKOx3GcdBlVoApUgSpQBapAFagCVaAKVIEqUAVWVUDnbkvA015iO4il5C1rjAMKbdeGZY75nnaXdJvNdhfep3us67hKW9LC7QKYECTBjQRYA+jk1ltvnaETStiQCSAOAxgFlxGD+RgsyDIvI4By7dq1eT32AlCAQ/Z6AVQATRAAFriRvPPOO7tBSR6CkjQ4puT6UTYnyw3phMJ27FWSB11Yf8ATg2Wiga4wlt/RASX1PC4HlFEv4RP0evLJJ2f4hPjpT39aAGXV/+5OXwUGBdY+6VbRKlAFqkAVONEKcEPPjbzBzbtB6Z10ROFzy/VwU59EOp2jh31lGQQ6ACmXYMmEj3ZcUHDjyKBEDyCK01JmgU7DVTpHD7u+x/G7/QAUgKDL0zTdvRMQ/3RiEzxgLftCKzp26aQlo6kOKJbgQeMCKMsq2um2qUCWzmE9FjUmLFo/HZ10d7Jhg5znOM6VY/1hGzXIAig2krgONp5k+R4BFsvppMvJeO89lgRKQGYb9+mLAA62dRGQMjqbUN4GhxKC9zqMCH7oPMK5XAcTrgGco7JU2+iAooMWnzOdZXfI/J3le8ZrRK53wpCLSu5s8/jusqtAFagCVaAKVIEqUAWqQBWoAlWgCpx1BWwDcRCObSxkgJJ0oqVtOgdS0maNCwpBO43le3SSte2b9pnDtiHtqz+QhAGwAQBiAFrcfPPNuzE6igCsAHKQcRGx/AwQBuCGZWBwQAE8waVEAEU4RAeUu+++eyL2A1DYEOAKA7eTX/7yl7vxySefTASfAaEIpJBZxwRHgFFwRCGzDqwPUAxZiARdcAoB4jAAUNAEAIUMgEK5IgGU1HNbAIouKOiFAwrwyb/+678WQDnrZ6Ju37EosI2G7WPZsC6kClSBKlAFZgWy3AQ399y8G1ga3h4QSt7UAz0kSc6DwDqv7NTMEgh0PAJBAEcQuHLghEIApGSpBToacz7rrM+2f7sIQEFzAijouAAUyyFR8qgOKNs+Krr8vRQYIY1VavtmPWHea+8qkMJ5TncUnUvIli4zM32O0Ml1taFEuMXGD/My65tAjeft4z4ispSOcInrsBeAkpAJwCCwm4CIziWWvkmXE8ATwnJrACtCKKPb1eiihesJkAtZOEU3E9Z3L/eW8fpxVoDG4z5OurwqUAWqQBWoAlWgClSBKlAFqkAVqAKHVWBs/0goJaESQBPaSRlASaYdO9u1Haynk23+Nt1mx+Uddr0/b2j/0uezA7zQmQSgBBhEpw+yoIWwBd9b1kaAQxBF+IQsgCKEwvJwHeE3OJAIn1D+5yAABbhibiTZcUPB6cSgPI7BMt944405bty4MW9XwjS8x92FYBu+/vWvT9/4xjfmDEijKwwAChCHwfzzt2hBoA2AjlpuCz7ZbfDa0UkA5V/+5V8KoKz1X9IfV4HPFSiA0iOhClSBKnC+FEgnDW7acdsgLMdjXU0+48bdkhJ00I70+GGVy9HsdFjSAUngxAGA8mZAKHxGAErQ2ehIekevH3Ydtv27k1CCB8CnAMq2j4Tzu/xV7kHHkTGLGhJSyTxX0RDhCBodSWyUcHSMEEoCKOP7RQ4oLtMaxlnuJ0vpbHMvr1pKR9hDsOQgRxHL2ZABTyito+tSOpMAHqbLCXChEIoOKAIqowOKcAnrwvVjdEspSLLNI6zLrgJVoApUgSpQBapAFagCVaAKVIEqsL4CtOWkizdt2EAnBg4oAii6oDiASEdbYRQdbx1IlO1Kq7RHLb1VuIYAZwia4PZhUKJHoAM4BRcRAQ7AkizB88EHH8zOJ9evX58zoAsACrAHAArgCXHx4sUDAZT9Vj7dUN577715Wa+99trsvMKLZRnphsI2UqKH78isPyAN8Yc//GF6/PHHZwCFDIBiSSKy8IlQDsvZNnzCOgjqsN64nySAArADWEMpoxVetF0x0MrBVm9M00S8vhM3pmkyaBOzzYzcVxU4Mwocycn2zKjTDakCVaAKnD0FBErI3JzjeiJJDoRiSR4AFMtPcDNPSYn9ykisolSOZudGzDIx3HDpggKIQuiOQuZ7SzyQ53vEYcHLdLausq5HNe0IoLgP2B/sA8vvkPnusCV47AhW27EEjwAKHcF1QDmqvd35pgLLls6Zn0N3fjiWErMhwf+jcf7ZsGDpKoESzmVGQiJavQqsWEbHzDKd71iSbKxhbBkd1/M4j4DDnBPHUjmAIzpVcb7eyzlEZxMflDnPAKAAl3Be5/OcV7pf8b2wiiXWhFlYpq+xJBDfOV+md9rTcu4/zmOhy6oCVaAKVIEqUAWqQBWoAlWgClSBKnCaFNChlvYUBg8JmKRTrfBJlk3OQUS0A2UZ5mz74b1tOhvtGwUSAUIxsvQMziG33HLL7PpBBuiwrA0gB4CD8eGHH06vv/76HDiS4DACfEIAfACeXLhwYc78fdjXZ599NlGWhwyM8u67787xzjvvzOWAgEkISviwbCEYlimQIkzDNgPUAJM89thjuwGAkqWIdEAho8NJgU8swzMCKOkYUwDlsEdaf3eeFdjoSfY8C9ltrwJVoAqcEgW4gXe0PxBKkuTAD5TkAT4BguC7m3cyN/WO7ievc/2wQ5GOQzoQKaUgWAJogjMHIApZEIX3uKRY3oHsfLKjkvenoSNyEYBiCSS0vxQQigAKTxU8RC37Qgc6hA00BUB5bSenA0oBlGVV7XTrKLBMKRrnn9NyzqLhARiEnA0SY3mw0Y2E/5usESxQAmhCg4TnRBs3dEfRAcqSPSxnLxeotIsdy56NsMo6+h302zz3reIKki4mwB15TtZtagRRdCNxRAe/ET7hfML7BE50QwFa0S0FByzgE9yt0nllr3I/nvMXwXKn4bx/0P7r91WgClSBKlAFqkAVqAJVoApUgSpQBc6zArS9OPjHtiDbaXJwHu/H0slj28/YvmM7j+076LxO+/YX9hMOIJbkwRUkYRSAjdtvv303BFHIQByCDkAoH3/88VwGx2C+wB3MD/gD+IQSNsQ6AEouEweWTz75ZPr000/n+Oijj+ZSQLixAMQAaACikFkXoRKcXQBpdH1h+x999NHdAEC57bbb5mBaARScYZjHtl+CJ2ZcW9IBBY2AcMhs/wqvOqCsIFYnPbsKbOwEe3Yl6pZVgSpQBc6UAuk+wI28N+fW1QRA0QXFsjxkbA6zXMUmOlXpMOTujZsyg3I7QCiCKJbjIfMZEAqdm+RFAMr42UndeQmg0PENZLIIQAFEoc6pD1mbAFB0QQFAsbxRAZSTeqScrfVKgCPvQRfdj+a5CghEJxPyWDonVaIhQciO6Ti3pUVr/i8JoAjX8XdGAnvLnPPG7Tju++yETha9T51y3ShpkyVyAEMMXUayDI7nWb4DHmFaMs4nnqN5nxaiQi6WUQNYIfgdy+e1DESyCLI5W/8l3ZoqUAWqQBWoAlWgClSBKlAFqkAVqALnVwHbK2iHyQFI6WjLoKJ0QrHdh0wbtoP4bAPK0szMk1cOfFpbbd08yAblc3gPoCE4kgAJ7wEzhBzIQBtvvvnm9NZbb80B1EHJHgAU5gN4IsiBe8phX0IX/B64gsDlg8zyX3311emVV16Zy/L86le/2g3gGteBjJOJ5YVYx0ceeWQ3cFYRvLEcEevOe3637VeCNWz3CKDoAqMTzArrWwBlBbE66dlV4Lgbxs+ukt2yKlAFqsDpU4CO2rwBx/EE2MTQCYWME0qWpNAFhYeBda4ldCbmaHZGzQNDCJm8NU2TAYACMGFwMzeWjrBzc5XR/9vYc6NLA3fd6g4EdHHHBYWM9rmfll1fNKATmEBPgBPcTwwcUegsRk+mydJIy3QEL7sene58KLDXeSBBEkEPa/Du5yiSZXRwa2Jki40LQiKCKKmwAIrwiL/ztzqpcD7j91kPeCzJYymdHB2zzb256P9SfdNBJP+XPb/meo/nx3Q8AQjBlQSXKUIAxflkSRwdrIRJdECxtI6uJ1lax/kAnZdgcEkAACAASURBVBh831cVqAJVoApUgSpQBapAFagCVaAKVIEqUAVUIMsd00akQy1tRJaWh8CgzdS2HwAU2n+ydI/OuDqm6Kzr4KUjVxwwA8cPYBPy6IYiqEKmLA7uI++9996cKX0DgAJsAoCSLiLrACjjRieQwrIp/2MZINxRDKZjPXBfIePgkgDKU089NRmU9wGyEboRPgFA+cEPGG+53RfbAlwCeEOmBM+Pf/zj2QXloYce2v28AMp291OXfnoVWKfT8PRudde8ClSBKlAFUCBv3rmJ5wYdJw5DAAVHFO4K0y2F6e24HUtgrKJuluOh09TOTzpA6cQEmrAUDwDK+wGgUPrBEg85gp/3lotgXU4iTJEuDTzw6DaD1ndM03QhAnKfhylJ/2X1ZbuBS4RMKGcEfHJ1J9BStwK01uEgtVt2WZ3ufCuQkMmohJCa5xsgD84fHPdCJqO7CPMTVmE6jn0bEcg0FtjwwPyycUK4S3gk6wDzf0QjhQALy8h18JzG52n7ui5ot+7Rscw5DLCD8yEwB1lXKf7muzwX6j5l5ryrk4nwiaW7mFeCfgmvsAzOt5bhSXAFV5QREszlZtkf129dnfr7KlAFqkAVqAJVoApUgSpQBapAFagCVeBsKGCJY7PAiNmSOmQhFMETYRPhE9pWGXipO4ptrPyW+Y/tLhvtNwUi+c53vrNbqgb4wvj+978/l7X5+te/PmdgCJxDDD4HNCGYh04i5E0DKB42LJvSO5bgSQAFqIRSQZbwAUQBQiEAbZ577rnp+eefnwNw4+67754uX748ZwAU4ZuTAKDgeuJ2kAFQ/v3f/32Ohx9++AtwSkvwnI2TSrfieBXY6In0eFe9S6sCVaAKVIE1FUiSnA5XqHFuxAk6eYEhLMkDICGYohuKNohaF2YH5yrXlxxRb8kGOjXpEMWlwxBAAZwg6ODMMg52ovIZHZ853zWl2vjP6dzWvYEM7AN4gt7ku6ZpunMnsz+ybumyK8P2W86IjJMM8Mm1nazzCe4ndDbbOVwAZVmFOx0KHASfJOCRdqn7QWzMU1CFnOcmGgz8fxAmyfXI8la8T/egHOUifDKWBUpgZi+HluPc8we5Oak/QIcgCOfAhPM8H3qOTtgM+ENwxAyQZnAu1lmK+eSLv10OOcvxsA4JnOT5OMFD5r0MYHOcmndZVaAKVIEqUAWqQBWoAlWgClSBKlAFqsD2Fch2mXEAEe3ROtnS3mO5HQciCaHQxs3ASoN21nTZXQSgZDvT2ir8v//3/2YnE8rXCKN897vfnW666aaJTACXkJn2N7/5zfTb3/52zkApQB6LABScUTb9whUEwIRlEziyAKAApZABUygN9Pbbb88ZQIbtIABQKNlDUMIHR5d77713NwBQbrvtthlCAbzZ9gvYB50JtvnJJ5+c/vM//3P6j//4j+nRRx8tgLLtHdTln3oFVukgPPUb2w2oAlWgClSBfRXgZj0JcQAUA0DCAEbhpp4OZDuJxxvz/Tql91uJLCNBxyeQhMBJZoAKOkvHjlNKRvCZLih2tJ60Xc9Dki4MZMATgBNDEAUYBecZ7SXJB72yoxfXE11kbkzTdH0HQCHjfqLLAZqplb8/aDn9/nwrkP/jOSolVUkYBODDRgDOH5xvdDkhj7/T4YTM7wBPgN/IgCz8L+iEknV7bZBwnYRV+A3zcp227WqyzNGzCNrgdwlsuB845wHlEYAgwCiW1gEO8Xdj2TMgEs6bnAvMQGmW02G+uqmMTiWCKZbaSTcU3vdVBapAFagCVaAKVIEqUAWqQBWoAlWgClSBo1AgSyrT3pOl49MJBQBF52kyIIptTLQzjX2ktjGNbr0b2wZAjSyrA4xh6IKC4wbBdJS6IYA8gDdwPyEfBYAybiRASjqgAJ689NJL04svvjgHwIzleIBrKN1jANw88MAD0/333z9nARQglJPggIJDS4I2Tz/99PRf//VfM4Ty2GOP7ZbgAVSpA8rGDv/O6BwpUADlHO3sbmoVqAJV4AAFgEnSoYAb8lsiAFC8YedGPl05siN5LF2xivA5Mp9OTzpB6Ri1MxRowrIxwibAEzkNnad0wtIBaoco67DtUfZJ7aO1ZXXI6XoChCLsAwBEZ71Ef5YbWaSrpTLQjk7hN3ecT3A/AUB5PQJN7bDWreAku8aschx12qNTYLRAHf/380Gd79IiFZjKUSaca9JFKe9JdUARcON/hAYD3ZmAT3QQYh4jDJPrkE4qWfYnoZWjU2u9OXM+tFQN/9Njmaz8G+DEcyKZ/2lAFDLnwbHsjrAfWZgvoT7nlSV4mDZfCQx6zrEMEOvdVxWoAlWgClSBKlAFqkAVqAJVoApUgSpQBY5CgXREof1Jl1yyMArtSbRh055t0N4NeIIFB9kyzGbbqnTO3fi6A2pYcgfgRMAEFxS+wznkS1/60pyBToBTbr755hnaED45TgAFFxTjo48+mm7cuDG9+eabc6Z0DevKC1Dj2rVr0/Xr1+cATrnvvvt2AwDFEkJsC78zNi7yEjMEQKGkkNsGgPKTn/xkhlAef/zxAihLaNhJqsB+ChRA6fFRBapAFagCKsCNdYIO3IQb3JQnLU4nMmAEN/KEDh26okihk1e51iQAAUyRnah0jubI/HQ/AUABTMExhQCu8Hs6Ug8qY3EcR0E6M+g2I5FPyR3iwo4LiraQAEA8NKGjD0L7rSudvoI35Dd2wJNFGX3otHZ65lv3k+M4Ek7WMpb5/0x4Kx1EOC7TCYmHdAE0Mn9nAwAACiAJwflDu1TOO+N6pJUq/wO6MzGPbAxgObxG1yUBk70AmWW2e9N7ahkILtcLqEOITicSIbOEzZgO2EQQj6wTCpn/8yyxZZktARbLl/mb/JvlpDtSajLOU0cU123T+nV+VaAKVIEqUAWqQBWoAlWgClSBKlAFqkAVsB3Ith/boGwDSidp2q1p06aNNUvMW2reQU7pVG1blm1OG1X8y1/+8vSVr3xlDlxCgFEEUgBQ/I78J3/yJ3PZGkvXAJ4Yx+GAwoZTngbQhAyw8Ytf/GL6+OOP58Ad5Ve/+tX06aefzp9Tfufq1atzBi655557duPChQuzCwrBdgnZbANCwdlFAIX1Z7ueeeaZ6ac//ekMoTzxxBMFUDZ61Hdm51GBbTS+n0edu81VoApUgdOggM4GghJ2FJOxJkxanM/oEBag4GZeIIWbdJ0PyKteaxIWsfQDGRgFmCTDEfsAJ+9O00RpHoJyPbqlkE+Cs0d2zNOhjpsDgbbAJxcDQLHUCBk90z1lv2OJTursPKbUjq4nQCg4ohC4oaCnrgWW1limg/w0HMtdx+UUWOV/02NDGMqH+rHETX7Pwzvf66yUxzznDt1JmM51YTm8T3CE/wGmt56v55VFZXTGbXKadDxZZbuXU/LgqVb533L9cBPh/1kwRDcUs24jZAE9ID0iXU0AUBIkEUDxvGipHrNgGtlp2cJF25Dn67Fk0MGqdIoqUAWqQBWoAlWgClSBKlAFqkAVqAJVoAocToHREdc2oHTjpV0qHb4Z9Ad84uC/dAPPMj60da86sHKprUjwApcTnELMACm4ohjAGhcvXpzjrrvu2oVPjssBhQ2yHBDQBi4nwCjG+++/P1GW56233ppdUV555ZXdYPrLly/vBtsAhMJ2ANSwzYYuKksJuIGJWDe2AfhEgAYA5eGHH54hlCeffHIGVNjeluDZgOCdxblUYBsN8OdS6G50FagCVeAUKmCHLxnXgbxBF0CxpEbW1tQRhU5lOo7T+WPV606WjRg7Y3OEPyP+39mBUMzCKIApgBY5Ov+4d4dwj84wdKSn3SPOJwAoBCV4LDVCPqjsTm4LHcZZRuPaNE0GAAqleN7eyXYu2zF93Jp0edtVYAQz8u9xzfL/VqckS+DogsQxzf97ltXh7wRUBFDIAijOZzw3pIvSWB7MOryrnk+2ofgi55FFjkxsSzoQ8X4sq8M50ABCyb8B84RPLENmiS3/17NkD1q4PMA15mXOea8CzmxD3y6zClSBKlAFqkAVqAJVoApUgSpQBapAFagCqUC2KdE+nS7f6fYNiOJgJ8v10F5lOzftUTpSH4kbyrjbcD1JAIWSNUAbghuWsCF/61vfmt1ScFQhtvECQAE8Id54443pxRdfnF566aU545iiWwvrC0wDfEIGQAG2wfGFYP0TSDnKbQE+4QWAgnMLLi5kARQgFAAU4ZMCKEe5Nzrvs6zAaWi4P8v6d9uqQBWoAidZgew85iY8oQjLYXhDbmkNgRRu3r1htyzHMiVkRj1yRL3lKLLEDB2rBB2tgicAJwmj8B4XAUb3E3S08jrOjlWut/nwgzbS9mThk0vTNN2xA/yo5SoASrrEAOVcjQBAQQu1Qcd0RTjJx2LXbbMKjMdjPkzn6I5xJAl/czymlWk+mAOb5CgTHVCcnmPa4JySLifjFmYtX8vxaIc6ltvZrDqbmVtCJjqVAHb4P5fntnR/yRI7Y1mdLJnF/y/zMzgH4gTF/z3h+c5znssDQsnzH5/rhKSzSgJ7x3me3IzynUsVqAJVoApUgSpQBapAFagCVaAKVIEqcJ4VGNuUbL8mM6hSR2qyAAqZ9m4dwfmOtivaumwjP3JNcUMBzBDO+MEPfjCXqyFuvfXWGeAwbr755umb3/zmRCke8nG7iCAGZXc+/PDD6YMPPpjefffd6fnnn5+ee+65Of/yl7+cIZlvf/vbc2b9LSXE9vD5d77znTn/0R/90e52A9Uc5bYIoADIAJ+wnuSf/exn0yOPPDLHU089VQDlyI/2LuCsK1AA5azv4W5fFagCVeDwCmQZHUtg2NksYGJOZ4Mss8F7O6XpuKYjeZVXdn7aMWvnqB2v/E1HrSV4yLh86PRBzo5Zpl3kQLDKeq06rR3+dvTzQIOjDBaQZAAU4BMBFHUmr6KZHdZ0QLPNr0VQiofSRDrD0Ck+OiKsul2d/nQqwPGYoIj/m4Iee1mY8gDPuSAtSQWlyDyYOy+dTYBGhFbyuE53JB1NUk1L5tho4P/OYcp6HfdeyvML/2OAI5a3SQhFGMT143cJlWRZnY9iHsxLAEV4JOEzfpeuJkzDKx1Wcpmsh2DMWKrnuLXr8qpAFagCVaAKVIEqUAWqQBWoAlWgClSBKrCOAlnKnIFWOZCKtuwcSJlt3LTXpmO1DuAOxFxnnZb6raV4AFEIAI2bbrpp+u53vzt9//vf3y3HgyMKQAefAaKQjxLa2Gvlf/3rX++WsPn444+nZ599dg5gjvfeowl6mteLYD1vueWWOQBQfE9mO4FQCBxgjnJbEkABoPn/7L2Jk9zmea+LmeEyXCRKlESKlERtcXLqnFv3/v9VSezYLmdxvERJpWJbiyVxkUwt1Epy1lsP1L85rz73zHTPNGbD01WfvmY3gAYeoEfoDw9+Lw0JhfX+93//915AIQ3FBJSZDlknksCuBBRQPDgkIAEJSGAvAvn/BBd9U0qDngvNnKCnT3zh9UmyB2LFzYlgkZI8nOxzMfowjyqkRJ5IqYpacgfp5H5piBefTwQMSlXU9IHDrM+s88KxXkDnhwt80loBpfKdJ0MRAQXxhEYZjve6rnt/0pOAAgPaF5MkmMpw1m1xutNPAKkjaSKRQ1Iyi77+UK9pKczH97+KJPXOEP4mRDypIkrElpTroW//FrRJG+056mlIPcmRUf++IHSkFE7EkEh0vFcfzJeEp5Tf4bualrJjSTepSSW8VsuSRUyhb0WXaUdw5W/qyen/jrsFEpCABCQgAQlIQAISkIAEJCABCfwwxoWEwpgWfR3XqgnePGeMizHtNG4arELKkfGMgIGMETGDpJC33nqre+ONN7o333yzT0KpJXmQV476gaRBKZuNjY3u+++/7955552d9tFHH+3IKZS4Yf2RUCKisP4pL0TSS01LOQoB5enTp718gjgTeea3v/1tL6Eg0CigHPXR5OedNQIKKGdtj7o9EpCABIYh0F6wrvGDPK+pJ5yYvzyRK+iRLWo9zRqDeJj/D9WLvKQGkBCAdEFPCsqDkoLCv9OYhulTFqMtSTEEwVZAwbSPpIOEkvSTJKDUC/XzCCgpwxEJBQElEooCyhB79niXWb9LKZ1T5ZEqEvA60+eHN99bkkyqWJbnma5On8+qAlruGplWVgfppJbY4XkiS+mT7DOr7HCYvxUH3Uv1b0xNC6riyDRxo5bR4W8N0hstpXGQQiKI1HVjWfxdSnoJ8/D3LH/bkqKSUjz5HNaNeVKSjL6uQxVQduM46344KEvnk4AEJCABCUhAAhKQgAQkIAEJSEACx0EgY1qMiaRcNGNibeOGq3pTJQJKGiXUa3n1CC15bZBxq5TiuXjxYl9q5/bt230Zm7aRhsL7CCs0pj937txOG0roQDxBQKEhoJAcgrxB/+DBgx9JHJQJQkJJI9UlLaV48h7bsLq62jcYZP0XsR1JQEFASfkgekoH/e53v+sbaShVQMk8Mx68jPlljI7xOsbkaaST0+6VxlhhHQuc8SOcTAInn8AgfxRP/ma7hhKQgAQkMCcBTqpzMbmW7kiyAYZ44gsjoCCf0EhFQVDJNHU5h1Gza5mLmjKAhEHKBykon5ZyPDyn8V4SCeiZd+iSPNMElCTEwGhaAkokFAWUOQ/WEU2eMlmRPeodHRxzVSqoP4yZr9a4zbGW0jpVbGmFsbYET01DQU6p65DPTF9TUZjuJD8in0Q8iTCSEjn1b0YtbcNzpo3gxg/NJBLRk1KU9+jrIwJKBLlWKIuYkvmZvq5fXmf+Kswol5zkI811k4AEJCABCUhAAhKQgAQkIAEJSGBIAvVmLcbEUi6acaokBNMzVlYTUFI6PX1N/W2fH2aMe9dtj0Ry/vz5XipJOR76WtKGBJGU4qFH6KgSB+V8hnggnqytrXXIHKSc/Pd///dOGR6kDgSSrEft2RakjogdTId8wnqn7BDbeP369T4ZJWV8FimgPHnypC8T9Nlnn/X9//zP//TpLb///e/75wooQxwxLnNMBBRQxrS33VYJSEACByeQ9IRpF6Y5g00tTHqEk1uThlzBSTqWeGILc5JPf9iz31xY5WJrLgxzEZaUExJPEE6ShkIiCo1/834a8w1dkmc3AWWvEjwKKAc/XscyZ34op7wV36cIXnxXq3hQ32M+hDG+r/RIJFVIaSWSmp7CvDU9Jccp86esTs4vk6BS/35k2YP8MF/gjocdchp/W+j5u5LkEfo2HYWPzmu1jA7CSVJM6CnDU+9saBNU+HsU2YXEE+6ESHoK77EuKb1TxZesZ9a5lWIWiMZFSUACEpCABCQgAQlIQAISkIAEJCCBU0OgXgdtk0tyc1fKz7cCSv33tBThjJFlDGyhUCirQ0O8QEZJKkiEDWQTJA0aJW3SSERB3CB1hJ55h3ggnyBy0L755ps+RSTtu++++5EUQ5IJ64EMg3jy5Zdf7jS2L/IJqSgkvFBeiMSXF198sd/+cDishBLp5fHjx92nn3660/7whz/spLfwfGtra0dCMQFliKPHZZ51AgooZ30Pu30SkIAEFkug/n8jF055jYvPXIimJ+0E8QQJJSko6TlprxevSW7IMg/7/yQuwOaiKxdsPyvtftd1aUgpDyfv0XMxOWkBtbTGIskpoCyS5tlfVu7MYEvb70X9viSNJKV0ajoRokeVG2paCqIIiURpKZOVNJM2UjTrwWfzGXxuWv3xjZzSylx1/Rf1XZ/3CGgTjvZKBKnTplQOPTIIMgmN523CSE1MQUCp03/RdV0af5siqCCi1PI4bFfkksR1IqyQhEIfuSR/61oOQyc5zcvd6SUgAQlIQAISkIAEJCABCUhAAhKQwEkjUMenahlqxsu4gZIbKWmtjJKx7/T1Zi7Gy+qyBtnmCCn0JIpE2iA95M033+zefvvtviGipLwNSSIkjiB+MN8i01BIPkHkoPwOAgrJIcgb9Mgpr776at+QSVJKB4GE9+7du9fdvXu3b/wbUSbSDOt/586dvt28eXNHXInAUoWUeUFHJmGdKRNE++STT7o//vGPO+ktf/rTn3r5JBLKIQUUSu6k/I4leObdYU5/agkc9mLfqd1wV1wCEpCABA5MIP/vqAJKvSDNxexaI5OUjwgpPOcidxJTmK9e7D7wSjUXvrlITHIAJS/oST6hJA99UlFIQqFxYTfJBlwYHuIirgLKYfbsuOZNuataQzZCShKIkiLS/uBNIgp90oXyfa0JKPygrgkoEciSZtKW3ak/zCOy1KjRxJXy3rTvz24SzVHs2SqK1Oe19FbWo8ozST1J2ZtIIBFCajpKld9YVgQU/q4gopB8QuISPX+bktaU9KX6+UkyoUdQYf4sJ5+zm4DCciy3cxRHlZ8hAQlIQAISkIAEJCABCUhAAhKQwGkl0N4sFXEEiYTxsjRSviOjUHK+3oCZ8e1Myw1atZxP2Cz0GmxNAUEquXz5cnflypW+Jy2EhuxBAgrpKGmIKklDoedx2CQRlkHySQSUr7/+updPEDnoq4CCUIIwwzojovCo6SMsI+vEeiHPkOqSkkOsM41tzXJYFm3eR2QSEloioNCz3pQQoi1IQGF8kDE9BZR5d5LTnwkCC/3jdyaIuBESkIAEJHAQAjV5gTQGUlBonKhXAQURhdfSuODNWWfmP8z/l+qF71y45eyVhnSShohC49/0XBjmojLJBPRDlONRQDnIUTXOeZA4qtxRZZAqkfCdqT92kbqqCFazNTn+IrREIGH6zJ8ElaSZRHipSSz978DJ3Rwp81PXh9civewlQRzmO36QI6KWrKmJJjyv6SM1wYTXa+oJf0P424DMlpI4WW6W0/79yY9MfmgiwkWGY1nMm9ayqpJJSvEgqvA3bb+/TconBzlCnEcCEpCABCQgAQlIQAISkIAEJCCBsRFoJZSMnWWMjB65JGPc9FVASRn6jH8nVTipKBlHW+g4GHJGxBHSQJA5InUga1Tp5KWXXupu3Ljxo0aaCC2Pw0ooCCiIHKSJIKAgcaStr6/3SSwkoNCT0hKJhPX+4osv+kYpnq+++qpfThopLefPn+8bwglleNg2emSaWl5o3gO3Cij379/vaBFQKB+EgPLuu+8uIgFlmoByt+s6GlIKjXHGWqp73s1xegmcWAIL/eN3YrfSFZOABCQggaEJ5MI0PepxTTkhrpByPLcnSSic5SbCkBN5LpozD/2i/r/UXnRO2gk94glJKGmU6kl5DBIK6kXeRV3QVUAZ+gg8O8tHPkEE4ftAX2vTRk7h+8J0+SGM0MXz+iOZaatIkuXQR17Jj+Ld7tJoqbbLq9/7QWrdLmC31rSRiBz8sEv5m/odr6kmTIt0ksYPQmQ1Gs95P4JILd3F8vI5KbWD3BZxJSlL+TvTbmJ9vU1sybSL+ru0ALwuQgISkIAEJCABCUhAAhKQgAQkIAEJnGoC05J/GVfjxskknKR8dcbSeD3pKPQkpERGoeT1bjd3LQRURJRakqemoSBpkIKShgBCiR7aG2+8sSOxHFZAIbkk0ggCCskhaRFQ+GwaAkkSTUgyoWTPt99+2/eff/75jxJREFtolPhhG1PGh3QXxBqWRUIKbZ5H5BN61jsCCj3iDKWDEFDee++9RQkojAMinKQET+ST9Aoo8+xApz1VBBZ1oe9UbbQrKwEJSEACgxLICToXw2mU40E6SSMFJY2zxJT9oCdBoV7UPuiK1jQDnkcwoX/YCChIKbyGiELLhWUuLufC8mEv+O4moCDiwOL1ruvemLRXGiY1yWI/HpQJSdoC/XuT9v7kZPfzrutocMgF+L3Keez3eb7/1wRybhUho6aITDvvyvuZHhkk3wm+P0kbqaVvEunJj12+Q/zA5cdtEkyQV5BMeNTlJ02FZeX7Sc/yaorRfvt12jYd5TllK4lVaaN9LxJIymzVvpbhYb4qoPD9qAJK/V7xvKapVAEFdhFTIrpQdofvJo2/Lzz2+5tSE1V2k1X220++LwEJSEACEpCABCQgAQlIQAISkIAEJDAbgXYMjfG1CCeM1TGGlr4tQc/4NyIKPTJKLTmf8bhFjHn/1ZZEIiFVJIkoyCiknyBr0FoBJakpTE/KCIkjafNIKSSfIJHQSDEhOQR5g7axsdF/7p07d/qe9JJIIySYIK+kkYLyySef9I3SPMgsiCk0llO3JSILMgut3ZbIOdO2oxVQ7t271929e7ejR5xBQKG9//77ixBQUlZ7Wgme+13X0RhjzPghvQ8JnBkCR3mx4MxAc0MkIAEJSGBPApxg15qXXBivRjjCBYko9Lwek5zpuAhey3scFHV7QZoEgjQSDGoZnpTmSUoKJ4dcMKbPid9hLwBPE1CQTyLlRD6hV0A56F4/3vnq3RLZ3ylLM01GydryXqaLvJUEIX7kVjGkluZJAgrfGxrfo3zveC/iUl2vWs4nyUORT+o6sG67CRJtRGm24yjPKWsJm5oSUiWSvM53OQJIvtcpzVXL5zBv5mH5iCIII0go9DXFhOdZh8wTDlmHWqKnSi985n6Pyr6KKPvN5/sSkIAEJCABCUhAAhKQgAQkIAEJSEACBydQx/AYX0u56zY9mLG7CCdIJ4zz0qfVMbyM7eXmsjpWd/A1LXMiW1CSJ211dbUvVfPcc8/1PWV3bt++3ZEgQst7vI8MwvSIHPQkjsz6IEUESQRhBInkz3/+c/fBBx/0bXNzsxdPagJKFVDW1ta6NJbB/CnLw/LSkFSqZEJ6CqV8aKw725BkFV5j/ZFp6FsJpQooSDMff/xx35BQkGdIQfnDH/7QCyhbW1t9Yzsy34xcGFPM2CM9aScfTVJQeB75hHR2xhgVUGYE62Sni8BRXiw4XWRcWwlIQAISOCiBVrbghDwXyUlqQD5J4+QcKzxRhbkozkl6EhwOuh71wm1NQeCCMtJJyvGkJA9SCs+JvsM+puckMRem90ss2Gs99xNQSEB50wSUg+7qEzFfW56m/tBsk33q+Rfv1Wm5gwKZWNaWGAAAIABJREFUJFIJ76XkTr4X6flu1SjQKqu0vxbb9WtlryqnzAP0OM4lkzCS8jpIIFVKSToJr1X5LDJJTSOpAkvSgOhZdhVXIqOwPJ7Xvwvt34YqsvA86xvhBb7z/D2ZZ9p59p3TSkACEpCABCQgAQlIQAISkIAEJCABCfxfAlUOYcyujrXlpkleIw2lFVBysyF9UopTZrveCFbLWC9sXC3leJAvEFEuXbrUkYRCQ9IggYQ0FPpbt271Qgo9ryFyROpg3lkfST4h/QR55KOPPuo+/PDDvkfeQD6hfE4twYMswuchdqRRaodlpZzPo0eP+kQVGiIK5XgQUeiRSiLMIKZEqqEnHaWKOHsJKEgvrGcaAkokFESayCf0cwooCCW5IY4+AgoSCs8RT3JzbASUlPOeFb3TSeDEE1jYH7cTv6WuoAQkIAEJHBcBTsi5UE6aAxfXkU9ulxQUklBIAqEnxpAT8ljli1rnepEZqYSSO2mc9GEep0+ZGsrxcMG6JiMcdH1aAQUObHN+mCQBBQnFBJSDUj7e+WqMJr/UcocEPf9uBY+cg2Xa/CBFPKGsTkrr5AcqfcSTyCP5TnE88R2r8Z71HI9juC2bU9d34XdeDLwr+CGHVJa+po1ESkmPTEbqEY3nfKcjpaQMVUrvVKkEWSSJKfVHI/IJf0P2euxWIuiwSUoDY3XxEpCABCQgAQlIQAISkIAEJCABCUhAAhMCbdnsmo7COF0tu1NLz/M8pXvS11LYjN/xqGN1C4XeJqIgoTz77LM77e233+7SkENSzoaekjyzPpJcgjDy+eef90kiNFJFeCCfREAh/SSfg4BSH4go6+vrfSMVBfGERJSkoqQ0D+V5kFWScIJ085Of/KT727/9275HqmH9U1qoTXOpCSisO6JJGqknlA5CQkGiOaSAUlOVI6B8OBFQuAE2N8IyThn5JGW7Z8XvdBI40QQUUE707nHlJCABCZwJAqQ3xPpGMEkkYeSLWpInF9I5OWdaTuw5Ka9m+EGg1AvLXLjOBWl6klCqeYyYwmv0qcOYi92ILDzmTSSoJVkQDkitqOINCShIKPTIObWu6Oza+Q8XzFnnXHR/r+s62vuTE9zINV9MLt5HzJl3ew6yD07LPG1SyLT6rNPK0OQuCHpEkexDfmDy7xzL9UcmTCKg8D3hxyvHBklBaW1kJ/OnXE5qz/JZfMemfV/qvm3LBLVSylHuoyp2JXlkt3IzETcyXWIsI4hENkEomSag5DtBqlHST+iZti3hk89CSuF7X8vn8Dz/3o9VWwZM+WQ/Yr4vAQlIQAISkIAEJCABCUhAAhKQgARODoE6RtiOqTFel8TvWn4+JXgY284NmfR5zutJOk66Sv2chWw9AkpK0SBrkBSChEL5GvpIIcgnL7/8cp8ckkYSCukpaawQy2vTRHg9pXcQRRBQ7t271wso9DzyOfQIKCmX0wooyB4bGxt9Igo9aSgIIklY+eyzz7qHDx929CSh1GkpL5TGNtTtJCkFGSUlfPpB/e0fhh9Zd6QTGiWD8pw+CS4pwzNDAkq99sDYYU1Yx8apJXi45sCNr/SMbSbJeZay3Qs5PlyIBI6CgALKUVD2MyQgAQmMm0AuyKeUSNIdKL3DSXktyZOL7ik/ktqYnJDPXoDyr3nXRAJO5upFaKSMWMcYyLUhatRpuShdlzXrno2Akh8WSAZsd+SbOxP5hB4BpVrxBxVQuOj+7kQ+QULBtlZA2XuPRTZJWklNFGklqPZHaH48RrjKHQ78wOS1iCN1f7IMXo98Qo+ElR+wHCdJO6HP+mT96nw8n5ZqEqmjPec7TvmEvZDSNPmRVWWoaSVtaokdvpOkmKSkTkpsRRSrEgo/+NKYB3kl4kpK4rTfaf7N57UySxVcZvnut0KNotcs1JxGAhKQgAQkIAEJSEACEpCABCQgAQmcDALTxs8yzssNYWmM5THWnXHvKp+k3DbjfDxnzDBjv7mhbNoNcIcikJI8iCOkgkTCQMi4cePGTktZHkrz0KqMgjQS+WSahILEQekdGnLI/fv3dxrTJwGlCihIKK2AguCBfBLho5bcoSxP0lBIWkFKQUL5/vvv+x7JJC3lhq5du9bLLqS+8FlpAI1MQspKEk/okVBIQ6FHosm6zFiCJ+nK9Iw7ck3hy0lfS/CQws57aYxTprR4bnw91H53ZgmcFAIKKCdlT7geEpCABM4ugVp6JOkfOfGmVmYEFMSLWOK8zgl7rY+Z5IiDksrFX07muJCci8mcDJJ4koaMwskgPSZyTUvJBeskMcy6Lvz/ttYM5UdJyhDRI568NunhwY8PfojQH0RA4YI7610TULCtFVD23mOteJJ9lnQT5q53PERKoa/7jB+f+VFJz3FcRZK6HI7ryFlIJPxAZZ7MP02CyY/S1KLdbf1mOT6P61yQH2T5HiKO5IdaRJSsO+uXEjsRQnIXAZIVz/mxxt0F9G0KSsrtRFhJigl9hLJ8VhVGIqFU8aX+mJyFbZ1G+WReYk4vAQlIQAISkIAEJCABCUhAAhKQgASOn8C0m7oYC6ypxRnPy02VST3J6ym1zc2XmYbxcVpNTV7YOF0VRpKGkh4xA0mDRlkchBREFHrK2JCMQnvllVd6AaXKLHV3IHEgn5B+goDy4MGDnbabgMJnThNQWC5yCI2EE8rx0FNyhzSUNKQXRBQ+m8b7CCv0rCfbEammyjWINfXBMv70pz91f/zjH/se+YTSOzQSXCKezCCgZAyR6waMHTJWmYQT+pqAwjWHml7OOOZBbnY9/m+FayCBfQgs7I+ZpCUgAQlIQAIzEOCEutrhnHTXJJBalgYJpZYxSQHKw9bHbEt/cFIYMYOTQsrxcDJITxoKr9GYhgvlOZnkhLI/N57h/7Wsc36UIBmw3a9MJBT6VycCCj11QpEZkBbo5xFvZi3Bw7bU8iP7bcMMu/ZETTKtRA4ruNd5T6SOKopEDKHn9d3kk/a45sdlfkzSsx+rzFLXo/3ByjGfUlQsp001aSM/q+B1EnZCW3qmrlN9j+9RSukggyQJJZJHna+VxpCrEMdo/GhLokkVUFgex3hqrpKWwnRVetntzoIqq9UIzd1KBJ0E7q6DBCQgAQlIQAISkIAEJCABCUhAAhKQwNEQqDeHMTbHjYQ19aQmI3OTWdJR6Gtj3LDetJgE8EGv3aa8DokhyCCRNugRT956662+vf766925c+f6BBUa5Xwio9AjgCCepH3yySfdp59+2tHzfk1AQXRJMgllfvZ6IKFE/EBCIe0kiSeRXkhFQX5Jz3OmJcWlCiiU54lgw/rT2CZEFuSTP/zhD32PeELpnY8//rhPcZlTQGEMMmORjFXWtHUElDSuN+QmOXrm8yGBM0lg0D9iZ5KYGyUBCUhAAochwP93ECuSbMIJOKJJkk+QL1KW5sbkQnxscOZJGZN5pIxp65sEE3ouSte6jJwgpiGgkIxCEgo9F7OToICMspehXEu0tAkZ/NBANkE+SSMJJSkwVVaZp/QQ68dF+Vygf39SgoeeuL8a8RfDet40l8Ps/6Oat0oZ08rS1PVIiklSampZm4hAOV7rsmr6SX5oRq7iV1SN12SZSSnJsVtFkiq9JEklCTj1OGrFmrzXlgc6Ks7t58T4T3Rk/X7URBHe5/uT8lbIIRyP02qeJgGFH2RJN+GHXI5zvrs11YTpkpjC8pKMkpSU/BhMmtFurNp1Z7oq0BwXYz9XAhKQgAQkIAEJSEACEpCABCQgAQlI4HgJ1DE5xuVSkjvjeYzvpTFGSAJKJJSaAM64eJ2WMeE6FjjIVlKGJyV5UraGkjUIIrdu3erFkSSgIIukMS3zUfKGHhnk4cOHUxuiBwkqkVCyfNJXZhFQkoZCaR7STdbW1vqekjzII2kpz4OAQhIKcg3rR49ck6SXlOPhs3mdad99990+/YQeAQX5hEaSy5wCSm54o2dcHtEkDfmEcXka1xy4FpExUcYnfUjgTBJQQDmTu9WNkoAEJHBiCfD/HS7E54I7F+wTPUgf+YSelrqZ9FzUZ77IGYfZyHpxmRPDJCjQpxRP5JMqo3DhO5YyJ4opFzLtwnRkhcQoVgueHxoIKGnZXnp+jERWoJ/n/9VcyK+SCeLJB5N2r9Sf5OL9WRZQ4NaWromU0vKsZXc4tpK60/ZIKFVsmSagpH4rxyr7O/IUy2V9cizUY5f1qetaU1fyo5Ppq7CS+Wsa0DzHyWG+O7vNm+9ANf7z/YjklBI69AghyCN8nyKR1PI5dRsRSjIv06TEVErw8BpCSySWWju1vhc5Je+329ImAU1LPDlraUFDHAsuUwISkIAEJCABCUhAAhKQgAQkIAEJnHUCVRSpY9a1NE/GGquAwk2X3IRJY4w444f07fjjIAxJAEkSCDLKlStXOuQSekrVkBry8ssv9z3/ppEsQooJ8kYaAspf/vKXPvWEnlI8KcnDZyCfREJBQGE+RBA+Z68H8gmPWpKHdJOU5EkiCn0EFHrK9CCspLEOEWaQUkhCSWPZ77333k6LfHL37t2DCCiMS6aRPE66OmPxacgnPOd6Q71ZLgnrg+xnFyqB4yRw3BcrjnPb/WwJSEACEjgeAjVFAju81sSMgEJZHlpOyJOGkvQU+kX8P6zWaMQ45mJ1rdHISWFK8nDiyAlkLf1RL3S3F6arrMCPkFqShR8YKbvzWvnBwXYi4uyX2rHbnuNifi0nFPmEnvWv6ShcjK/lRY7naBjmU2t0ZSuj1E9s5Q+Oq/zoy3GZyEzkkiqRVAGF5UQ+oedXVCQUlpPyPW1SCfzbVJXIKFnv/Qgt4nuw32fs934tWRMRhJ4fUSmpk9ST/Bhr03oQUvIe30Me2bYqoHDccpynXmriKiOoMG1kmHw/a9msecvoKJzst/d9XwISkIAEJCABCUhAAhKQgAQkIAEJjJNAxq7qDW71RjOek3BSb7Ks49+5ATPpKBl/zDIGobq0tNSlUSoHCSVldkgMuX79et8QT27fvt1LJLQqpPAeAgrldlJ659GjRx0NGYRlZj5EFJYbcQXZZdZHJJQqo5CGsr6+3qeiVAGF5ySjsF40hBUezMt2vvHGG31ZIXq294MPPujef//9vkdAQT6hsT1zJKAw/ljTmbm2kMQT0k8QTyKkkLJexz8VUGY9EJzu1BE4CRctTh00V1gCEpCABBZCICVPaskRrO9IJ0kFSVkexIzIAFzg50S8Xrw/6ErVlAZO+iKY0HPCWCPzOEnkNRpJI0lsoK8njFy0bgUU1j8Nueb10ohbTP1PyhLxqOkWu21bTXJhO7gozzqm/bnrujSSXHLRngSJCCinpazItFI0NRWkvp+SOQhO3GmQxJ0kytTznyqo8OsnAgr7IccbfRVQappKPpfPrJGZEVI4VvmMvfZpXfe67HnKLx30+M98VbSYVn6mLr9OW78/STaJyZ/EkZTEyQ8s3o+Aku9bBJREVoYXPZ9RS+cwL+IJjdSilO6J7NJ+L+o6HpaT80tAAhKQgAQkIAEJSEACEpCABCQgAQlIoBKoJXnam80Yn2ScMS1j3Rn7Tkke+tzIlpvr2hvg8pkLu7aLiEIaShrpJEkqIa0EAYWyPBFQXnrppS6NcjifffZZ30g/IYGE9u233+4IKElBqSVw5hFQ2sMMMSRpKPR8XsrxIJ2QwEJDRnn8+HEvqSCrMG22hZ50FGSTiCf379/vk0/oSXNBWomEkkSWXQ75CCgp/824POIJ7aOJfIKAQuO9Wq6HeX1I4EwSWNgfqTNJx42SgAQkIIGhCXBhvpYcSRwhMgZSBqJGrHBeI0UkSSJVKkBGOeijpoBw0kcZm5TZoWZjLcGT8jz0SChc/E7jYntKjSTZIj842M6Y7GzjK13Xvdl13VuTxmvZNmSHaeVWpm1fEh5ygZ+L+awvyS20DycnuvT8m23j4j19TYo4DSkP09JH6o+7eqdBUkhSd7VGX7bSCsuNhIJAUmMv2RcIJDTey/7Mj78qjuQz+FFZG2JKjs9M3/KuslG77IMe1/PM1wonVdjID6FpggqfUUvuIJikhinHWEriRBBBPNktAYXXWVbmqetfk4o4bllOymbxvKas1PVtRZTTcJzPs9+cVgISkIAEJCABCUhAAhKQgAQkIAEJSOD4CdSxvfYmOsYMM1bJGCNj3kgo3IRZ0795zvhwbnKjb5Od67IXstUIKKSDpFGy5tKlSzstsgmla6p8wr+ROyKd0CN8pLEMpJUkqJCAgtxy9erVvtzPQR9IITTK7NDn8yjHgxCTRBSSWBBheD3T1PJBzItokvbw4cOd58g0bfLKHutbBRQkFK4ZIJ6kRT7hJtcIKBkDVUA56IHgfCeegALKid9FrqAEJCCBM02Ai+215AiWdwQTpIyU4kFC4cScE/SkhXASnov+yCgHfdSSHDznQngulJMUwolhxBMkDgQPThh5jUQRpqExT71wX0WHCCgRayi/85PSMOBT8iVn4Pv9PzriTE5Y6ZPYkhPb2Nb0bAcnwWlVljkou6OcD4ZpkVEia1SJhGMBlhFJ+GGHEJJUlFoGJ8dfK6BkfuZNkknKPrU/9PLvrFsVo/I8SSb77dNWPNpv+kXxbyWsCE2IIzlO+Kz2u8K/q1SCFIK8xfeBnvdSGoe+frcQVRC8+A7Rt7JK3basX75f9U6BVvxqJZOa8KOAsqgjxuVIQAISkIAEJCABCUhAAhKQgAQkIAEJVAK7jesxbpmUZnoSskk7YYybPkkoKcdTE8CT7FzHGAeRUFKSh2SQNMroPPfcc317/vnn+7I8iCdpSBpIKLSnT5/2SSNpyCbIJxFQSECJgIKcctBHK4Yk3YT+yZMnfemdlAJKMgo9gkxNMmF9My094grJKcgn/HtOASXj7YyFMgafm0KTgJKEdd6rY/kKKAc9EJzvxBM4qgsbJx6EKygBCUhAAsdKIP8/4mJ/UieQMiKg3J48rxGFSbeIWLCoDeDiexoX1FNyhx75pFrLn09K8dAzbearF+1ZL+SEyDP0lN/5u67r/tekITxU0WG/bcmFdD6vXtRHikmNyfTUmeQ565gL98xTZYL9Pu+43+f44IdWhCN41sSTKn8wTUodITPBtpbGSekmtmmagBL5JPOxX3KM7SWIVCmmLQ910s+32jJUVRpJUg68InNUeSkJQPzQIvUEmSSN11KmKskn6ZkvJaHoa7me9sdXm9BSv6PWSj3ub6efLwEJSEACEpCABCQgAQlIQAISkIAEJLAbAcYF67gh45XceElLAnjGwBFSarme3IAZgaWWfB98vBEpJdIIySWIKFVAOX/+x/eE1rI1pI1EQKGPgMLyDiOg7HWYIaEgmyCQ0EcqSUmemtZCWgrpKElI4b3MF1klEso+hzbjmPWmzyqgIKJwLSECSsbnM/aqgOLfjTNLYPA/UGeWnBsmAQlIQAKLJsD/k5JUgTBA+gTRg5x401cbnOckXNTUkMgENeHiIOuYi/GRO5LQQI/gkQQU+sgpnFiS+NDWcMyyWKf8sCAFBQHlf5eGdBMBBQb7PSKPkFDBCW7KkbBOqS9JnxNcesrz1HIpNRliv89b1PspYZM+y512PtKWu6kSCZJJTUNJXdRIKggo/Jijhy0/1hJfWdNI8gMwPwJhn5I7SU7JDzyWXdezXef8AKzb2G7nojjutpxW1Kj/buepAhLHerXvqyzCMT2tRE9SSXLs0SOgRCpBQmkTUPIZLJP3akmopK3kOzNtfbPOKT2127RDc3b5EpCABCQgAQlIQAISkIAEJCABCUhAAhKYhUA7HspYZZKbGb9MKR56xo2rgJIbMDMuWsdA24TotgzQLOu25zQIKKurq31DGomEQhoKMgoJKSnds7Ky0j9Pz/uvvfZad+fOnb6PgEL5naEElI2NjR2pBMEEkaSmoNR0FFJSUq6Hnmkp2UPPvDwOIaCQfJIUlCqgcC0hN+sl1fnQ+8kFSOAkElBAOYl7xXWSgAQkMF4C9SQaYaBKG5FQYoTzXpIuOGlHSGhLnhyEZC1HwokgZ5y0pKFQhgcRJX2ec+E9F+ORQiJ7cGGdR9aV/o2u6/6f0vjhkR8S8wgoWT8u5NOwqXNyS4+QkrJBrF9Kq9RUi4MwOug8teRSTSKpP5Cy7JRmSp/4ybDKscJ+TxxlElIioPAjjulrCZ42prLeOcD8kVXo62ewHjx2O3dqxZNMe5TnWjXJpD7frSxNxJIIIUghtCo1IaMk8STLrN+RJKBUAYUSPBxvzMvx37aIKPXz6rKnlcqZVv6nTRo66HHpfBKQgAQkIAEJSEACEpCABCQgAQlIQAISGIpAbphknJAxx9yIyA1wKTePfJIxzUgotRwP09ZxS8Yxa2n7aWOTh94eJBOSTmiIKCSYpPEe5XryPv9Oe/HFF7s33nijb2+++WYvoCCfMC/LGeKxtbXVlwJKWaDHjx//SEihvE7aw4cPu08//bR78OBB3yOq1ESUlOupZXt2WeeagNKW4GkTUBRQhtjxLvNEEjjKiyInEoArJQEJSEACJ4pAlQEQCzjZRi6h52Q8pXiQUJKOQkIKMgqSQdIqIgscZOPqhW5OIGuqyReTOo4kntAQPNKI0EMCIQmFnovvmZfl5IcDUgQCyv/bdd3/N2n5AYGEwo+H/R4RB7iQz+dxwZ9GuZ0/l4Ycw3rSM91+F/n3+9zDvs9+iSiURJFa1qY+b6et9j8/viKbtD3HAIzTkmSS6ZKAwrZERsmPQD4z07F+7Z0Eu23/bskoR32e1Zam4d9JC2nXvQoqHKtIVkkkiXTFv/nhVJcT+STyRwSUzJNjkZ7jH/mklqbKc16vpX72S+SpUsppKh912O+M80tAAhKQgAQkIAEJSEACEpCABCQgAQmcbgJ1jLCWGW/HMTOeyTgoz5MAnj6l6zOWXG/mrOXKFzYmmYSTpJtESIlocvHixY6WlBQkE9rNmze7t99+u/ubv/mbvkVA4b2hBJSUANrc3OyQUSjJExkFMeUvf/nLTrt//3734Ycf7jSST548edIhrTBtHnMIKLmpr5bgIQmFBJSkoCignO7vsWs/B4GF/RGa4zOdVAISkIAEJDALAU6aazkULPC2DE/+jZwSc5weyYFHFRrqv2f5fKbhQne9qE+qA6VskE2QUUgciYDCCWSSH5iOFIkkPLAMygXlx0IElEgo1WDfT0CpF9+5gF9LBN3tuu6D0lIiiB6ZYK+SLLMw2asETTt/K5bw76SVRBZqzfw6T5tsgmSUsjqwjGxUS+REHmmjKuuPsTZtpSaiJKEl5X3a42cWRouYZlbBopUyqtBRU0faxJsqkfAexymCUm2RqTiOq4BS01BYTi3Bw/MIWPSJkmyTWfL5VUyZlnqyCJYuQwISkIAEJCABCUhAAhKQgAQkIAEJSEACJ4VATYhmzJJxTsSSjB3nZsz09QbNOr7MGHjGWOkznknfJk8vZNspyVOFFCSUKqBQoifpKC+//HL3k5/8ZEdAoSQP79MowcOysryFrNyUhSChIKNQmodG6gkNEeXu3bvdH//4x51GAgoCShJU+gsD2zMNVyYBpQoobQkeBZShdrLLPbEEFFBO7K5xxSQgAQmMngAn47V0CifbpJ0gm9BHPkkaSj1JR0SoaSpJuEg/K9x6oZ6TSVIekEy4uI74URNGkFJ4LY1pU8qEJIhaQubVruv+96T9n4loQ/oJ+YPzCiiPioTy8UQ+eX/SI54gyiSd5aACyjSZJPJIWLbnFBE7kmRCz/5MqSH6/ODKvpomoEQwqSWM2Nf1boGUXoq0gtAT3jCt6zBNKslr9U6Beqwc5flSmzCyl4xS92dEkkhPqPopdUPfyipV/uA4TZJOBJKUdeK9pKhEPqklePgcPpOeadOQUSKu1Onr8yqmzPqddDoJSEACEpCABCQgAQlIQAISkIAEJCABCZxWAnXMmjHLjJXm5so6hswYaB3zRkpJY/yTeZg/MkpK9LRj4wsZ24w0EnGkLb+DWELCCf2NGzf60jtvvfVW31OSBwnl+eef79NQmJe2srLSSy1DPBBQ0hBRvvrqq77UDv29e/e6//zP/+zeeeed7r/+67+6L7/8spdPIqGwPgooQ+wVlzkWAgv5ozMWWG6nBCQgAQkcKYEkZqRkCyfVVUJAQEE+od2cvEdKBo2T7djeqYWZft4z2nrRnYvsSXxAMEHsSCMZBRkkQkgu4KccT01oYZ3/ruu6v53085TgaRNQ8pn0CCjvdV2HgEJDPkljfQ8joNSkkFqapuVZBQ/e4wdPZBF+ECUqkj77iD7LyfzMUy3+uu+Zt6aa1H3Nc/Z/frwxXf1hN+3cpxVsjks+4QsW2SOCSP97p7T6JayyCokntYxOEniQnzhuWW5dVk32YdqIVfRZTkrwVFGklsrhOcuP6JKSUyk/Vb877Xx1m2a6neBI//r4YRKQgAQkIAEJSEACEpCABCQgAQlIQAISWDyBNo25lgOvY5oZR42QgohSU5+TnFJvxMu4K/PWcdeFXQtuJRQEkjRK69BIRUE4uXPnTt9ef/31viQPUspLL73UvfDCC13SU+iZf9ojAgifeZAH86choiCXpMwOJXh+85vfdL/+9a/7/vPPP/+rEjwKKAeh7jwS+IHAwb610pOABCQgAQkcDYF6Qs4JeKxv+sgn6UlFuTFJR+HEuxUUEkM4/Yx27+3JBfKUNeGCOxfZkT4inlQBhdfrBX0u8MdAp0eYeWvS3i4JKPw4mCcBhQv+EVD4/AgokVB4LQ1xpgoB8+zBWioHOaMKH1VAqfsr89Tt5kdQLH1+MEUuaqMhWTf2H/MmBacVUNpYySqZVOnlIJGTx3l+hBhSy+e06SF1v1VZhXmmJfBERGllEKbPZ00TUJBQkuKz2zrwel1Onkdu2a+UkOLJPN9Cp5WABCQgAQlIQAISkIAEJCABCUhAAhI4KwRqInNu9ku6c6SUlKePhMJ4KiXKI6LUcdb6HmPnGXfNzXkL5xYZpb/YvLTup90cAAAgAElEQVTUSyVpJJ288sor3auvvtr3abdv3+5llCSlkJZCEsq0RxVADiqhsNwsBwmF5/QPHjzofvWrX3W//OUv+57SPI8fP+4bkkqdbx9wluBZ+JHlAs8CgeO8wHIW+LkNEpCABCRwdAQ48U6kIGkiyCY0ZA5a5BN6TsprekZ9XhMxIkzMuhX1gj8SCuVKakMAQDyJfJL3uMCfHw70L3Rd99qk3ZlsV41I3Gt96kX9VkChviTyyW4CSpuk0ZajqecF9Xk15vPjJZJHhJ5WPkmCTS25w36ppn4tnVNFEbY/qSkpwZN6p/ywYv+3EkyVZKqcMm/izazHwjzT1X3WlsLpf8+UFrkpKSIpY5MUkvq5ET0QP5ivpuGQXpJyOPxqagWUmoDC+zWxp5bSYT32SiuppXymldyZh5PTSkACEpCABCQgAQlIQAISkIAEJCABCUhgTATa1Ok6XloTURgPjXCSsjx1vDTJ4PS8nnLvSQqHaR0Ln3dcfM99giCSsjrnz5/vnnnmmT7thEbyCeJJ2ssvv9y/TykeelJTUo6HPrJJlU4OI6C0K46EgoCCfPLzn/+876uAQimefsB2e6Z75xRQxvRtdVtnJqCAMjMqJ5SABCQggWMmUA1wpAROphE5aC9Okk/ScxJexYfY4pyoc9JdT+Tn+X9hLUWSk8uU5KGvF/GTIJEyJlWK4EcAJYQQZ+hZJ4QOtot12+txUAGF9enPnSdtmjAy7TXmiTxTRZ6kk7BdmS+layKD8F6VhtqoyDbFpG43QkokFPrsw5QrasvqtPGVKbk0z/4d6hCvpXLaUjj1PQQOZJB6TNVElMyb9eQ9xBMEFGSkmsKT465NQMkxUMUWflUxHZ9Lq6V0WHZbPqdyyneiTUlp13Uoti5XAhKQgAQkIAEJSEACEpCABCQgAQlIQAKnlUAVQRjvrOXkMzaaceOU2EnZHYSUyCiMkZMQzvg4z2vpntyQmTHbOoa7sLHTWo6HZBMEkzSkE9qtW7f6BJTr1693pKTQI6EwPQ0ZheUkXWV5ebH3FkYqoQTPL37xi15Aof/ss892SvCsra3NKp9wzCmgnNZvnus9KIGF/WEZdC1duAQkIAEJSKDr2hNwTrCJHEzj5Don2AgeVViIHU7PyXdO2unnOYttkyC4+E/jgn29iJ+L+emRCqowwbpVK72WjJmeOfh/j4B5BJQvmhI8dd72B0fWryaJ5AcQsgnyTqSePKdvE2XqdrItTMP2xtKvCSj8oKpJJvU4r6V+mKaW8uEzq3DCfDXNpRVpjvv7U5NzED/qcZT3Ur4GUSjJOUgkOcbombc+knyS1JRpAgrH3rQElCqMZH6m4ziuZXWSnJLPbdX/Nt1lv7I7x70v/HwJSEACEpCABCQgAQlIQAISkIAEJCABCZwkAu24ZgSRKqPkRr+Mz0ZCQUBhvLsmhSOiZMycsubcVJhlZYy9jgUvhAWySMQRUlAuXry405KEgnxCIxWFxnNElCqrRGRheYsUUCKf0COgIJ+kIaCQfJI2BxAFlDlgOel4CCigjGdfu6USkIAEzhqBnGRzgo1Y0sYMcvKdxnucbNMzbU1HqSVk5mWUi/P0XLTn4n1aLvwjoSCo5MH/exFO8uOA9UeoSCpL1me3dTmogJIElCw3PzJSYzR9FUjyHHkk1nxM+/T8gJk2TwSSKgK1CSj1R1QrAlVBJmkoKf+zH6N59+Oip28ljZpiwnFSj5u8F9EE+SSldCjplDQS+lZAifwUAaoVUDgWI5VMS17JelaRhWXuVXJn0axcngQkIAEJSEACEpCABCQgAQlIQAISkIAEJDCdQL3RLqXKGVvOTX8ZoyVlm3ZrkrqdmzXpGQtvk6irkDLIteLIKPRIJkgoL7744k5JHtJQKMuDiPLCCy/0aSj0yCsp54OMwmMRJXgQT9IioPzsZz/rJRQEFJJP0uY4GBVQ5oDlpOMhMMgflfHgc0slIAEJSOAYCSQRgxNoJAfEkqRrIDpEUKFPqR56RJQaT4j4UU+459mkXKhPikUkgpREQQBADuB1Hrngz2fWFJGaArJfIsuPBJSlpaVHaV3Xfby9vf3+0tLSe5ubm++X9BPEBEqr1EctaVRLEuXHSJVDWqM+MgqvTxNQIo+wjJqaEpEly2vFlbp+taxPTb9h/fZjNM8+nGXa3VI+2nnrdLVcUxJGIifleIm4FMmE6b6eCCjss/0ElIgjOd6YF4GFPuJTjsm2jE67rjX1ZK+SO7PwchoJSEACEpCABCQgAQlIQAISkIAEJCABCUjg8ARqOkq9iZExWcZdGSOnJ/WEFBRaLcWDgJIx3JoKnlLrSZrOOO3h13iyhEgj9JTZIeXk2rVr3XPPPdfLKLu1K1eu9OV4Ll++3CeoJBEFKeUwIkoVUO7du9chn/z0pz/t+y+++KJbX1/v28YGw6QzPxRQZkblhGMioIAypr3ttkpAAhI4WwRywk3PCXOtgZmSLwgPtJx00yOh1LSUGOBZ3jyU2ov4JFSkcaZaW6blpBSJIif5rcCx3/+b62euLy8vP6JNJJS7W1tb70/aB0VAIVGjFVDyIyU/VPgBkhYJJWJKBJ8kyuwloFQrHwGFz+GHUPr8KKLfq95oW2KnJrTsx2iefbjftO0+rqVr2nnrtHXfk0IC/5RkqrJHLeGEoII8UpNMqpzSJqC0ySqk3KSxrHo8TiuNU4/JKsxYRme/o8L3JSABCUhAAhKQgAQkIAEJSEACEpCABCRwNAQyFtqW5Kll3XMDZkrUp+d1xnRrIngdO2eMti53YeOuVRZZXV3tpZKIJUgoaYgolOJ5+eWX+8brkVUQVy5cuNCnotAnEeUg2BFQtra2+hSUu3fv9vLJP/7jP/Y9Asrm5uZOm2P5CihzwHLS8RBY2B+S8SBzSyUgAQlI4IQQqHUqESaSiFKTUSJXxP5Of7MY4cgUVQaZd/NquZUqJ+R5e2Gff6c8TUSPVrbYax125IClpaUIKF+trKwgoSCgfEBbX19HQEkpF4QG5If6gE0tAxQG8MuPl0g5TEdqTNosAgqfxXayjLq8+rwa/NO2uZ6nzMNo3n242/Rt8klNLtlP6KjiCFLIt5N0EhJK2uSSlGtCGiH1hP0VCSUJOtNK8NT1QTZhH2dZfEZN6Jl1G5muLSG0KJ4uRwISkIAEJCABCUhAAhKQgAQkIAEJSEACEpifQB1HrenTuWmP1O80br6MkMJzUsPbcvYZ5+XmzdyEmDSU+ddunzmSYkKPTELKCe3q1at9WR5K8aQlGYXXKd2DtBKBhfkPmoIS+YQeAeUf/uEfdtqjR496OSXTzAFAAWUOWE46HgIKKOPZ126pBCQggbNMgP+fVbEhMkViBRM9SAIK8gm1MFMTkxPw1Mykr6LDYf4/OU1eiJSSHwkpLTPPvvmRgLKysvL1uXPnvjp37tzXS0tL9zY3Nz/c3t7+89ra2odLS0tfbWxsIKEgNSAn1G2rZYtiwUfeST3RKqBEQqGvvGBcS+lkW/JZKS80rbTPPNt92GlnlSpaoQixIxJRm2jT7mPWkdeYJ+V26JFP2Aekm9CnLE7ST5BGmI4+02S/1bJObQJKKzntlZZyWH7OLwEJSEACEpCABCQgAQlIQAISkIAEJCABCZwMAhl7ZW14Xm8gZLwbGQX5pJajT7o1rz03eZ/XaoI1Qksd3532/FAElpeX+9I6NMQSJJOkn9CThnLjxo2+R0IhBQVRJWkoSCgsI2koCCmzSCkRTOg//vjjXj75+7//+z4FBQGlluiZYwMVUOaA5aTjIXCYC2vjoeSWSkACEpDASSfA/89a0aHWxKxld5BQqoASC5wTcxon2VkWYsVhHq2gkEQKlpnyMwf5jH65y8vL6+fOnfvm/Pnz3168ePGbpaWlTzY3Nz/e2tr6eG1tjTSUrzc3NxFTvt7Y2EBuqGVsSDHhh0a2O6VxSEapMg8sEE5qiaNaTof3I9S0iSWsZiIcI9tMk1UOw3iWeSv3vcrLtJJKTSpBBEESieSBDJLltn1NI0H8IfUE8SStCiiRULJc0lKYnoa4Uks6tevXJu5UQYYfPz4kIAEJSEACEpCABCQgAQlIQAISkIAEJCCBs0mgSiiM6TKGS8+Nh4z5knJCnzTr9LVcD+PDeR0ZJWO97U2a9bMORRNZhBSUNOQSyu4gotAnAYUeAeWFF17orl+/3jemjbxCj4iStp+EUkvsIKAgnqQpoBxqlzqzBP6KgAKKB4UEJCABCZwFAlWAqKJDhIsqWnCCjYASCQUhhZqYNGQU5Iu0anwflFMrPOTfhykps80J9fLy8saFCxe+u3jx4nerq6vfbW9vP9za2rq/ubl5/+nTp/e3t7e/WV9f/3Zra+ubzc1NBIfINfyQ4AdFbHd+iNQ6oGx/EktS3qi+X+UeljmtlE59LbJN3U9HdQ6ymyQyLRGlTT+BWZJMUtomZW4QR2qJmyqDIIJ8P2lMT6pJEk3oq4DSSi58Tp23ppzsts51PZLWMmviy0GPa+eTgAQkIAEJSEACEpCABCQgAQlIQAISkIAEjo9AHV/NeC09Nw/WEur1xkLkFMbDaaSGMybO2HnK97Rp1/UmyoWM507GtfsEE9qFCxf6MjtpCCdpSCg1HQVBBQmFRgmfc+fO7SwHEWWvx8bGRpeGgPLTn/50pymgHN9B7CefTQIL+WNxNtG4VRKQgAQkcAoJTEvg4LVqcXNCXQWUlOKhpzxPytDQc8J+4h5LS0tJQNm8dOnS49XV1b4tLS19trGx8SltbW3t0/X19e82Nze/3djYoEd6YHuSboIBnx8WMIkhj2jCj5SIPAgmKWUEk/ZHyG7nEvO+PhTn3SSRmoqSz25lIeQRZJD0pJOkwTOyR5U+eM57ddoIKMgn0wSUmnLSJq3sJZLsJ9EMxdTlSkACEpCABCQgAQlIQAISkIAEJCABCUhAAieHQL3ZkfHcmnbNuG8aAgpj4LSMh0dGoWe+JFrXNO16E+Kht7qmlURISY9kksQTBJTXXnutu3PnTt/z7ySl0COgkKQSEWWvFVtfX+/SEFD+6Z/+qRdQfvazn3VfffVVX4KH8jz0czwswTMHLCcdDwEFlPHsa7dUAhKQwJgJ1PQOxAvsbhon1RFQkoiCrEI6CD0n3MdRMmbPfTU5Qd9eXl7eWl1dfTppa0tLS4+2trY+39jYQEShf7y+vv79+vr64w307h8EFFoSUGoyDNJJGtPU7a4GPc/bCMbjOLamlaOZth4RQlKeJrIHfVumpi1pg3xCGZzIJDzPv0lHyTJYTk0q4bMirbCMlNRBROF5LZVTl8FykoiCiMJzHxKQgAQkIAEJSEACEpCABCQgAQlIQAISkIAEZiXAuG5uKKw3FubGy4yNT+sRVWp59npDY1ueZ9b1mWu6Z555pqM9++yzfUmeW7du7aSg3Lhxoy/Lk3b58uUurS3Jw4dW0eXp06fd2tpaR4+A8vOf/7yXUOgRUCKfKKDMtbucWAJTCSigeGBIQAISkMAYCNSyOpxEU2qHUjz02N41EaVGDmKEc2IdaeNE/H8zJ84IKBcvXtxYXV1dp19eXqbcDhLKV5ubm19tbGw8XV9ff7q2tvZ0kyKXXXdua2srZXjYNkSbtGwn2xqjPSVzqvVe3ztOHrW0To7htoQOryNxUEaH0jb0KX8TCaQe/zXRBF6IJwgjEU/ynB4BhelbCYV14LWU7ElJHZaFjEJf5+F5W0KnSjJj+H66jRKQgAQkIAEJSEACEpCABCQgAQlIQAISkMBiCDBmm/LqGdeuNxjWkvS1HA/Pc1NmZJXc2Jlk7KSiLKJ0/dStXV1d3SnHQ5kdJBTSTmjTSvLwfkrzkISSlpI8GUt//Phx9+TJk7599NFH3S9/+cvuF7/4Rd++/vprBZTFHHsuRQI9geO8cOQukIAEJCABCRwVgXpiTMrHtdI4sY6AQp+Tbnqmq7b43oUkj2hrioCyffHixa0LFy6QhLK1tLSE7PDt9vb2d1tbW9+tra2tb2xsrD99+pQeyaEvq7O9vQ0PfjwgodB4XiMVk3CSc4WIKOmzpcd1HlHlk1pKp5bQyfNaDgcBBAkFeYTGe1VaSQJJBBBEk6SWpE+aCcuJgBKJBC5JQsnn0KdFStlr/duSQUd0VPkxEpCABCQgAQlIQAISkIAEJCABCUhAAhKQwBkgkLHdmnBdx365KTM3aHKTZh0PJz2c8WJu4qRv08Ijtiy0JE9lXiUSyutcunSpTzmhJ/nk1Vdf7dsrr7zSkYhy8+bNviGhXLhwoSMJhR4BpSagfP/9910aAsqvfvWrXkKhTwke0k9MQDkD3wA34dgJHNeFo2PfcFdAAhKQgARGS4CT5Jw806cMD6V40iKkcCLOyXZM75jdx/r/zyKg9CfTaUtLSwgVT5aWlp5ub28/WV9f31xbW9uiR0DZ3t7mR8fSpEfEYbtis5+WAyLCyLTkkWliB/JHFUkojZNEFCSUKq1EQEk6CtIJ7atJTxJKFVCmJZVkHWrSSp6nPy2sXU8JSEACEpCABCQgAQlIQAISkIAEJCABCUjgbBFIWfYkgb84GSOn54bMlKenr9Mylp6SPNy0mTHywcbKGQdfWVnpG0IJAsprr73Wt0go9Ldv3+7TUSKq0COyMH9ElG+//bajfffdd92HH37Y/cu//Esvn/zzP/9zn4AS+UQB5Wwd7G7N8RAY7I/C8WyOnyoBCUhAAhLYlwASSaQL+ufLCXZNQ0FG4aQb6zst5WlijO/7YUNNwMkzjRNpTPDJCTXiRC85bG9vr21sbGxtbm4ioGxtbW31CSjb29sx4PNjARGF58f1qALIfutQ5RO2MykmVUapqSQphROBhB4BhZaSPDVBpQolPG9L75Cgksbn15I9rHvdFuZnf0zr99tO35eABCQgAQlIQAISkIAEJCABCUhAAhKQgAQkMASBpGLTM+6NZMKNmPT8m9STNF5n/Jy+TUfJGPlgqdkRSJBIaM8880wvmtCQUZJ+Qs9r169f70v10JOYwo2bGTtHPImEQgIKAgrtX//1XxVQhjjKXOaoCSigjHr3u/ESkIAERkmAFJBa+5ITZ06icyKNeEICCv2NEkfISTbCSsQNklSO9REDnJNvLPBSEoa4k02kkzTiT4p8kh8FNTLxOLZlWvkc1qOWxanrlekROyKS0LeiB3JIZBzef1QaAkmVUGpqSoSSCC1M+12RTmo5HZZfy+W061nllPb5cbD2MyUgAQlIQAISkIAEJCABCUhAAhKQgAQkIAEJcENiys6TkM34OGknkU8iqCChcIMmZXpokVRISUFWYRl9yfdJg2wt7b4Q0kkwYSx8dXW1u3r1ai+i0L/wwgt9QzihHM+tW7f6NBTas88+u5OIwnyRT+gRUP7t3/6tl0/ov/nmGxNQFrK3XIgEfiCggOKRIAEJSEACYyNQa2DynBI7NeWkCig8v1kaJ9+coCOicIJ97I8koUzK8vyoBM0kNrCXOZrowDCo/XFsSytw7Cae9JswEWzoEUwohZOEkiShpHQOogiv0Zjmy9IilERCqeuQz0AY4TkpKUlL4XmkFnqmyXpNY9fKNfMkvRzHvvAzJSABCUhAAhKQgAQkIAEJSEACEpCABCQggbNPAGkkjZstGfNmjJyW55FQSAznJk36tJTsYYw8NzjSDzbWnJL03IRJEngaksm1a9f6RgLKW2+91b399tvdm2++2SekIKpEVkE8QTSh//jjj7tf//rXO00B5ewf9G7h0RJQQDla3n6aBCQgAQmcPAIIJfXEmhPqKp2QhpKWmMFM34ocJ2/rjmeNpokksKoSRmSPWvaGta3iRl37WmYHGeTrrutSWod/15I8EVDoEU5IQEFCoa8JKLwf2eRH8s7k9UgsTMfysw70e8kyx0PdT5WABCQgAQlIQAISkIAEJCABCUhAAhKQgAQkMDsB0ktyw2V6UlHSqoDSjpszDTdppiUJpZavX3giSt20K1eudGmkoLzxxhu9fEJPIkrK8Tz33HPd48ePuydPnvT9/fv3u9/85jc7TQFl9gPGKSUwCwEFlFkoOY0EJCABCZxlAljenFznBDuRgvScVJOCcnvSEzOYiEFiCWsJG6zxMT72KpcTHjnfqCkmiB8RPJJgUt9vl1vTR9qyOggoNfWkyigIJxFVkFaYls+LVNJKMVWAqZ+Z1JMqrIxxf7vNEpCABCQgAQlIQAISkIAEJCABCUhAAhKQwNkgkHL1jJGn9DxCScbMU4KHnsaNmxFRKNFDCgoiCn1K+zA/4+Y1aaXSWti16YsXL/ZleehJOkE6aRvJKLRJWni/Hg8fPux++9vf9u13v/tdn4qS95sk8f32MmPFSdCmf9h13Udd13046e93XUd70HXdZ5NxacauaUnY3u8zfF8Cp47Awr7kp27LXWEJSEACEpDADwRiZkcmoX5lGhJKTUDB+OY1TraRUVrDe2xMqyTSCiP13znf4KSaltSTlMGJQFITRlqWVTAh1eSLUlYHyYT306o4wrLbcj18DtO0SSZtmZysa9a7pqSMbV+7vRKQgAQkIAEJSEACEpCABCQgAQlIQAISkMDZIsC4bRJLaoIJzxkvZwz8+UnPmDjySQQUbtAkKRwRhR4RJaV8GDevy2uvRy/k+nQtx3PhwoXu6tWrOw0R5fbt2327detWL6mkPXr0qPv973+/07777jsFlLN1XLs1x0xgIV/wY94GP14CEpCABCRwWAL5/yE9J8ycPNM4uY6AQhIKjX/Tc6JdDW9OyMf0mCaf7CakVAEF8SPyx7dd16Uho+wmhsAVkSQ2OUIJAsrnk4aAwvsRWbJ8etJOEFaYhhbpJIb5rKV0Zp1uTMeA2yoBCUhAAhKQgAQkIAEJSEACEpCABCQgAQmcfgL1enEdK683ayKjRECh5z3G0ClbT8uYOj0ySm74pJ9Wimch16iXln5YDP3y8vJOj4By586d7vXXX+9ee+217tlnn+2uXbvWt++//777j//4j+6dd97pGwkoPGpKyoy71ASUGUE52bgILOTLPS5kbq0EJCABCZxhAvx/sda45MSZk+nUuqwSCnGDnExHWCFiMLGC2N1n+ZFEkJoQklSTNkWkihtJJknpHUQSyuLQI4lETqFvhY/IJfRM+2VpKauT5dYkFZZV5ZSU0Ol/U5zlneS2SUACEpCABCQgAQlIQAISkIAEJCABCUhAAhI4IIHcrJmUE0rTkw6OiELPvyOdREKh53XmIQWFMXMaEkpSVehZNmPp08SUA67uDxJKHs8//3x38+bNnUaJnrSnT5927777bt/+9Kc/dU+ePOnlk37AeNLPuBIKKDOCcrJxEVBAGdf+dmslIAEJSGB/ArWsDifKnFCnIZ3UFBQSUmjY3kybWpmxuvf/tJM5xW5iBucNvFcTRlKzkh4BpC1TU//NNJFB6JFPHnVd99VEKsmyWH5bAzNyCT1JJsxDYxmU3qnJKpFMIsjUdWwFmZO5B1wrCUhAAhKQgAQkIAEJSEACEpCABCQgAQlIQALHR4CxYOQRUsDpGf9GLkmLfJIbNBkj5z16XqMcT8ryRESh3688z6G2OBLK5cuXdxJPSD+5cuVKx2v0Gxsb3YMHD7r79+/3/doaQ85zyyfMooByqL3lzGeVgALKWd2zbpcEJCABCRyUQK15yQkxJ80xt0lDiYBCKR6SUdKYpp6Qn9b/x7byCf+usYv8OzIIYgfyx7SEEaaLCJLnTEsZnZTDIcUEAYWeFJSIIiy/FVB4LwkqfB7Tk41IH2Glfl62o6a11PSTgx4fzicBCUhAAhKQgAQkIAEJSEACEpCABCQgAQlIYAwEampJJBTkkqSi8DwtN2pGRMnriCrIKDTmS3kebubkRk6SUBb+OH/+fHfhwoXu4sWLfb+6uto3/k3Kyddff73TEFIO+FBAOSA4ZzvbBE7rxbGzvVfcOglIQAISOCkEOAnmpDjtxYmAklI8NQ2FlJScSNPPFSFY4wHZ+Dmj/hbBa7fkknbZTFeFkyqUIJZU4SPiSV5DQKF8Dg15JPIJAgpJJognSVJpBRTK6iR5heVEYqHnPR8SkIAEJCABCUhAAhKQgAQkIAEJSEACEpCABCQwDAFkEdJQ0iKU0CObIJ5UCaWW5eF5TUxJEgp9SvKw1oNdt0ZCQUqhMRa/vr7eN9JPDjEWr4AyzLHmUk85gcG+yKeci6svAQlIQAISgAAnvzmh5mQYyQQJhUbySRVQeC1JKfTIKzHE/8rirsIJz9P4UE54aVtbrYMx6E6J3IHMQYs0wvOaZsK/q/zBc2SSiCU1jaSWwmEZbQIK0klK6TB/yuhMK8GTcjr0SV5hebQjBTXoXnDhEpCABCQgAQlIQAISkIAEJCABCUhAAhKQgAROHgHGuGv5+lpWh1STacJJxJOU7cn4eRJU6COhMJZOG+Rx7ty5Lo0PIPVkc3Oz7xVQBkHuQkdMQAFlxDvfTZeABCQggX0JcFKN2Z04QE6QY3Ejo9RyPJTn4bUXJi0WNyflLONHjyqcLC8v9wIKPQ/Ek7RDnPzuu3FlAuSQJI+kDE6VQSKl0PM+wkltlMFJSZwqsrQlcUg4SXoKySkpoUNf01OmJZpUmSUSStaxLRs0z7Y7rQQkIAEJSEACEpCABCQgAQlIQAISkIAEJCABCexNgGvKjHPnpkuepzEGPq0sD6knbTpKTUkhNYUEFeZnDJ5+kAdj7ysrK4segzcBZZC95UJPOwEFlNO+B11/CUhAAhIYkgD/n6yNk+hEBSKj3Jq0lOS52XVdGifOpKdgf//oxLnKJzzPiW9ElJjX9EcooNSyOqSKIIukJE6VUngtySVIJySY8O80pq0SCvsngkiSS1hGyvEgnpB+wr8z3TShpL5WywWZfjLkN8BlS0ACEpCABCQgAQlIQAISkIAEJCABCUhAAhL4gUA7Xp4y9PSMgzMmnh7xJA3phJs3cwMn6eJJGWecvaaQD3LtOpw2vdgAACAASURBVInk6TPufsjxdwUUvxkSmEJgkC+xpCUgAQlIQAJnlACpJpxEp74lqSdVOkFISSoKJ9cIKznpXl5aWupPyOn7/yz3HY/evM7JL+JJ2pwnwCmV0yaPsDt2kzoyT0QQ+mkySiQURBHEkyqd1H9PS0DJ4UCySZVa8jn0vO5DAhKQgAQkIAEJSEACEpCABCQgAQlIQAISkIAEThcBrjfXkjwIJVVGIekE+QQRhQTxOqaeFJSMu5OwwvIYS4/gEvHlpFFhHJ7xdNK+6R92Xfdh13UfTdr9rusedF33Sdd1n03SxTPO7o2VJ21vuj4LI6CAsjCULkgCEpCABEZAIDGAnExzEp1yO/RY25FP6FPfksSUK0tLS+dLW1leXt5p1bbm+SFK8KREDhIIJ7KcxFYZpe4iXmd6eqav5XBIJOGkmRY5JCfGiCJ1Wp4zffosM5/LZ0Z+yWcxTdYxQgr/9iEBCUhAAhKQgAQkIAEJSEACEpCABCQgAQlIQAKni0DK8zB+nlZL1F/rug7RhB4RpQooSCkp1UNfl5GSP0gpkVFOEhnGu+vY+F8m4kkkFOSTTycCyhdFQGEsXAHlJO1J12WhBBRQForThUlAAhKQwBknwIluGifC9cQZCSWleOg5ceZ92rPLy8sXl5aWVmnLy8sXVlZWzi8vL5+jJ+0E6aSmniCizJl+AnokEYQRUkpoiB5p7QltJJCIIJTSSUMmqYkoSCJVGOGkmsY0aRFWpoknOSxqQksEmN3W74wfSm6eBCQgAQlIQAISkIAEJCABCUhAAhKQgAQkIIEzQyCSSB1Dz3PEEm7YpCGiIKAwhk7PuDqv9+PokxI+tSQPEkoaEspJejC2nZs1SQlHQIl8Qo98QuN1BBTG2NMUUE7SnnRdFkpAAWWhOF2YBCQgAQmMiAAnuymzQ49wEgElJ86pbfnc8vLylZWVlSvLy8uXV1ZWLq2srFyYiCgX1tfXlzY2Nrr19fWO/hAPpJMqjux1Qst7SR9hvi8nJ8H0lNfhxDkt6SfpEymYhJQIL/RIJjm/aM8zahmg3Z4fYvOdVQISkIAEJCABCUhAAhKQgAQkIAEJSEACEpCABI6JwG7XnSmvk5QTRJPIJ/QvTsbWEVMYT8+Ye8rbX5ikotCfRAGllqqn1A7ld5BPaIgnlOWhMe5ex+vr+Pgx7S4/VgLDEFBAGYarS5WABCQggbNPgP+HXpqU4qHnBJqTZYzt9qT52srKytXl5eVnJj0yymWkFISUjY2Nc+vr6yu0zc3N9iS6lsrBqObEtLaU2aFHCMG0jjgSwQRxpDVbkmjCe0xH+gknwfQso6abME1NTIlwwnxpkVOqgDLLUeCJ9iyUnEYCEpCABCQgAQlIQAISkIAEJCABCUhAAhKQwMknkGvPddyXRBPG0GmIJXUcnZI8yCdptRxPJBQEFloklCSrHAeNmvLNGDvJJoyr0yi5g4CS9vnkfaZBVKmJ5Y6LH8fe8zOPhIACypFg9kMkIAEJSOAMEuD/oalHyYkvJ8ApufNX/crKyrMrKysIKJTj4fm1paWlvm1sbJCCcmFjY+Pi5uYmcYL1UZNKkD1S4ibiSUQSesripIwOJ7RVFEEQaZcb45r3mC+2NgILpXzSODHO50VEidSSZeT1fMZ+5xieYJ/BL4WbJAEJSEACEpCABCQgAQlIQAISkIAEJCABCUigIcA4epJMkFFqaft2LD2letqe6RBYsiyWdxyPSCQZtyfd5LNJuz+RTz6e9I/KeD1j9xljzw2mx7H+fqYEBiew38WhwVfAD5CABCQgAQmcYgKklaS2JSe8MbLpOUHG1u5rV547d+4abXl5mTSU55eWll5IW19fJwXlEm1zc/PihEcEDUSPlLqhr4koOclNCgkCSWxrTm4zHyJJBJQst54osxxST9JIP6npJpFeWLUY3lVKqVLMKd6drroEJCABCUhAAhKQgAQkIAEJSEACEpCABCQgAQksmADj6BlL5wZMxs/TGEOPbMJzklAipfCcxHEaSSm8X1PJF7yaMy0uN4Qyfs64O2V3Pp20e13XIZ+kMV6PeMINn4zVZ3zdmzNnQu1Ep5WAAspp3XOutwQkIAEJnDQCiCjIIxjc9JxAU6+S9syFCxd6AWVlZaU/aV5aWrrRdd0N+o2NjWc2Njaurq+vX93a2mL+eiJKigknqWmc4EYeQSrhJDdJJ6SYEOeXxnuRUJg2J7ZVIsmy6mcwX01WqSfEnDvUEkDZD540n7Qj0vWRgAQkIAEJSEACEpCABCQgAQlIQAISkIAEJHCyCCCi1HF0ksX7MfRJX9NRnu+67mbXdS8xlj4RU5g2Y++MVedad/t8qK3OjZuMyXMjJ6knaXe7rktDQmHMPWP0TO9DAqMgoIAyit3sRkpAAhKQwBEQ4MS5jRJMbcvLq6urzywvLz+ztLSEzX19eXmZE+e+bWxsUIbnmc3NzWe3trY44U4UHz0CSZJJMKarGFJPdjmBZbqagML7vE7PfFUSqZ+BhFJL7jB9TUiZhq8uS/nkCA4wP0ICEpCABCQgAQlIQAISkIAEJCABCUhAAhKQwCknkNL2tSRPxtFJN6mJKNzMyRh6fzNn13UIKQgqmYY0FW4MTZ+kFfqhroEn+YTxdAQThBOST2j1Of9GUMkNpMznQwKjIDDUl28U8NxICUhAAhKQQCHA/1M52U2rMsqFCxcuXF1ZWbmyvLx8dWlp6frm5ubNpaWllycCyvNbW1vXNjc3n9ve3sbejvxBz0ksySaU1KGRZFLL4/A8ryGgMG0ar0dYYVn1kRSU9Eyb5bTldXbb0YonfgUkIAEJSEACEpCABCQgAQlIQAISkIAEJCABCUhgVgLTxtEZS09Lqjg9ssnOjZyTUjxIKIgpNJJUIrLQI6KkDXUNnBs+kzrOeHwtuYN0UhNRmC5j+Yy9+5DAKAgM9eUbBTw3UgISkIAEJNAQSMwffbWtV65evXp5Y2PjEgknKysrz29ubr6MgLK9vX1rc3Pz+vb2dhon1hFHkEc4iaWkDskm9Cm3kz6CCfNQS5KUFBrzRWRJ2km7w2pJnkgn9Cmxw/RKJh7mEpCABCQgAQlIQAISkIAEJCABCUhAAhKQgAQksCgCu42j8zoJ4WmkiXMTZ38j56QUzwsTEYW+JqdERomQwvj8EA8STUg2QS5hHP6jrus+nPQkoDzouu6TSc8Yfm78ZBzfhwRGQUABZRS72Y2UgAQkIIEjJFD/35oT6dS1vHj58uWLlNzZ2tq6sb29/dLy8vKNzc1NrO3rW1tb9FVAiVTSCig1AQVhhJNXGie+JKYgotDXlJNpIklbkifiidLJER4wfpQEJCABCUhAAhKQgAQkIAEJSEACEpCABCQggRESyFh6xtFBgFSCTELPWPlLpVX5hOcRVUgVp3xPbW1ZnkXhjYDCWDwCCvIJ7c+TMjyRT+iTXs44f5tQvqj1cTkSOHEEFFBO3C5xhSQgAQlI4AwQmCah7MQIXrp06QrSCcLJ9vZ2Hxm4vb2NlEJsICfNEUroEUlIP6H8Dn0STzJNTTnBqOYEGPua5ySf1DSTaWhrCsp+056BXeMmSEACEpCABCQgAQlIQAISkIAEJCABCUhAAhKQwAkhUCUUVinj6CSZIKGk5A592vXJ85TrQUDh+TOlMS/LSiLKoja3Cihf7SKgIJ/QGKPPeL4CyqL2gMs58QQUUE78LnIFJSABCUjgFBOoJ8+koKxMSvPE3n7m/PnzV9fX14kSTIuAkmQTBBROZGlIKEglbWmdiCa1HA9WdZVL9sM4z7T7Lcv3JSABCUhAAhKQgAQkIAEJSEACEpCABCQgAQlIQAKzEKjXqzOGTo9AglQS0eQaN3OWVoUTxterpFJTURiPX9QDAYUx+ySgkHzSJqAgn3yqgLIo5C7ntBFQQDlte8z1lYAEJCCB00wg/98l/o+T3rTY2fTEBCKSRDLJiSxxfrRaJqcmluQ5MkraaWbluktAAhKQgAQkIAEJSEACEpCABCQgAQlIQAISkMD4CGQcnZs623F0JBRabujMc8SUlOt5cTJNxBX6RT1IH2fMvgookVDuTpJPkE9SgscElEWRdzmnhoACyqnZVa6oBCQgAQmcEQL8vxd7O9F/9KSeIJ7QU98S+SRJJ4n0w6qm8agSSrDU15KIckaQuRkSkIAEJCABCUhAAhKQgAQkIAEJSEACEpCABCQwIgKMo9MYP89YOuPnKbeTPjd3IqIgoNyYNISUKqsgs7C89DW9PK/zHm2vRy3Bww2jyCdp9ybiSUrwrFmCZ0RHrJu6Q0ABxYNBAhKQgAQkcPQEOIklBQURhR7pJI1YwZpiQikdTmqpF0mbViqnfa0moxz91vmJEpCABCQgAQlIQAISkIAEJCABCUhAAhKQgAQkIIHDEeA6dh1HR0QhEYWbOekRUtJIRLk5kU/oX5iU5Lk+6RmLT2tllIzT57P2WusIKCShtAJKElAUUA633537lBNQQDnlO9DVl4AEJCCBU0kg9nZOdDmxpSGfcLKLQJIUE9JQiOlLqxsc8aSFsNvrpxKWKy0BCUhAAhKQgAQkIAEJSEACEpCABCQgAQlIQAKjI5Bx9CSUMHbOGDotZe4jozwzEVBenvSkoVCKhx4ZJfNkDD5pJ/RZZpJW9gKNgIJ8sp+A8qDrOhNQRnfIusEQUEDxOJCABCQgAQkcPwFOcjl5zklvTTBJGkqklONfW9dAAhKQgAQkIAEJSEACEpCABCQgAQlIQAISkIAEJHC0BKo0kjL3KdFDKR7K7yQFBfEkJXkQUSKX0CfpJGPypJOTqELjecSXadfSSSn/fiKgfDMpv/PhpDcB5WiPBz/thBJQQDmhO8bVkoAEJCCBURFoI//Y+FpWJ2koJpuM6rBwYyUgAQlIQAISkIAEJCABCUhAAhKQgAQkIAEJSGBCIEko6ZMqTk8SCuV20kg9QTyh8VpElZqgkmTylPG5MinpEzGFvqawsBptAspHXdchoNDf67ru09KQVZJsTtK5DwmMgoACyih2sxspAQlIQAInnEB7EltXt6ahKKCc8B3p6klAAhKQgAQkIAEJSEACEpCABCQgAQlIQAISkMAgBNpkkpoqTnIJZXienbTnJuIJIsrzTQJKTUNBSCE9JfPSV7GllVAQUJKA8nXXdR+Xdr/rur9MBBT6lOBBQlFAGeSQcKEnkYACykncK66TBCQgAQmMlcC0/y8rnYz1aHC7JSABCUhAAhKQgAQkIAEJSEACEpCABCQgAQlIoCVQx9HzPCkoJKGQaIKIgniCiEJLAkrtkVZomZbpr5VpeY/lRnwhyTwCChIKAgqpJ5TeoT2YCCgPJ/26CSgevGMkoIAyxr3uNktAAhKQgAQkIAEJSEACEpCABCQgAQlIQAISkIAEJCABCUhAAhI4GwSQQxBGEEzoKaeTNBRSTVJ6J32mo0c6QT6JsJL3WA7TVwGFsjqPJ+2biXSCeJL0k8+7rktDQCH5hASUrbOB2a2QwP4EFFD2Z+QUEpCABCQgAQlIQAISkIAEJCABCUhAAhKQgAQkIAEJSEACEpCABCRwMglwzRtZhMSSpKGQhIKIQipKXqekTpVRkE0QVUhJSQLK6kRiSQIKckskFMrqkIKCiPJdU3Lns67rHpWGfEJDPlFAOZnHjWs1AAEFlAGgukgJSEACEpCABCQgAQlIQAISkIAEJCABCUhAAhKQgAQkIAEJSEACEjgSAlzzRhRJQzJJiR36vI6AQkNIibBCQkrST0hDyXyIKExXBRRSTZBQaJThIe0E8YQe+YRUlDTkk+2JfELvQwKjIKCAMord7EZKQAISkIAEJCABCUhAAhKQgAQkIAEJSEACEpCABCQgAQlIQAISGAWBKpogkdQyOggleZ8eAYUEFOSTaQJK5BZ6yukgodBIQkE6+XLSfz0pzYOYQiP1JOKJAsooDjs3EgIKKB4HEpCABCQgAQlIQAISkIAEJCABCUhAAhKQgAQkIAEJSEACEpCABCRwVghEMkkfASU94klSUSjVc3UiolCyh7I8tCSk1HlJNUFCoZGCUhNPkE5SnocSPUgnaWeFq9shgX0JKKDsi8gJJCABCUhAAhKQgAQkIAEJSEACEpCABCQgAQlIQAISkIAEJCABCUjglBCoqSUpocOqtyIK71Fy59KkUXYn4gnJKYgquZ5OT6oJEgo9KSiPJ2knyCdIJ7yWlBTTT07JweJqLpaAAspiebo0CUhAAhKQgAQkIAEJSEACEpCABCQgAQlIQAISkIAEJCABCUhAAhI4XgKRTepaVJkkryOcJPGE57U8T11GBJSkmiCikIJCQz5BPEFMSbPszvHufz/9mAgooBwTeD9WAhKQgAQkIAEJSEACEpCABCQgAQlIQAISkIAEJCABCUhAAhKQgASOlUAVTmppHtJReLTX02tpnZTjiXzC9JbdOdbd6YcfNwEFlOPeA36+BCQgAQlIQAISkIAEJCABCUhAAhKQgAQkIAEJSEACEpCABCQgAQkcBwFEk7SU3Kmletp1qqV1Uo6Hvoonpp8cx570M08EAQWUE7EbXAkJSEACEpCABCQgAQlIQAISkIAEJCABCUhAAhKQgAQkIAEJSEACEjhiAlU2qakne11HrxIKJXeUT454p/lxJ5eAAsrJ3TeumQQkIAEJSEACEpCABCQgAQlIQAISkIAEJCABCUhAAhKQgAQkIAEJDE/goNfNTTsZft/4CaeIwEG/SKdoE11VCUhAAhKQgAQkIAEJSEACEpCABCQgAQlIQAISkIAEJCABCUhAAhKQgAQkIIEhCSigDEnXZUtAAhKQgAQkIAEJSEACEpCABCQgAQlIQAISkIAEJCABCUhAAhKQgAQkIIEREFBAGcFOdhMlIAEJSEACEpCABCQgAQlIQAISkIAEJCABCUhAAhKQgAQkIAEJSEACEpDAkAQUUIak67IlIAEJSEACEpCABCQgAQlIQAISkIAEJCABCUhAAhKQgAQkIAEJSEACEpDACAgooIxgJ7uJEpCABCQgAQlIQAISkIAEJCABCUhAAhKQgAQkIAEJSEACEpCABCQgAQlIYEgCCihD0nXZEpCABCQgAQlIQAISkIAEJCABCUhAAhKQgAQkIAEJSEACEpCABCQgAQlIYAQEFFBGsJPdRAlIQAISkIAEJCABCUhAAhKQgAQkIAEJSEACEpCABCQgAQlIQAISkIAEJDAkAQWUIem6bAlIQAISkIAEJCABCUhAAhKQgAQkIAEJSEACEpCABCQgAQlIQAISkIAEJDACAgooI9jJbqIEJCABCUhAAhKQgAQkIAEJSEACEpCABCQgAQlIQAISkIAEJCABCUhAAhIYkoACypB0XbYEJCABCUhAAhKQgAQkIAEJSEACEpCABCQgAQlIQAISkIAEJCABCUhAAhIYAQEFlBHsZDdRAhKQgAQkIAEJSEACEpCABCQgAQlIQAISkIAEJCABCUhAAhKQgAQkIAEJDElAAWVIui5bAhKQgAQkIAEJSEACEpCABCQgAQlIQAISkIAEJCABCUhAAhKQgAQkIAEJjICAAsoIdrKbKAEJSEACEpCABCQgAQlIQAISkIAEJCABCUhAAhKQgAQkIAEJSEACEpCABIYkoIAyJF2XLQEJSEACEpCABCQgAQlIQAISkIAEJCABCUhAAhKQgAQkIAEJSEACEpCABEZAQAFlBDvZTZSABCQgAQlIQAISkIAEJCABCUhAAhKQgAQkIAEJSEACEpCABCQgAQlIQAJDElBAGZKuy5aABCQgAQlIQAISkIAEJCABCUhAAhKQgAQkIAEJSEACEpCABCQgAQlIQAIjIKCAMoKd7CZKQAISkIAEJCABCUhAAhKQgAQkIAEJSEACEpCABCQgAQlIQAISkIAEJCCBIQkooAxJ12VLQAISkIAEJCABCUhAAhKQgAQkIAEJSEACEpCABCQgAQlIQAISkIAEJCCBERBQQBnBTnYTJSABCUhAAhKQgAQkIAEJSEACEpCABCQgAQlIQAISkIAEJCABCUhAAhKQwJAEFFCGpOuyJSABCUhAAhKQgAQkIAEJSEACEpCABCQgAQlIQAISkIAEJCABCUhAAhKQwAgIKKCMYCe7iRKQgAQkIAEJSEACEpCABCQgAQlIQAISkIAEJCABCUhAAhKQgAQkIAEJSGBIAgooQ9J12RKQgAQkIAEJSEACEpCABCQgAQlIQAISkIAEJCABCUhAAhKQgAQkIAEJSGAEBBRQRrCT3UQJSEACEpCABCQgAQlIQAISkIAEJCABCUhAAhKQgAQkIAEJSEACEpCABCQwJAEFlCHpumwJSEACEpCABCQgAQlIQAISkIAEJCABCUhAAhKQgAQkIAEJSEACEpCABCQwAgIKKCPYyW6iBCQgAQlIQAISkIAEJCABCUhAAhKQgAQkIAEJSEACEpCABCQgAQlIQAISGJKAAsqQdF22BCQgAQlIQAISkIAEJCABCUhAAhKQgAQkIAEJSEACEpCABCQgAQlIQAISGAEBBZQR7GQ3UQISkIAEJCABCUhAAhKQgAQkIAEJSEACEpCABCQgAQlIQAISkIAEJCABCQxJQAFlSLouWwISkIAEJCABCUhAAhKQgAQkIAEJSEACEpCABCQgAQlIQAISkIAEJCABCYyAgALKCHaymygBCUhAAhKQgAQkIAEJSEACEpCABCQgAQlIQAISkIAEJCABCUhAAhKQgASGJKCAMiRdly0BCUhAAhKQgAQkIAEJSEACEpCABCQgAQlIQAISkIAEJCABCUhAAhKQgARGQEABZQQ72U2UgAQkIAEJSEACEpCABCQgAQlIQAISkIAEJCABCUhAAhKQgAQkIAEJSEACQxJQQBmSrsuWgAQkIAEJSEACEpCABCQgAQlIQAISkIAEJCABCUhAAhKQgAQkIAEJSEACIyCggDKCnewmSkACEpCABCQgAQlIQAISkIAEJCABCUhAAhKQgAQkIAEJSEACEpCABCQggSEJKKAMSddlS0ACEpCABCQgAQlIQAISkIAEJCABCUhAAhKQgAQkIAEJSEACEpCABCQggREQUEAZwU52EyUgAQlIQAISkIAEJCABCUhAAhKQgAQkIAEJSEACEpCABCQgAQlIQAISkMCQBBRQhqTrsiUgAQlIQAISkIAEJCABCUhAAhKQgAQkIAEJSEACEpCABCQgAQlIQAISkMAICCigjGAnu4kSkIAEJCABCUhAAhKQgAQkIAEJSEACEpCABCQgAQlIQAISkIAEJCABCUhgSAIKKEPSddkSkIAEJCABCUhAAhKQgAQkIAEJSEACEpCABCQgAQlIQAISkIAEJCABCUhgBAQUUEawk91ECUhAAhKQgAQkIAEJSEACEpCABCQgAQlIQAISkIAEJCABCUhAAhKQgAQkMCQBBZQh6bpsCUhAAhKQgAQkIAEJSEACEpCABCQgAQlIQAISkIAEJCABCUhAAhKQgAQkMAICCigj2MluogQkIAEJSEACEpCABCQgAQlIQAISkIAEJCABCUhAAhKQgAQkIAEJSEACEhiSgALKkHRdtgQkIAEJSEACEpCABCQgAQlIQAISkIAEJCABCUhAAhKQgAQkIAEJSEACEhgBAQWUEexkN1ECEpCABCQgAQlIQAISkIAEJCABCUhAAhKQgAQkIAEJSEACEpCABCQgAQkMSUABZUi6LlsCEpCABCQgAQlIQAISkIAEJCABCUhAAhKQgAQkIAEJSEACEpCABCQgAQmMgIACygh2spsoAQlIQAISkIAEJCABCUhAAhKQgAQkIAEJSEACEpCABCQgAQlIQAISkIAEhiSggDIkXZctAQlIQAISkIAEJCABCUhAAhKQgAQkIAEJSEACEpCABCQgAQlIQAISkIAERkBAAWUEO9lNlIAEJCABCUhAAhKQgAQkIAEJSEACEpCABCQgAQlIQAISkIAEJCABCUhAAkMSUEAZkq7LloAEJCABCUhAAhKQgAQkIAEJSEACEpCABCQgAQlIQAISkIAEJCABCUhAAiMgoIAygp3sJkpAAhKQgAQkIAEJSEACEpCABCQgAQlIQAISkIAEJCABCUhAAhKQgAQkIIEhCSigDEnXZUtAAhKQgAQkIAEJSEACEpCABCQgAQlIQAISkIAEJCABCUhAAhKQgAQkIIEREFBAGcFOdhMlIAEJSEACEpCABCQgAQlIQAISkIAEJCABCUhAAhKQgAQkIAEJSEACEpDAkAQUUIak67IlIAEJSEACEpCABCQgAQlIQAISkIAEJCABCUhAAhKQgAQkIAEJSEACEpDACAgooIxgJ7uJEpCABCQgAQlIQAISkIAEJCABCUhAAhKQgAQkIAEJSEACEpCABCQgAQlIYEgCCihD0nXZEpCABCQgAQlIQAISkIAEJCABCUhAAhKQgAQkIAEJSEACEpCABCQgAQlIYAQEFFBGsJPdRAlIQAISkIAEJCABCUhAAhKQgAQkIAEJSEACEpCABCQgAQlIQAISkIAEJDAkAQWUIem6bAlIQAISkIAEJCABCUhAAhKQgAQkIAEJSEACEpCABCQgAQlIQAISkIAEJDACAgooI9jJbqIEJCABCUhAAhKQgAQkIAEJSEACEpCABCQgAQlIQAISkIAEJCABCUhAAhIYkoACypB0XbYEJCABCUhAAhKQgAQkIAEJSEACEpCABCQgAQlIQAISkIAEJCABCUhAAhIYAQEFlBHsZDdRAhKQgAQkIAEJSEACEpCABCQgAQlIQAISkIAEJCABCUhAAhKQgAQkIAEJDElAAWVIui5bAhKQgAQkIAEJSEACEpCABCQgAQlIQAISkIAEJCABCUhAAhKQgAQkIAEJjICAAsoIdrKbKAEJSEACEpCABCQgAQlIQAISkIAEJCABCUhAAhKQgAQkIAEJSEACEpCABIYkoIAyJF2XLQEJSEACEpCABCQgAQlIQAISkIAEFg8j+AAAE6JJREFUJCABCUhAAhKQgAQkIAEJSEACEpCABEZAQAFlBDvZTZSABCQgAQlIQAISkIAEJCABCUhAAhKQgAQkIAEJSEACEpCABCQgAQlIQAJDElBAGZKuy5aABCQgAQlIQAISkIAEJCABCUhAAhKQgAQkIAEJSEACEpCABCQgAQlIQAIjIKCAMoKd7CZKQAISkIAEJCABCUhAAhKQgAQkIAEJSEACEpCABCQgAQlIQAISkIAEJCCBIQkooAxJ12VLQAISkIAEJCABCUhAAhKQgAQkIAEJSEACEpCABCQgAQlIQAISkIAEJCCBERBQQBnBTnYTJSABCUhAAhKQgAQkIAEJSEACEpCABCQgAQlIQAISkIAEJCABCUhAAhKQwJAEFFCGpOuyJSABCUhAAhKQgAQkIAEJSEACEpCABCQgAQlIQAISkIAEJCABCUhAAhKQwAgIKKCMYCe7iRKQgAQkIAEJSEACEpCABCQgAQlIQAISkIAEJCABCUhAAhKQgAQkIAEJSGBIAgooQ9J12RKQgAQkIAEJSEACEpCABCQgAQlIQAISkIAEJCABCUhAAhKQgAQkIAEJSGAEBBRQRrCT3UQJSEACEpCABCQgAQlIQAISkIAEJCABCUhAAhKQgAQkIAEJSEACEpCABCQwJAEFlCHpumwJSEACEpCABCQgAQlIQAISkIAEJCABCUhAAhKQgAQkIAEJSEACEpCABCQwAgIKKCPYyW6iBCQgAQlIQAISkIAEJCABCUhAAhKQgAQkIAEJSEACEpCABCQgAQlIQAISGJKAAsqQdF22BCQgAQlIQAISkIAEJCABCUhAAhKQgAQkIAEJSEACEpCABCQgAQlIQAISGAEBBZQR7GQ3UQISkIAEJCABCUhAAhKQgAQkIAEJSEACEpCABCQgAQlIQAISkIAEJCABCQxJQAFlSLouWwISkIAEJCABCUhAAhKQgAQkIAEJSEACEpCABCQgAQlIQAISkIAEJCABCYyAgALKCHaymygBCUhAAhKQgAQkIAEJSEACEpCABCQgAQlIQAISkIAEJCABCUhAAhKQgASGJKCAMiRdly0BCUhAAhKQgAQkIAEJSEACEpCABCQgAQlIQAISkIAEJCABCUhAAhKQgARGQEABZQQ72U38/9u1YxoAAACEYf5do2IXNUBCeSFAgAABAgQIECBAgAABAgQIECBAgAABAgQIECBAgAABAgQIlAIOKKWubAIECBAgQIAAAQIECBAgQIAAAQIECBAgQIAAAQIECBAgQIDAgYADysHIKhIgQIAAAQIECBAgQIAAAQIECBAgQIAAAQIECBAgQIAAAQIESgEHlFJXNgECBAgQIECAAAECBAgQIECAAAECBAgQIECAAAECBAgQIEDgQMAB5WBkFQkQIECAAAECBAgQIECAAAECBAgQIECAAAECBAgQIECAAAECpYADSqkrmwABAgQIECBAgAABAgQIECBAgAABAgQIECBAgAABAgQIECBwIOCAcjCyigQIECBAgAABAgQIECBAgAABAgQIECBAgAABAgQIECBAgACBUsABpdSVTYAAAQIECBAgQIAAAQIECBAgQIAAAQIECBAgQIAAAQIECBA4EHBAORhZRQIECBAgQIAAAQIECBAgQIAAAQIECBAgQIAAAQIECBAgQIBAKeCAUurKJkCAAAECBAgQIECAAAECBAgQIECAAAECBAgQIECAAAECBAgcCDigHIysIgECBAgQIECAAAECBAgQIECAAAECBAgQIECAAAECBAgQIECgFHBAKXVlEyBAgAABAgQIECBAgAABAgQIECBAgAABAgQIECBAgAABAgQOBBxQDkZWkQABAgQIECBAgAABAgQIECBAgAABAgQIECBAgAABAgQIECBQCjiglLqyCRAgQIAAAQIECBAgQIAAAQIECBAgQIAAAQIECBAgQIAAAQIHAg4oByOrSIAAAQIECBAgQIAAAQIECBAgQIAAAQIECBAgQIAAAQIECBAoBRxQSl3ZBAgQIECAAAECBAgQIECAAAECBAgQIECAAAECBAgQIECAAIEDAQeUg5FVJECAAAECBAgQIECAAAECBAgQIECAAAECBAgQIECAAAECBAiUAg4opa5sAgQIECBAgAABAgQIECBAgAABAgQIECBAgAABAgQIECBAgMCBgAPKwcgqEiBAgAABAgQIECBAgAABAgQIECBAgAABAgQIECBAgAABAgRKAQeUUlc2AQIECBAgQIAAAQIECBAgQIAAAQIECBAgQIAAAQIECBAgQOBAwAHlYGQVCRAgQIAAAQIECBAgQIAAAQIECBAgQIAAAQIECBAgQIAAAQKlgANKqSubAAECBAgQIECAAAECBAgQIECAAAECBAgQIECAAAECBAgQIHAg4IByMLKKBAgQIECAAAECBAgQIECAAAECBAgQIECAAAECBAgQIECAAIFSwAGl1JVNgAABAgQIECBAgAABAgQIECBAgAABAgQIECBAgAABAgQIEDgQcEA5GFlFAgQIECBAgAABAgQIECBAgAABAgQIECBAgAABAgQIECBAgEAp4IBS6somQIAAAQIECBAgQIAAAQIECBAgQIAAAQIECBAgQIAAAQIECBwIOKAcjKwiAQIECBAgQIAAAQIECBAgQIAAAQIECBAgQIAAAQIECBAgQKAUcEApdWUTIECAAAECBAgQIECAAAECBAgQIECAAAECBAgQIECAAAECBA4EHFAORlaRAAECBAgQIECAAAECBAgQIECAAAECBAgQIECAAAECBAgQIFAKOKCUurIJECBAgAABAgQIECBAgAABAgQIECBAgAABAgQIECBAgAABAgcCDigHI6tIgAABAgQIECBAgAABAgQIECBAgAABAgQIECBAgAABAgQIECgFHFBKXdkECBAgQIAAAQIECBAgQIAAAQIECBAgQIAAAQIECBAgQIAAgQMBB5SDkVUkQIAAAQIECBAgQIAAAQIECBAgQIAAAQIECBAgQIAAAQIECJQCDiilrmwCBAgQIECAAAECBAgQIECAAAECBAgQIECAAAECBAgQIECAwIGAA8rByCoSIECAAAECBAgQIECAAAECBAgQIECAAAECBAgQIECAAAECBEoBB5RSVzYBAgQIECBAgAABAgQIECBAgAABAgQIECBAgAABAgQIECBA4EDAAeVgZBUJECBAgAABAgQIECBAgAABAgQIECBAgAABAgQIECBAgAABAqWAA0qpK5sAAQIECBAgQIAAAQIECBAgQIAAAQIECBAgQIAAAQIECBAgcCDggHIwsooECBAgQIAAAQIECBAgQIAAAQIECBAgQIAAAQIECBAgQIAAgVLAAaXUlU2AAAECBAgQIECAAAECBAgQIECAAAECBAgQIECAAAECBAgQOBBwQDkYWUUCBAgQIECAAAECBAgQIECAAAECBAgQIECAAAECBAgQIECAQCnggFLqyiZAgAABAgQIECBAgAABAgQIECBAgAABAgQIECBAgAABAgQIHAg4oByMrCIBAgQIECBAgAABAgQIECBAgAABAgQIECBAgAABAgQIECBAoBRwQCl1ZRMgQIAAAQIECBAgQIAAAQIECBAgQIAAAQIECBAgQIAAAQIEDgQcUA5GVpEAAQIECBAgQIAAAQIECBAgQIAAAQIECBAgQIAAAQIECBAgUAo4oJS6sgkQIECAAAECBAgQIECAAAECBAgQIECAAAECBAgQIECAAAECBwIOKAcjq0iAAAECBAgQIECAAAECBAgQIECAAAECBAgQIECAAAECBAgQKAUcUEpd2QQIECBAgAABAgQIECBAgAABAgQIECBAgAABAgQIECBAgACBAwEHlIORVSRAgAABAgQIECBAgAABAgQIECBAgAABAgQIECBAgAABAgQIlAIOKKWubAIECBAgQIAAAQIECBAgQIAAAQIECBAgQIAAAQIECBAgQIDAgYADysHIKhIgQIAAAQIECBAgQIAAAQIECBAgQIAAAQIECBAgQIAAAQIESgEHlFJXNgECBAgQIECAAAECBAgQIECAAAECBAgQIECAAAECBAgQIEDgQMAB5WBkFQkQIECAAAECBAgQIECAAAECBAgQIECAAAECBAgQIECAAAECpYADSqkrmwABAgQIECBAgAABAgQIECBAgAABAgQIECBAgAABAgQIECBwIOCAcjCyigQIECBAgAABAgQIECBAgAABAgQIECBAgAABAgQIECBAgACBUsABpdSVTYAAAQIECBAgQIAAAQIECBAgQIAAAQIECBAgQIAAAQIECBA4EHBAORhZRQIECBAgQIAAAQIECBAgQIAAAQIECBAgQIAAAQIECBAgQIBAKeCAUurKJkCAAAECBAgQIECAAAECBAgQIECAAAECBAgQIECAAAECBAgcCDigHIysIgECBAgQIECAAAECBAgQIECAAAECBAgQIECAAAECBAgQIECgFHBAKXVlEyBAgAABAgQIECBAgAABAgQIECBAgAABAgQIECBAgAABAgQOBBxQDkZWkQABAgQIECBAgAABAgQIECBAgAABAgQIECBAgAABAgQIECBQCjiglLqyCRAgQIAAAQIECBAgQIAAAQIECBAgQIAAAQIECBAgQIAAAQIHAg4oByOrSIAAAQIECBAgQIAAAQIECBAgQIAAAQIECBAgQIAAAQIECBAoBRxQSl3ZBAgQIECAAAECBAgQIECAAAECBAgQIECAAAECBAgQIECAAIEDAQeUg5FVJECAAAECBAgQIECAAAECBAgQIECAAAECBAgQIECAAAECBAiUAg4opa5sAgQIECBAgAABAgQIECBAgAABAgQIECBAgAABAgQIECBAgMCBgAPKwcgqEiBAgAABAgQIECBAgAABAgQIECBAgAABAgQIECBAgAABAgRKAQeUUlc2AQIECBAgQIAAAQIECBAgQIAAAQIECBAgQIAAAQIECBAgQOBAwAHlYGQVCRAgQIAAAQIECBAgQIAAAQIECBAgQIAAAQIECBAgQIAAAQKlgANKqSubAAECBAgQIECAAAECBAgQIECAAAECBAgQIECAAAECBAgQIHAg4IByMLKKBAgQIECAAAECBAgQIECAAAECBAgQIECAAAECBAgQIECAAIFSwAGl1JVNgAABAgQIECBAgAABAgQIECBAgAABAgQIECBAgAABAgQIEDgQcEA5GFlFAgQIECBAgAABAgQIECBAgAABAgQIECBAgAABAgQIECBAgEAp4IBS6somQIAAAQIECBAgQIAAAQIECBAgQIAAAQIECBAgQIAAAQIECBwIOKAcjKwiAQIECBAgQIAAAQIECBAgQIAAAQIECBAgQIAAAQIECBAgQKAUcEApdWUTIECAAAECBAgQIECAAAECBAgQIECAAAECBAgQIECAAAECBA4EHFAORlaRAAECBAgQIECAAAECBAgQIECAAAECBAgQIECAAAECBAgQIFAKOKCUurIJECBAgAABAgQIECBAgAABAgQIECBAgAABAgQIECBAgAABAgcCDigHI6tIgAABAgQIECBAgAABAgQIECBAgAABAgQIECBAgAABAgQIECgFHFBKXdkECBAgQIAAAQIECBAgQIAAAQIECBAgQIAAAQIECBAgQIAAgQMBB5SDkVUkQIAAAQIECBAgQIAAAQIECBAgQIAAAQIECBAgQIAAAQIECJQCDiilrmwCBAgQIECAAAECBAgQIECAAAECBAgQIECAAAECBAgQIECAwIGAA8rByCoSIECAAAECBAgQIECAAAECBAgQIECAAAECBAgQIECAAAECBEoBB5RSVzYBAgQIECBAgAABAgQIECBAgAABAgQIECBAgAABAgQIECBA4EDAAeVgZBUJECBAgAABAgQIECBAgAABAgQIECBAgAABAgQIECBAgAABAqWAA0qpK5sAAQIECBAgQIAAAQIECBAgQIAAAQIECBAgQIAAAQIECBAgcCDggHIwsooECBAgQIAAAQIECBAgQIAAAQIECBAgQIAAAQIECBAgQIAAgVLAAaXUlU2AAAECBAgQIECAAAECBAgQIECAAAECBAgQIECAAAECBAgQOBBwQDkYWUUCBAgQIECAAAECBAgQIECAAAECBAgQIECAAAECBAgQIECAQCnggFLqyiZAgAABAgQIECBAgAABAgQIECBAgAABAgQIECBAgAABAgQIHAg4oByMrCIBAgQIECBAgAABAgQIECBAgAABAgQIECBAgAABAgQIECBAoBRwQCl1ZRMgQIAAAQIECBAgQIAAAQIECBAgQIAAAQIECBAgQIAAAQIEDgQcUA5GVpEAAQIECBAgQIAAAQIECBAgQIAAAQIECBAgQIAAAQIECBAgUAo4oJS6sgkQIECAAAECBAgQIECAAAECBAgQIECAAAECBAgQIECAAAECBwIOKAcjq0iAAAECBAgQIECAAAECBAgQIECAAAECBAgQIECAAAECBAgQKAUcUEpd2QQIECBAgAABAgQIECBAgAABAgQIECBAgAABAgQIECBAgACBAwEHlIORVSRAgAABAgQIECBAgAABAgQIECBAgAABAgQIECBAgAABAgQIlAIOKKWubAIECBAgQIAAAQIECBAgQIAAAQIECBAgQIAAAQIECBAgQIDAgYADysHIKhIgQIAAAQIECBAgQIAAAQIECBAgQIAAAQIECBAgQIAAAQIESoEBmjinp6IPGGgAAAAASUVORK5CYII="/>
          <p:cNvSpPr>
            <a:spLocks noChangeAspect="1" noChangeArrowheads="1"/>
          </p:cNvSpPr>
          <p:nvPr/>
        </p:nvSpPr>
        <p:spPr bwMode="auto">
          <a:xfrm>
            <a:off x="928658" y="1209819"/>
            <a:ext cx="52578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0" name="Picture 6" descr="https://lh4.googleusercontent.com/c5jNqtxGQJ6Jl8CUxJtGx1h68kC8eDNGAaWW3hXMsxl9mHd-xZmz96hJfc31GVYYT-xU8aOLjpB1b5dKtdvdbiOs8BxlCVY6zGuk3QG3fP0zaDHJwj3TzJqrMZfnkmljaGLJfX1uLExhUzbursixAy66FtGU7hY-RNfnkSveJf2wUZ8CZNPd_BE9lc2u=n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981200"/>
            <a:ext cx="63246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00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3938</TotalTime>
  <Words>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Gibbons</dc:creator>
  <cp:lastModifiedBy>Brooke Gibbons</cp:lastModifiedBy>
  <cp:revision>16</cp:revision>
  <dcterms:created xsi:type="dcterms:W3CDTF">2021-07-21T01:01:50Z</dcterms:created>
  <dcterms:modified xsi:type="dcterms:W3CDTF">2022-11-01T02:09:14Z</dcterms:modified>
</cp:coreProperties>
</file>