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4DB6AC"/>
    <a:srgbClr val="FFFFFF"/>
    <a:srgbClr val="1B7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17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0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3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3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24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1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26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09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1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7824-628F-4A22-895B-02835383118A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57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Picture 54" descr="https://lh3.googleusercontent.com/-7aWqpMMJ9fsU9DG9QTx_wRlySosXFs9BEoa3gghAYzRBNDU5YiTStHqsSzOJXrfLFMv_UspqJW74WrrzRSb0kL4tVrI7qtl5tFL-qyKA7bbRdAT39apknpeVIqVWAHZfo4wMfKBzo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79" y="742951"/>
            <a:ext cx="2951634" cy="14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096000" y="4471522"/>
            <a:ext cx="2211696" cy="1634470"/>
            <a:chOff x="4743450" y="3785722"/>
            <a:chExt cx="2211696" cy="1634470"/>
          </a:xfrm>
        </p:grpSpPr>
        <p:pic>
          <p:nvPicPr>
            <p:cNvPr id="1076" name="Picture 52" descr="earth-glob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385" y="3785722"/>
              <a:ext cx="1139825" cy="113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743450" y="4896972"/>
              <a:ext cx="22116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1B79AB"/>
                  </a:solidFill>
                </a:rPr>
                <a:t>GlobalArchive</a:t>
              </a:r>
              <a:endParaRPr lang="en-AU" sz="2800" dirty="0">
                <a:solidFill>
                  <a:srgbClr val="1B79AB"/>
                </a:solidFill>
              </a:endParaRPr>
            </a:p>
          </p:txBody>
        </p:sp>
      </p:grpSp>
      <p:pic>
        <p:nvPicPr>
          <p:cNvPr id="1080" name="Picture 56" descr="free PNG computer icon vector png - desktop computer PNG image with transparent background PNG images transparent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9" b="89872" l="833" r="100000">
                        <a14:foregroundMark x1="18810" y1="62747" x2="18810" y2="62747"/>
                        <a14:foregroundMark x1="25357" y1="76484" x2="25357" y2="76484"/>
                        <a14:foregroundMark x1="94524" y1="72759" x2="94524" y2="72759"/>
                        <a14:foregroundMark x1="6190" y1="34808" x2="6190" y2="34808"/>
                        <a14:foregroundMark x1="51071" y1="65308" x2="51071" y2="65308"/>
                        <a14:backgroundMark x1="13929" y1="69383" x2="13929" y2="69383"/>
                        <a14:backgroundMark x1="68333" y1="33411" x2="68333" y2="33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" y="-302287"/>
            <a:ext cx="5114731" cy="43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t="31789"/>
          <a:stretch/>
        </p:blipFill>
        <p:spPr>
          <a:xfrm>
            <a:off x="4647213" y="1611917"/>
            <a:ext cx="1005777" cy="95858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257675" y="4537534"/>
            <a:ext cx="1638462" cy="1568458"/>
            <a:chOff x="3733800" y="4057650"/>
            <a:chExt cx="1638462" cy="1568458"/>
          </a:xfrm>
        </p:grpSpPr>
        <p:sp>
          <p:nvSpPr>
            <p:cNvPr id="76" name="Oval 75"/>
            <p:cNvSpPr/>
            <p:nvPr/>
          </p:nvSpPr>
          <p:spPr>
            <a:xfrm>
              <a:off x="3983118" y="4057650"/>
              <a:ext cx="1139825" cy="1139824"/>
            </a:xfrm>
            <a:prstGeom prst="ellipse">
              <a:avLst/>
            </a:prstGeom>
            <a:solidFill>
              <a:srgbClr val="4DB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33800" y="5102888"/>
              <a:ext cx="1638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4DB6AC"/>
                  </a:solidFill>
                </a:rPr>
                <a:t>SyncTOOL</a:t>
              </a:r>
              <a:endParaRPr lang="en-AU" sz="2800" dirty="0">
                <a:solidFill>
                  <a:srgbClr val="4DB6AC"/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20" y="4738190"/>
            <a:ext cx="881370" cy="729396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8556385" y="4537534"/>
            <a:ext cx="1540806" cy="1597033"/>
            <a:chOff x="3782627" y="4057650"/>
            <a:chExt cx="1540806" cy="1597033"/>
          </a:xfrm>
        </p:grpSpPr>
        <p:sp>
          <p:nvSpPr>
            <p:cNvPr id="86" name="Oval 85"/>
            <p:cNvSpPr/>
            <p:nvPr/>
          </p:nvSpPr>
          <p:spPr>
            <a:xfrm>
              <a:off x="3983118" y="4057650"/>
              <a:ext cx="1139825" cy="11398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82627" y="5131463"/>
              <a:ext cx="1540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D966"/>
                  </a:solidFill>
                </a:rPr>
                <a:t>CheckEM</a:t>
              </a:r>
              <a:endParaRPr lang="en-AU" sz="2800" dirty="0">
                <a:solidFill>
                  <a:srgbClr val="FFD966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01" y="4535022"/>
            <a:ext cx="874174" cy="8741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33" y="5165391"/>
            <a:ext cx="449510" cy="449510"/>
          </a:xfrm>
          <a:prstGeom prst="rect">
            <a:avLst/>
          </a:prstGeom>
        </p:spPr>
      </p:pic>
      <p:pic>
        <p:nvPicPr>
          <p:cNvPr id="1092" name="Picture 68" descr="Database fre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7" y="4136829"/>
            <a:ext cx="2057123" cy="205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981352" y="6146794"/>
            <a:ext cx="91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TPAC</a:t>
            </a:r>
            <a:endParaRPr lang="en-AU" sz="2800" dirty="0"/>
          </a:p>
        </p:txBody>
      </p:sp>
      <p:pic>
        <p:nvPicPr>
          <p:cNvPr id="1094" name="Picture 70" descr="Film fre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37" y="3679348"/>
            <a:ext cx="914961" cy="91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70" descr="Film fre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4" y="4206062"/>
            <a:ext cx="914961" cy="91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Database free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595" y="719534"/>
            <a:ext cx="1349375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8929270" y="2068909"/>
            <a:ext cx="2430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dirty="0" smtClean="0"/>
              <a:t>National/Institutional</a:t>
            </a:r>
          </a:p>
          <a:p>
            <a:pPr algn="ctr"/>
            <a:r>
              <a:rPr lang="en-AU" sz="2000" dirty="0" smtClean="0"/>
              <a:t>portal/</a:t>
            </a:r>
            <a:r>
              <a:rPr lang="en-AU" sz="2000" dirty="0" err="1" smtClean="0"/>
              <a:t>db</a:t>
            </a:r>
            <a:endParaRPr lang="en-AU" sz="20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734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215" y="4594309"/>
            <a:ext cx="1853345" cy="1743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82" y="4535022"/>
            <a:ext cx="2420322" cy="1804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5" b="90000" l="10000" r="90000">
                        <a14:foregroundMark x1="25517" y1="73103" x2="25517" y2="73103"/>
                        <a14:foregroundMark x1="44828" y1="76897" x2="44828" y2="76897"/>
                        <a14:foregroundMark x1="13793" y1="80000" x2="84828" y2="779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456" y="4596320"/>
            <a:ext cx="1767993" cy="1767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68" y="-422670"/>
            <a:ext cx="4279763" cy="3097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43" y="3718977"/>
            <a:ext cx="2085013" cy="2603218"/>
          </a:xfrm>
          <a:prstGeom prst="rect">
            <a:avLst/>
          </a:prstGeom>
        </p:spPr>
      </p:pic>
      <p:pic>
        <p:nvPicPr>
          <p:cNvPr id="2050" name="Picture 2" descr="Bar chart fre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977" y="4343399"/>
            <a:ext cx="905927" cy="9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307" y="1125848"/>
            <a:ext cx="2554445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5976852" y="1757511"/>
            <a:ext cx="3919850" cy="39198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38" y="1825625"/>
            <a:ext cx="3006278" cy="3006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16" y="3708769"/>
            <a:ext cx="1545862" cy="154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6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Gibbons</dc:creator>
  <cp:lastModifiedBy>Brooke Gibbons</cp:lastModifiedBy>
  <cp:revision>12</cp:revision>
  <dcterms:created xsi:type="dcterms:W3CDTF">2021-07-21T01:01:50Z</dcterms:created>
  <dcterms:modified xsi:type="dcterms:W3CDTF">2021-10-26T02:51:20Z</dcterms:modified>
</cp:coreProperties>
</file>