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57500"/>
    <a:srgbClr val="B2B3B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C91B-5E2D-E544-B182-E8D832784244}" type="datetimeFigureOut">
              <a:rPr lang="en-US" smtClean="0"/>
              <a:pPr/>
              <a:t>6/15/11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A8A7-0740-FC4E-80A1-DCDE12A99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C91B-5E2D-E544-B182-E8D832784244}" type="datetimeFigureOut">
              <a:rPr lang="en-US" smtClean="0"/>
              <a:pPr/>
              <a:t>6/15/11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A8A7-0740-FC4E-80A1-DCDE12A99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C91B-5E2D-E544-B182-E8D832784244}" type="datetimeFigureOut">
              <a:rPr lang="en-US" smtClean="0"/>
              <a:pPr/>
              <a:t>6/15/11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A8A7-0740-FC4E-80A1-DCDE12A99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C91B-5E2D-E544-B182-E8D832784244}" type="datetimeFigureOut">
              <a:rPr lang="en-US" smtClean="0"/>
              <a:pPr/>
              <a:t>6/15/11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A8A7-0740-FC4E-80A1-DCDE12A99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C91B-5E2D-E544-B182-E8D832784244}" type="datetimeFigureOut">
              <a:rPr lang="en-US" smtClean="0"/>
              <a:pPr/>
              <a:t>6/15/11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A8A7-0740-FC4E-80A1-DCDE12A99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C91B-5E2D-E544-B182-E8D832784244}" type="datetimeFigureOut">
              <a:rPr lang="en-US" smtClean="0"/>
              <a:pPr/>
              <a:t>6/15/11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A8A7-0740-FC4E-80A1-DCDE12A99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C91B-5E2D-E544-B182-E8D832784244}" type="datetimeFigureOut">
              <a:rPr lang="en-US" smtClean="0"/>
              <a:pPr/>
              <a:t>6/15/11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A8A7-0740-FC4E-80A1-DCDE12A99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C91B-5E2D-E544-B182-E8D832784244}" type="datetimeFigureOut">
              <a:rPr lang="en-US" smtClean="0"/>
              <a:pPr/>
              <a:t>6/15/11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A8A7-0740-FC4E-80A1-DCDE12A99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C91B-5E2D-E544-B182-E8D832784244}" type="datetimeFigureOut">
              <a:rPr lang="en-US" smtClean="0"/>
              <a:pPr/>
              <a:t>6/15/11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A8A7-0740-FC4E-80A1-DCDE12A99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C91B-5E2D-E544-B182-E8D832784244}" type="datetimeFigureOut">
              <a:rPr lang="en-US" smtClean="0"/>
              <a:pPr/>
              <a:t>6/15/11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A8A7-0740-FC4E-80A1-DCDE12A99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C91B-5E2D-E544-B182-E8D832784244}" type="datetimeFigureOut">
              <a:rPr lang="en-US" smtClean="0"/>
              <a:pPr/>
              <a:t>6/15/11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A8A7-0740-FC4E-80A1-DCDE12A99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EC91B-5E2D-E544-B182-E8D832784244}" type="datetimeFigureOut">
              <a:rPr lang="en-US" smtClean="0"/>
              <a:pPr/>
              <a:t>6/15/11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0A8A7-0740-FC4E-80A1-DCDE12A99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181"/>
          <p:cNvGrpSpPr/>
          <p:nvPr/>
        </p:nvGrpSpPr>
        <p:grpSpPr>
          <a:xfrm>
            <a:off x="449191" y="472925"/>
            <a:ext cx="4664028" cy="5666642"/>
            <a:chOff x="449191" y="472925"/>
            <a:chExt cx="4664028" cy="5666642"/>
          </a:xfrm>
        </p:grpSpPr>
        <p:grpSp>
          <p:nvGrpSpPr>
            <p:cNvPr id="5" name="Group 1467"/>
            <p:cNvGrpSpPr>
              <a:grpSpLocks/>
            </p:cNvGrpSpPr>
            <p:nvPr/>
          </p:nvGrpSpPr>
          <p:grpSpPr bwMode="auto">
            <a:xfrm>
              <a:off x="585416" y="2185625"/>
              <a:ext cx="4148680" cy="935301"/>
              <a:chOff x="9296400" y="6553200"/>
              <a:chExt cx="3048000" cy="687248"/>
            </a:xfrm>
          </p:grpSpPr>
          <p:grpSp>
            <p:nvGrpSpPr>
              <p:cNvPr id="131" name="Group 1436"/>
              <p:cNvGrpSpPr>
                <a:grpSpLocks/>
              </p:cNvGrpSpPr>
              <p:nvPr/>
            </p:nvGrpSpPr>
            <p:grpSpPr bwMode="auto">
              <a:xfrm>
                <a:off x="10083800" y="6553200"/>
                <a:ext cx="685800" cy="687248"/>
                <a:chOff x="9613900" y="6082038"/>
                <a:chExt cx="595634" cy="596892"/>
              </a:xfrm>
            </p:grpSpPr>
            <p:sp>
              <p:nvSpPr>
                <p:cNvPr id="162" name="Cube 1431"/>
                <p:cNvSpPr>
                  <a:spLocks noChangeArrowheads="1"/>
                </p:cNvSpPr>
                <p:nvPr/>
              </p:nvSpPr>
              <p:spPr bwMode="auto">
                <a:xfrm>
                  <a:off x="9613900" y="64389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Cube 1432"/>
                <p:cNvSpPr>
                  <a:spLocks noChangeArrowheads="1"/>
                </p:cNvSpPr>
                <p:nvPr/>
              </p:nvSpPr>
              <p:spPr bwMode="auto">
                <a:xfrm>
                  <a:off x="9790430" y="64389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Cube 1433"/>
                <p:cNvSpPr>
                  <a:spLocks noChangeArrowheads="1"/>
                </p:cNvSpPr>
                <p:nvPr/>
              </p:nvSpPr>
              <p:spPr bwMode="auto">
                <a:xfrm>
                  <a:off x="9969500" y="64389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Cube 1428"/>
                <p:cNvSpPr>
                  <a:spLocks noChangeArrowheads="1"/>
                </p:cNvSpPr>
                <p:nvPr/>
              </p:nvSpPr>
              <p:spPr bwMode="auto">
                <a:xfrm>
                  <a:off x="9613900" y="62611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Cube 1429"/>
                <p:cNvSpPr>
                  <a:spLocks noChangeArrowheads="1"/>
                </p:cNvSpPr>
                <p:nvPr/>
              </p:nvSpPr>
              <p:spPr bwMode="auto">
                <a:xfrm>
                  <a:off x="9790431" y="62611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Cube 1430"/>
                <p:cNvSpPr>
                  <a:spLocks noChangeArrowheads="1"/>
                </p:cNvSpPr>
                <p:nvPr/>
              </p:nvSpPr>
              <p:spPr bwMode="auto">
                <a:xfrm>
                  <a:off x="9969500" y="62611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Cube 1427"/>
                <p:cNvSpPr>
                  <a:spLocks noChangeArrowheads="1"/>
                </p:cNvSpPr>
                <p:nvPr/>
              </p:nvSpPr>
              <p:spPr bwMode="auto">
                <a:xfrm>
                  <a:off x="9613904" y="6082038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Cube 1426"/>
                <p:cNvSpPr>
                  <a:spLocks noChangeArrowheads="1"/>
                </p:cNvSpPr>
                <p:nvPr/>
              </p:nvSpPr>
              <p:spPr bwMode="auto">
                <a:xfrm>
                  <a:off x="9790434" y="6082038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Cube 1424"/>
                <p:cNvSpPr>
                  <a:spLocks noChangeArrowheads="1"/>
                </p:cNvSpPr>
                <p:nvPr/>
              </p:nvSpPr>
              <p:spPr bwMode="auto">
                <a:xfrm>
                  <a:off x="9969504" y="6082038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2" name="Group 1437"/>
              <p:cNvGrpSpPr>
                <a:grpSpLocks/>
              </p:cNvGrpSpPr>
              <p:nvPr/>
            </p:nvGrpSpPr>
            <p:grpSpPr bwMode="auto">
              <a:xfrm>
                <a:off x="9296400" y="6553200"/>
                <a:ext cx="685800" cy="687248"/>
                <a:chOff x="9613900" y="6082038"/>
                <a:chExt cx="595634" cy="596892"/>
              </a:xfrm>
            </p:grpSpPr>
            <p:sp>
              <p:nvSpPr>
                <p:cNvPr id="153" name="Cube 1438"/>
                <p:cNvSpPr>
                  <a:spLocks noChangeArrowheads="1"/>
                </p:cNvSpPr>
                <p:nvPr/>
              </p:nvSpPr>
              <p:spPr bwMode="auto">
                <a:xfrm>
                  <a:off x="9613900" y="64389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Cube 1439"/>
                <p:cNvSpPr>
                  <a:spLocks noChangeArrowheads="1"/>
                </p:cNvSpPr>
                <p:nvPr/>
              </p:nvSpPr>
              <p:spPr bwMode="auto">
                <a:xfrm>
                  <a:off x="9790430" y="64389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Cube 1440"/>
                <p:cNvSpPr>
                  <a:spLocks noChangeArrowheads="1"/>
                </p:cNvSpPr>
                <p:nvPr/>
              </p:nvSpPr>
              <p:spPr bwMode="auto">
                <a:xfrm>
                  <a:off x="9969500" y="64389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Cube 1441"/>
                <p:cNvSpPr>
                  <a:spLocks noChangeArrowheads="1"/>
                </p:cNvSpPr>
                <p:nvPr/>
              </p:nvSpPr>
              <p:spPr bwMode="auto">
                <a:xfrm>
                  <a:off x="9613900" y="62611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Cube 1442"/>
                <p:cNvSpPr>
                  <a:spLocks noChangeArrowheads="1"/>
                </p:cNvSpPr>
                <p:nvPr/>
              </p:nvSpPr>
              <p:spPr bwMode="auto">
                <a:xfrm>
                  <a:off x="9790431" y="62611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Cube 1443"/>
                <p:cNvSpPr>
                  <a:spLocks noChangeArrowheads="1"/>
                </p:cNvSpPr>
                <p:nvPr/>
              </p:nvSpPr>
              <p:spPr bwMode="auto">
                <a:xfrm>
                  <a:off x="9969500" y="62611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Cube 1444"/>
                <p:cNvSpPr>
                  <a:spLocks noChangeArrowheads="1"/>
                </p:cNvSpPr>
                <p:nvPr/>
              </p:nvSpPr>
              <p:spPr bwMode="auto">
                <a:xfrm>
                  <a:off x="9613904" y="6082038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Cube 1445"/>
                <p:cNvSpPr>
                  <a:spLocks noChangeArrowheads="1"/>
                </p:cNvSpPr>
                <p:nvPr/>
              </p:nvSpPr>
              <p:spPr bwMode="auto">
                <a:xfrm>
                  <a:off x="9790434" y="6082038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Cube 1446"/>
                <p:cNvSpPr>
                  <a:spLocks noChangeArrowheads="1"/>
                </p:cNvSpPr>
                <p:nvPr/>
              </p:nvSpPr>
              <p:spPr bwMode="auto">
                <a:xfrm>
                  <a:off x="9969504" y="6082038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D575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3" name="Group 1447"/>
              <p:cNvGrpSpPr>
                <a:grpSpLocks/>
              </p:cNvGrpSpPr>
              <p:nvPr/>
            </p:nvGrpSpPr>
            <p:grpSpPr bwMode="auto">
              <a:xfrm>
                <a:off x="10871200" y="6553200"/>
                <a:ext cx="685800" cy="687248"/>
                <a:chOff x="9613900" y="6082038"/>
                <a:chExt cx="595634" cy="596892"/>
              </a:xfrm>
            </p:grpSpPr>
            <p:sp>
              <p:nvSpPr>
                <p:cNvPr id="144" name="Cube 1448"/>
                <p:cNvSpPr>
                  <a:spLocks noChangeArrowheads="1"/>
                </p:cNvSpPr>
                <p:nvPr/>
              </p:nvSpPr>
              <p:spPr bwMode="auto">
                <a:xfrm>
                  <a:off x="9613900" y="64389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Cube 1449"/>
                <p:cNvSpPr>
                  <a:spLocks noChangeArrowheads="1"/>
                </p:cNvSpPr>
                <p:nvPr/>
              </p:nvSpPr>
              <p:spPr bwMode="auto">
                <a:xfrm>
                  <a:off x="9790430" y="64389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Cube 1450"/>
                <p:cNvSpPr>
                  <a:spLocks noChangeArrowheads="1"/>
                </p:cNvSpPr>
                <p:nvPr/>
              </p:nvSpPr>
              <p:spPr bwMode="auto">
                <a:xfrm>
                  <a:off x="9969500" y="64389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Cube 1451"/>
                <p:cNvSpPr>
                  <a:spLocks noChangeArrowheads="1"/>
                </p:cNvSpPr>
                <p:nvPr/>
              </p:nvSpPr>
              <p:spPr bwMode="auto">
                <a:xfrm>
                  <a:off x="9613900" y="62611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Cube 1452"/>
                <p:cNvSpPr>
                  <a:spLocks noChangeArrowheads="1"/>
                </p:cNvSpPr>
                <p:nvPr/>
              </p:nvSpPr>
              <p:spPr bwMode="auto">
                <a:xfrm>
                  <a:off x="9790431" y="62611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Cube 1453"/>
                <p:cNvSpPr>
                  <a:spLocks noChangeArrowheads="1"/>
                </p:cNvSpPr>
                <p:nvPr/>
              </p:nvSpPr>
              <p:spPr bwMode="auto">
                <a:xfrm>
                  <a:off x="9969500" y="62611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Cube 1454"/>
                <p:cNvSpPr>
                  <a:spLocks noChangeArrowheads="1"/>
                </p:cNvSpPr>
                <p:nvPr/>
              </p:nvSpPr>
              <p:spPr bwMode="auto">
                <a:xfrm>
                  <a:off x="9613904" y="6082038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Cube 1455"/>
                <p:cNvSpPr>
                  <a:spLocks noChangeArrowheads="1"/>
                </p:cNvSpPr>
                <p:nvPr/>
              </p:nvSpPr>
              <p:spPr bwMode="auto">
                <a:xfrm>
                  <a:off x="9790434" y="6082038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Cube 1456"/>
                <p:cNvSpPr>
                  <a:spLocks noChangeArrowheads="1"/>
                </p:cNvSpPr>
                <p:nvPr/>
              </p:nvSpPr>
              <p:spPr bwMode="auto">
                <a:xfrm>
                  <a:off x="9969504" y="6082038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" name="Group 1457"/>
              <p:cNvGrpSpPr>
                <a:grpSpLocks/>
              </p:cNvGrpSpPr>
              <p:nvPr/>
            </p:nvGrpSpPr>
            <p:grpSpPr bwMode="auto">
              <a:xfrm>
                <a:off x="11658600" y="6553200"/>
                <a:ext cx="685800" cy="687248"/>
                <a:chOff x="9613900" y="6082038"/>
                <a:chExt cx="595634" cy="596892"/>
              </a:xfrm>
            </p:grpSpPr>
            <p:sp>
              <p:nvSpPr>
                <p:cNvPr id="135" name="Cube 1458"/>
                <p:cNvSpPr>
                  <a:spLocks noChangeArrowheads="1"/>
                </p:cNvSpPr>
                <p:nvPr/>
              </p:nvSpPr>
              <p:spPr bwMode="auto">
                <a:xfrm>
                  <a:off x="9613900" y="64389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Cube 1459"/>
                <p:cNvSpPr>
                  <a:spLocks noChangeArrowheads="1"/>
                </p:cNvSpPr>
                <p:nvPr/>
              </p:nvSpPr>
              <p:spPr bwMode="auto">
                <a:xfrm>
                  <a:off x="9790430" y="64389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Cube 1460"/>
                <p:cNvSpPr>
                  <a:spLocks noChangeArrowheads="1"/>
                </p:cNvSpPr>
                <p:nvPr/>
              </p:nvSpPr>
              <p:spPr bwMode="auto">
                <a:xfrm>
                  <a:off x="9969500" y="64389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Cube 1461"/>
                <p:cNvSpPr>
                  <a:spLocks noChangeArrowheads="1"/>
                </p:cNvSpPr>
                <p:nvPr/>
              </p:nvSpPr>
              <p:spPr bwMode="auto">
                <a:xfrm>
                  <a:off x="9613900" y="62611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Cube 1462"/>
                <p:cNvSpPr>
                  <a:spLocks noChangeArrowheads="1"/>
                </p:cNvSpPr>
                <p:nvPr/>
              </p:nvSpPr>
              <p:spPr bwMode="auto">
                <a:xfrm>
                  <a:off x="9790431" y="62611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Cube 1463"/>
                <p:cNvSpPr>
                  <a:spLocks noChangeArrowheads="1"/>
                </p:cNvSpPr>
                <p:nvPr/>
              </p:nvSpPr>
              <p:spPr bwMode="auto">
                <a:xfrm>
                  <a:off x="9969500" y="62611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Cube 1464"/>
                <p:cNvSpPr>
                  <a:spLocks noChangeArrowheads="1"/>
                </p:cNvSpPr>
                <p:nvPr/>
              </p:nvSpPr>
              <p:spPr bwMode="auto">
                <a:xfrm>
                  <a:off x="9613904" y="6082038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Cube 1465"/>
                <p:cNvSpPr>
                  <a:spLocks noChangeArrowheads="1"/>
                </p:cNvSpPr>
                <p:nvPr/>
              </p:nvSpPr>
              <p:spPr bwMode="auto">
                <a:xfrm>
                  <a:off x="9790434" y="6082038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Cube 1466"/>
                <p:cNvSpPr>
                  <a:spLocks noChangeArrowheads="1"/>
                </p:cNvSpPr>
                <p:nvPr/>
              </p:nvSpPr>
              <p:spPr bwMode="auto">
                <a:xfrm>
                  <a:off x="9969504" y="6082038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1508"/>
            <p:cNvGrpSpPr>
              <a:grpSpLocks/>
            </p:cNvGrpSpPr>
            <p:nvPr/>
          </p:nvGrpSpPr>
          <p:grpSpPr bwMode="auto">
            <a:xfrm>
              <a:off x="585416" y="1148591"/>
              <a:ext cx="4148680" cy="935301"/>
              <a:chOff x="9448800" y="5943600"/>
              <a:chExt cx="3048000" cy="687248"/>
            </a:xfrm>
          </p:grpSpPr>
          <p:grpSp>
            <p:nvGrpSpPr>
              <p:cNvPr id="91" name="Group 1468"/>
              <p:cNvGrpSpPr>
                <a:grpSpLocks/>
              </p:cNvGrpSpPr>
              <p:nvPr/>
            </p:nvGrpSpPr>
            <p:grpSpPr bwMode="auto">
              <a:xfrm>
                <a:off x="10236200" y="5943600"/>
                <a:ext cx="685800" cy="687248"/>
                <a:chOff x="9613900" y="6082038"/>
                <a:chExt cx="595634" cy="596892"/>
              </a:xfrm>
            </p:grpSpPr>
            <p:sp>
              <p:nvSpPr>
                <p:cNvPr id="122" name="Cube 1469"/>
                <p:cNvSpPr>
                  <a:spLocks noChangeArrowheads="1"/>
                </p:cNvSpPr>
                <p:nvPr/>
              </p:nvSpPr>
              <p:spPr bwMode="auto">
                <a:xfrm>
                  <a:off x="9613900" y="64389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Cube 1470"/>
                <p:cNvSpPr>
                  <a:spLocks noChangeArrowheads="1"/>
                </p:cNvSpPr>
                <p:nvPr/>
              </p:nvSpPr>
              <p:spPr bwMode="auto">
                <a:xfrm>
                  <a:off x="9790430" y="64389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Cube 1471"/>
                <p:cNvSpPr>
                  <a:spLocks noChangeArrowheads="1"/>
                </p:cNvSpPr>
                <p:nvPr/>
              </p:nvSpPr>
              <p:spPr bwMode="auto">
                <a:xfrm>
                  <a:off x="9969500" y="64389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Cube 1472"/>
                <p:cNvSpPr>
                  <a:spLocks noChangeArrowheads="1"/>
                </p:cNvSpPr>
                <p:nvPr/>
              </p:nvSpPr>
              <p:spPr bwMode="auto">
                <a:xfrm>
                  <a:off x="9613900" y="62611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Cube 1473"/>
                <p:cNvSpPr>
                  <a:spLocks noChangeArrowheads="1"/>
                </p:cNvSpPr>
                <p:nvPr/>
              </p:nvSpPr>
              <p:spPr bwMode="auto">
                <a:xfrm>
                  <a:off x="9790431" y="62611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Cube 1474"/>
                <p:cNvSpPr>
                  <a:spLocks noChangeArrowheads="1"/>
                </p:cNvSpPr>
                <p:nvPr/>
              </p:nvSpPr>
              <p:spPr bwMode="auto">
                <a:xfrm>
                  <a:off x="9969500" y="62611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Cube 1475"/>
                <p:cNvSpPr>
                  <a:spLocks noChangeArrowheads="1"/>
                </p:cNvSpPr>
                <p:nvPr/>
              </p:nvSpPr>
              <p:spPr bwMode="auto">
                <a:xfrm>
                  <a:off x="9613904" y="6082038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Cube 1476"/>
                <p:cNvSpPr>
                  <a:spLocks noChangeArrowheads="1"/>
                </p:cNvSpPr>
                <p:nvPr/>
              </p:nvSpPr>
              <p:spPr bwMode="auto">
                <a:xfrm>
                  <a:off x="9790434" y="6082038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" name="Cube 1477"/>
                <p:cNvSpPr>
                  <a:spLocks noChangeArrowheads="1"/>
                </p:cNvSpPr>
                <p:nvPr/>
              </p:nvSpPr>
              <p:spPr bwMode="auto">
                <a:xfrm>
                  <a:off x="9969504" y="6082038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2" name="Group 1478"/>
              <p:cNvGrpSpPr>
                <a:grpSpLocks/>
              </p:cNvGrpSpPr>
              <p:nvPr/>
            </p:nvGrpSpPr>
            <p:grpSpPr bwMode="auto">
              <a:xfrm>
                <a:off x="9448800" y="5943600"/>
                <a:ext cx="685800" cy="687248"/>
                <a:chOff x="9613900" y="6082038"/>
                <a:chExt cx="595634" cy="596892"/>
              </a:xfrm>
            </p:grpSpPr>
            <p:sp>
              <p:nvSpPr>
                <p:cNvPr id="113" name="Cube 1479"/>
                <p:cNvSpPr>
                  <a:spLocks noChangeArrowheads="1"/>
                </p:cNvSpPr>
                <p:nvPr/>
              </p:nvSpPr>
              <p:spPr bwMode="auto">
                <a:xfrm>
                  <a:off x="9613900" y="64389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" name="Cube 1480"/>
                <p:cNvSpPr>
                  <a:spLocks noChangeArrowheads="1"/>
                </p:cNvSpPr>
                <p:nvPr/>
              </p:nvSpPr>
              <p:spPr bwMode="auto">
                <a:xfrm>
                  <a:off x="9790430" y="64389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5" name="Cube 1481"/>
                <p:cNvSpPr>
                  <a:spLocks noChangeArrowheads="1"/>
                </p:cNvSpPr>
                <p:nvPr/>
              </p:nvSpPr>
              <p:spPr bwMode="auto">
                <a:xfrm>
                  <a:off x="9969500" y="64389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6" name="Cube 1482"/>
                <p:cNvSpPr>
                  <a:spLocks noChangeArrowheads="1"/>
                </p:cNvSpPr>
                <p:nvPr/>
              </p:nvSpPr>
              <p:spPr bwMode="auto">
                <a:xfrm>
                  <a:off x="9613900" y="62611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" name="Cube 1483"/>
                <p:cNvSpPr>
                  <a:spLocks noChangeArrowheads="1"/>
                </p:cNvSpPr>
                <p:nvPr/>
              </p:nvSpPr>
              <p:spPr bwMode="auto">
                <a:xfrm>
                  <a:off x="9790431" y="62611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" name="Cube 1484"/>
                <p:cNvSpPr>
                  <a:spLocks noChangeArrowheads="1"/>
                </p:cNvSpPr>
                <p:nvPr/>
              </p:nvSpPr>
              <p:spPr bwMode="auto">
                <a:xfrm>
                  <a:off x="9969500" y="62611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Cube 1485"/>
                <p:cNvSpPr>
                  <a:spLocks noChangeArrowheads="1"/>
                </p:cNvSpPr>
                <p:nvPr/>
              </p:nvSpPr>
              <p:spPr bwMode="auto">
                <a:xfrm>
                  <a:off x="9613904" y="6082038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Cube 1486"/>
                <p:cNvSpPr>
                  <a:spLocks noChangeArrowheads="1"/>
                </p:cNvSpPr>
                <p:nvPr/>
              </p:nvSpPr>
              <p:spPr bwMode="auto">
                <a:xfrm>
                  <a:off x="9790434" y="6082038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Cube 1487"/>
                <p:cNvSpPr>
                  <a:spLocks noChangeArrowheads="1"/>
                </p:cNvSpPr>
                <p:nvPr/>
              </p:nvSpPr>
              <p:spPr bwMode="auto">
                <a:xfrm>
                  <a:off x="9969504" y="6082038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3" name="Group 1488"/>
              <p:cNvGrpSpPr>
                <a:grpSpLocks/>
              </p:cNvGrpSpPr>
              <p:nvPr/>
            </p:nvGrpSpPr>
            <p:grpSpPr bwMode="auto">
              <a:xfrm>
                <a:off x="11023600" y="5943600"/>
                <a:ext cx="685800" cy="687248"/>
                <a:chOff x="9613900" y="6082038"/>
                <a:chExt cx="595634" cy="596892"/>
              </a:xfrm>
            </p:grpSpPr>
            <p:sp>
              <p:nvSpPr>
                <p:cNvPr id="104" name="Cube 1489"/>
                <p:cNvSpPr>
                  <a:spLocks noChangeArrowheads="1"/>
                </p:cNvSpPr>
                <p:nvPr/>
              </p:nvSpPr>
              <p:spPr bwMode="auto">
                <a:xfrm>
                  <a:off x="9613900" y="64389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Cube 1490"/>
                <p:cNvSpPr>
                  <a:spLocks noChangeArrowheads="1"/>
                </p:cNvSpPr>
                <p:nvPr/>
              </p:nvSpPr>
              <p:spPr bwMode="auto">
                <a:xfrm>
                  <a:off x="9790430" y="64389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Cube 1491"/>
                <p:cNvSpPr>
                  <a:spLocks noChangeArrowheads="1"/>
                </p:cNvSpPr>
                <p:nvPr/>
              </p:nvSpPr>
              <p:spPr bwMode="auto">
                <a:xfrm>
                  <a:off x="9969500" y="64389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Cube 1492"/>
                <p:cNvSpPr>
                  <a:spLocks noChangeArrowheads="1"/>
                </p:cNvSpPr>
                <p:nvPr/>
              </p:nvSpPr>
              <p:spPr bwMode="auto">
                <a:xfrm>
                  <a:off x="9613900" y="62611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" name="Cube 1493"/>
                <p:cNvSpPr>
                  <a:spLocks noChangeArrowheads="1"/>
                </p:cNvSpPr>
                <p:nvPr/>
              </p:nvSpPr>
              <p:spPr bwMode="auto">
                <a:xfrm>
                  <a:off x="9790431" y="62611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9" name="Cube 1494"/>
                <p:cNvSpPr>
                  <a:spLocks noChangeArrowheads="1"/>
                </p:cNvSpPr>
                <p:nvPr/>
              </p:nvSpPr>
              <p:spPr bwMode="auto">
                <a:xfrm>
                  <a:off x="9969500" y="62611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Cube 1495"/>
                <p:cNvSpPr>
                  <a:spLocks noChangeArrowheads="1"/>
                </p:cNvSpPr>
                <p:nvPr/>
              </p:nvSpPr>
              <p:spPr bwMode="auto">
                <a:xfrm>
                  <a:off x="9613904" y="6082038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Cube 1496"/>
                <p:cNvSpPr>
                  <a:spLocks noChangeArrowheads="1"/>
                </p:cNvSpPr>
                <p:nvPr/>
              </p:nvSpPr>
              <p:spPr bwMode="auto">
                <a:xfrm>
                  <a:off x="9790434" y="6082038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Cube 1497"/>
                <p:cNvSpPr>
                  <a:spLocks noChangeArrowheads="1"/>
                </p:cNvSpPr>
                <p:nvPr/>
              </p:nvSpPr>
              <p:spPr bwMode="auto">
                <a:xfrm>
                  <a:off x="9969504" y="6082038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4" name="Group 1498"/>
              <p:cNvGrpSpPr>
                <a:grpSpLocks/>
              </p:cNvGrpSpPr>
              <p:nvPr/>
            </p:nvGrpSpPr>
            <p:grpSpPr bwMode="auto">
              <a:xfrm>
                <a:off x="11811000" y="5943600"/>
                <a:ext cx="685800" cy="687248"/>
                <a:chOff x="9613900" y="6082038"/>
                <a:chExt cx="595634" cy="596892"/>
              </a:xfrm>
            </p:grpSpPr>
            <p:sp>
              <p:nvSpPr>
                <p:cNvPr id="95" name="Cube 1499"/>
                <p:cNvSpPr>
                  <a:spLocks noChangeArrowheads="1"/>
                </p:cNvSpPr>
                <p:nvPr/>
              </p:nvSpPr>
              <p:spPr bwMode="auto">
                <a:xfrm>
                  <a:off x="9613900" y="64389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Cube 1500"/>
                <p:cNvSpPr>
                  <a:spLocks noChangeArrowheads="1"/>
                </p:cNvSpPr>
                <p:nvPr/>
              </p:nvSpPr>
              <p:spPr bwMode="auto">
                <a:xfrm>
                  <a:off x="9790430" y="64389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Cube 1501"/>
                <p:cNvSpPr>
                  <a:spLocks noChangeArrowheads="1"/>
                </p:cNvSpPr>
                <p:nvPr/>
              </p:nvSpPr>
              <p:spPr bwMode="auto">
                <a:xfrm>
                  <a:off x="9969500" y="64389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" name="Cube 1502"/>
                <p:cNvSpPr>
                  <a:spLocks noChangeArrowheads="1"/>
                </p:cNvSpPr>
                <p:nvPr/>
              </p:nvSpPr>
              <p:spPr bwMode="auto">
                <a:xfrm>
                  <a:off x="9613900" y="62611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9" name="Cube 1503"/>
                <p:cNvSpPr>
                  <a:spLocks noChangeArrowheads="1"/>
                </p:cNvSpPr>
                <p:nvPr/>
              </p:nvSpPr>
              <p:spPr bwMode="auto">
                <a:xfrm>
                  <a:off x="9790431" y="62611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Cube 1504"/>
                <p:cNvSpPr>
                  <a:spLocks noChangeArrowheads="1"/>
                </p:cNvSpPr>
                <p:nvPr/>
              </p:nvSpPr>
              <p:spPr bwMode="auto">
                <a:xfrm>
                  <a:off x="9969500" y="6261100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Cube 1505"/>
                <p:cNvSpPr>
                  <a:spLocks noChangeArrowheads="1"/>
                </p:cNvSpPr>
                <p:nvPr/>
              </p:nvSpPr>
              <p:spPr bwMode="auto">
                <a:xfrm>
                  <a:off x="9613904" y="6082038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Cube 1506"/>
                <p:cNvSpPr>
                  <a:spLocks noChangeArrowheads="1"/>
                </p:cNvSpPr>
                <p:nvPr/>
              </p:nvSpPr>
              <p:spPr bwMode="auto">
                <a:xfrm>
                  <a:off x="9790434" y="6082038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Cube 1507"/>
                <p:cNvSpPr>
                  <a:spLocks noChangeArrowheads="1"/>
                </p:cNvSpPr>
                <p:nvPr/>
              </p:nvSpPr>
              <p:spPr bwMode="auto">
                <a:xfrm>
                  <a:off x="9969504" y="6082038"/>
                  <a:ext cx="240030" cy="2400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B2B3B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503306" y="3299314"/>
              <a:ext cx="4312898" cy="948455"/>
            </a:xfrm>
            <a:custGeom>
              <a:avLst/>
              <a:gdLst>
                <a:gd name="T0" fmla="*/ 2147483647 w 222"/>
                <a:gd name="T1" fmla="*/ 0 h 36"/>
                <a:gd name="T2" fmla="*/ 2147483647 w 222"/>
                <a:gd name="T3" fmla="*/ 2147483647 h 36"/>
                <a:gd name="T4" fmla="*/ 2147483647 w 222"/>
                <a:gd name="T5" fmla="*/ 2147483647 h 36"/>
                <a:gd name="T6" fmla="*/ 2147483647 w 222"/>
                <a:gd name="T7" fmla="*/ 2147483647 h 36"/>
                <a:gd name="T8" fmla="*/ 2147483647 w 222"/>
                <a:gd name="T9" fmla="*/ 2147483647 h 36"/>
                <a:gd name="T10" fmla="*/ 2147483647 w 222"/>
                <a:gd name="T11" fmla="*/ 2147483647 h 36"/>
                <a:gd name="T12" fmla="*/ 0 w 222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2"/>
                <a:gd name="T22" fmla="*/ 0 h 36"/>
                <a:gd name="T23" fmla="*/ 222 w 222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2" h="36">
                  <a:moveTo>
                    <a:pt x="222" y="0"/>
                  </a:moveTo>
                  <a:cubicBezTo>
                    <a:pt x="222" y="10"/>
                    <a:pt x="214" y="18"/>
                    <a:pt x="204" y="18"/>
                  </a:cubicBezTo>
                  <a:lnTo>
                    <a:pt x="130" y="18"/>
                  </a:lnTo>
                  <a:cubicBezTo>
                    <a:pt x="119" y="18"/>
                    <a:pt x="111" y="26"/>
                    <a:pt x="111" y="36"/>
                  </a:cubicBezTo>
                  <a:cubicBezTo>
                    <a:pt x="111" y="26"/>
                    <a:pt x="103" y="18"/>
                    <a:pt x="93" y="18"/>
                  </a:cubicBezTo>
                  <a:lnTo>
                    <a:pt x="19" y="18"/>
                  </a:lnTo>
                  <a:cubicBezTo>
                    <a:pt x="8" y="18"/>
                    <a:pt x="0" y="10"/>
                    <a:pt x="0" y="0"/>
                  </a:cubicBezTo>
                </a:path>
              </a:pathLst>
            </a:custGeom>
            <a:noFill/>
            <a:ln w="42863">
              <a:solidFill>
                <a:srgbClr val="D575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D57500"/>
                </a:solidFill>
              </a:endParaRPr>
            </a:p>
          </p:txBody>
        </p:sp>
        <p:grpSp>
          <p:nvGrpSpPr>
            <p:cNvPr id="8" name="Group 1632"/>
            <p:cNvGrpSpPr/>
            <p:nvPr/>
          </p:nvGrpSpPr>
          <p:grpSpPr bwMode="auto">
            <a:xfrm>
              <a:off x="542581" y="4367966"/>
              <a:ext cx="3448591" cy="1771601"/>
              <a:chOff x="9239250" y="7924800"/>
              <a:chExt cx="2533651" cy="1301750"/>
            </a:xfrm>
            <a:solidFill>
              <a:srgbClr val="707276"/>
            </a:solidFill>
          </p:grpSpPr>
          <p:grpSp>
            <p:nvGrpSpPr>
              <p:cNvPr id="11" name="Group 1478"/>
              <p:cNvGrpSpPr/>
              <p:nvPr/>
            </p:nvGrpSpPr>
            <p:grpSpPr>
              <a:xfrm>
                <a:off x="9239250" y="8539302"/>
                <a:ext cx="685800" cy="687248"/>
                <a:chOff x="9613900" y="6082038"/>
                <a:chExt cx="595634" cy="596892"/>
              </a:xfrm>
              <a:grpFill/>
            </p:grpSpPr>
            <p:sp>
              <p:nvSpPr>
                <p:cNvPr id="82" name="Cube 81"/>
                <p:cNvSpPr/>
                <p:nvPr/>
              </p:nvSpPr>
              <p:spPr bwMode="auto">
                <a:xfrm>
                  <a:off x="96139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83" name="Cube 82"/>
                <p:cNvSpPr/>
                <p:nvPr/>
              </p:nvSpPr>
              <p:spPr bwMode="auto">
                <a:xfrm>
                  <a:off x="979043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84" name="Cube 83"/>
                <p:cNvSpPr/>
                <p:nvPr/>
              </p:nvSpPr>
              <p:spPr bwMode="auto">
                <a:xfrm>
                  <a:off x="99695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85" name="Cube 84"/>
                <p:cNvSpPr/>
                <p:nvPr/>
              </p:nvSpPr>
              <p:spPr bwMode="auto">
                <a:xfrm>
                  <a:off x="96139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86" name="Cube 85"/>
                <p:cNvSpPr/>
                <p:nvPr/>
              </p:nvSpPr>
              <p:spPr bwMode="auto">
                <a:xfrm>
                  <a:off x="9790431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87" name="Cube 86"/>
                <p:cNvSpPr/>
                <p:nvPr/>
              </p:nvSpPr>
              <p:spPr bwMode="auto">
                <a:xfrm>
                  <a:off x="9969494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88" name="Cube 87"/>
                <p:cNvSpPr/>
                <p:nvPr/>
              </p:nvSpPr>
              <p:spPr bwMode="auto">
                <a:xfrm>
                  <a:off x="96139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89" name="Cube 88"/>
                <p:cNvSpPr/>
                <p:nvPr/>
              </p:nvSpPr>
              <p:spPr bwMode="auto">
                <a:xfrm>
                  <a:off x="979043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90" name="Cube 89"/>
                <p:cNvSpPr/>
                <p:nvPr/>
              </p:nvSpPr>
              <p:spPr bwMode="auto">
                <a:xfrm>
                  <a:off x="9969504" y="6082038"/>
                  <a:ext cx="240030" cy="240030"/>
                </a:xfrm>
                <a:prstGeom prst="cube">
                  <a:avLst/>
                </a:prstGeom>
                <a:solidFill>
                  <a:srgbClr val="D575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grpSp>
            <p:nvGrpSpPr>
              <p:cNvPr id="12" name="Group 1468"/>
              <p:cNvGrpSpPr/>
              <p:nvPr/>
            </p:nvGrpSpPr>
            <p:grpSpPr>
              <a:xfrm>
                <a:off x="9855200" y="8539302"/>
                <a:ext cx="685800" cy="687248"/>
                <a:chOff x="9613900" y="6082038"/>
                <a:chExt cx="595634" cy="596892"/>
              </a:xfrm>
              <a:grpFill/>
            </p:grpSpPr>
            <p:sp>
              <p:nvSpPr>
                <p:cNvPr id="73" name="Cube 72"/>
                <p:cNvSpPr/>
                <p:nvPr/>
              </p:nvSpPr>
              <p:spPr bwMode="auto">
                <a:xfrm>
                  <a:off x="96139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74" name="Cube 73"/>
                <p:cNvSpPr/>
                <p:nvPr/>
              </p:nvSpPr>
              <p:spPr bwMode="auto">
                <a:xfrm>
                  <a:off x="979043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75" name="Cube 74"/>
                <p:cNvSpPr/>
                <p:nvPr/>
              </p:nvSpPr>
              <p:spPr bwMode="auto">
                <a:xfrm>
                  <a:off x="99695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76" name="Cube 75"/>
                <p:cNvSpPr/>
                <p:nvPr/>
              </p:nvSpPr>
              <p:spPr bwMode="auto">
                <a:xfrm>
                  <a:off x="96139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77" name="Cube 76"/>
                <p:cNvSpPr/>
                <p:nvPr/>
              </p:nvSpPr>
              <p:spPr bwMode="auto">
                <a:xfrm>
                  <a:off x="9790431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78" name="Cube 77"/>
                <p:cNvSpPr/>
                <p:nvPr/>
              </p:nvSpPr>
              <p:spPr bwMode="auto">
                <a:xfrm>
                  <a:off x="99695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79" name="Cube 78"/>
                <p:cNvSpPr/>
                <p:nvPr/>
              </p:nvSpPr>
              <p:spPr bwMode="auto">
                <a:xfrm>
                  <a:off x="96139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80" name="Cube 79"/>
                <p:cNvSpPr/>
                <p:nvPr/>
              </p:nvSpPr>
              <p:spPr bwMode="auto">
                <a:xfrm>
                  <a:off x="979043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81" name="Cube 80"/>
                <p:cNvSpPr/>
                <p:nvPr/>
              </p:nvSpPr>
              <p:spPr bwMode="auto">
                <a:xfrm>
                  <a:off x="99695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grpSp>
            <p:nvGrpSpPr>
              <p:cNvPr id="13" name="Group 1488"/>
              <p:cNvGrpSpPr/>
              <p:nvPr/>
            </p:nvGrpSpPr>
            <p:grpSpPr>
              <a:xfrm>
                <a:off x="10471150" y="8539302"/>
                <a:ext cx="685800" cy="687248"/>
                <a:chOff x="9613900" y="6082038"/>
                <a:chExt cx="595634" cy="596892"/>
              </a:xfrm>
              <a:grpFill/>
            </p:grpSpPr>
            <p:sp>
              <p:nvSpPr>
                <p:cNvPr id="64" name="Cube 63"/>
                <p:cNvSpPr/>
                <p:nvPr/>
              </p:nvSpPr>
              <p:spPr bwMode="auto">
                <a:xfrm>
                  <a:off x="96139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65" name="Cube 64"/>
                <p:cNvSpPr/>
                <p:nvPr/>
              </p:nvSpPr>
              <p:spPr bwMode="auto">
                <a:xfrm>
                  <a:off x="979043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66" name="Cube 65"/>
                <p:cNvSpPr/>
                <p:nvPr/>
              </p:nvSpPr>
              <p:spPr bwMode="auto">
                <a:xfrm>
                  <a:off x="99695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67" name="Cube 66"/>
                <p:cNvSpPr/>
                <p:nvPr/>
              </p:nvSpPr>
              <p:spPr bwMode="auto">
                <a:xfrm>
                  <a:off x="96139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68" name="Cube 67"/>
                <p:cNvSpPr/>
                <p:nvPr/>
              </p:nvSpPr>
              <p:spPr bwMode="auto">
                <a:xfrm>
                  <a:off x="9790431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69" name="Cube 68"/>
                <p:cNvSpPr/>
                <p:nvPr/>
              </p:nvSpPr>
              <p:spPr bwMode="auto">
                <a:xfrm>
                  <a:off x="99695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70" name="Cube 69"/>
                <p:cNvSpPr/>
                <p:nvPr/>
              </p:nvSpPr>
              <p:spPr bwMode="auto">
                <a:xfrm>
                  <a:off x="96139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71" name="Cube 70"/>
                <p:cNvSpPr/>
                <p:nvPr/>
              </p:nvSpPr>
              <p:spPr bwMode="auto">
                <a:xfrm>
                  <a:off x="979043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72" name="Cube 71"/>
                <p:cNvSpPr/>
                <p:nvPr/>
              </p:nvSpPr>
              <p:spPr bwMode="auto">
                <a:xfrm>
                  <a:off x="99695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grpSp>
            <p:nvGrpSpPr>
              <p:cNvPr id="14" name="Group 1498"/>
              <p:cNvGrpSpPr/>
              <p:nvPr/>
            </p:nvGrpSpPr>
            <p:grpSpPr>
              <a:xfrm>
                <a:off x="11087100" y="8539302"/>
                <a:ext cx="685800" cy="687248"/>
                <a:chOff x="9613900" y="6082038"/>
                <a:chExt cx="595634" cy="596892"/>
              </a:xfrm>
              <a:grpFill/>
            </p:grpSpPr>
            <p:sp>
              <p:nvSpPr>
                <p:cNvPr id="55" name="Cube 54"/>
                <p:cNvSpPr/>
                <p:nvPr/>
              </p:nvSpPr>
              <p:spPr bwMode="auto">
                <a:xfrm>
                  <a:off x="96139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56" name="Cube 55"/>
                <p:cNvSpPr/>
                <p:nvPr/>
              </p:nvSpPr>
              <p:spPr bwMode="auto">
                <a:xfrm>
                  <a:off x="979043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57" name="Cube 56"/>
                <p:cNvSpPr/>
                <p:nvPr/>
              </p:nvSpPr>
              <p:spPr bwMode="auto">
                <a:xfrm>
                  <a:off x="99695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58" name="Cube 57"/>
                <p:cNvSpPr/>
                <p:nvPr/>
              </p:nvSpPr>
              <p:spPr bwMode="auto">
                <a:xfrm>
                  <a:off x="96139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59" name="Cube 58"/>
                <p:cNvSpPr/>
                <p:nvPr/>
              </p:nvSpPr>
              <p:spPr bwMode="auto">
                <a:xfrm>
                  <a:off x="9790431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60" name="Cube 59"/>
                <p:cNvSpPr/>
                <p:nvPr/>
              </p:nvSpPr>
              <p:spPr bwMode="auto">
                <a:xfrm>
                  <a:off x="99695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61" name="Cube 60"/>
                <p:cNvSpPr/>
                <p:nvPr/>
              </p:nvSpPr>
              <p:spPr bwMode="auto">
                <a:xfrm>
                  <a:off x="96139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62" name="Cube 61"/>
                <p:cNvSpPr/>
                <p:nvPr/>
              </p:nvSpPr>
              <p:spPr bwMode="auto">
                <a:xfrm>
                  <a:off x="979043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63" name="Cube 62"/>
                <p:cNvSpPr/>
                <p:nvPr/>
              </p:nvSpPr>
              <p:spPr bwMode="auto">
                <a:xfrm>
                  <a:off x="99695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grpSp>
            <p:nvGrpSpPr>
              <p:cNvPr id="15" name="Group 1478"/>
              <p:cNvGrpSpPr/>
              <p:nvPr/>
            </p:nvGrpSpPr>
            <p:grpSpPr>
              <a:xfrm>
                <a:off x="9239250" y="7924800"/>
                <a:ext cx="685800" cy="687248"/>
                <a:chOff x="9613900" y="6082038"/>
                <a:chExt cx="595634" cy="596892"/>
              </a:xfrm>
              <a:grpFill/>
            </p:grpSpPr>
            <p:sp>
              <p:nvSpPr>
                <p:cNvPr id="46" name="Cube 45"/>
                <p:cNvSpPr/>
                <p:nvPr/>
              </p:nvSpPr>
              <p:spPr bwMode="auto">
                <a:xfrm>
                  <a:off x="96139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47" name="Cube 46"/>
                <p:cNvSpPr/>
                <p:nvPr/>
              </p:nvSpPr>
              <p:spPr bwMode="auto">
                <a:xfrm>
                  <a:off x="979043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48" name="Cube 47"/>
                <p:cNvSpPr/>
                <p:nvPr/>
              </p:nvSpPr>
              <p:spPr bwMode="auto">
                <a:xfrm>
                  <a:off x="99695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49" name="Cube 48"/>
                <p:cNvSpPr/>
                <p:nvPr/>
              </p:nvSpPr>
              <p:spPr bwMode="auto">
                <a:xfrm>
                  <a:off x="96139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50" name="Cube 49"/>
                <p:cNvSpPr/>
                <p:nvPr/>
              </p:nvSpPr>
              <p:spPr bwMode="auto">
                <a:xfrm>
                  <a:off x="9790431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51" name="Cube 50"/>
                <p:cNvSpPr/>
                <p:nvPr/>
              </p:nvSpPr>
              <p:spPr bwMode="auto">
                <a:xfrm>
                  <a:off x="9969494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52" name="Cube 51"/>
                <p:cNvSpPr/>
                <p:nvPr/>
              </p:nvSpPr>
              <p:spPr bwMode="auto">
                <a:xfrm>
                  <a:off x="96139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53" name="Cube 52"/>
                <p:cNvSpPr/>
                <p:nvPr/>
              </p:nvSpPr>
              <p:spPr bwMode="auto">
                <a:xfrm>
                  <a:off x="979043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54" name="Cube 53"/>
                <p:cNvSpPr/>
                <p:nvPr/>
              </p:nvSpPr>
              <p:spPr bwMode="auto">
                <a:xfrm>
                  <a:off x="99695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grpSp>
            <p:nvGrpSpPr>
              <p:cNvPr id="16" name="Group 1468"/>
              <p:cNvGrpSpPr/>
              <p:nvPr/>
            </p:nvGrpSpPr>
            <p:grpSpPr>
              <a:xfrm>
                <a:off x="9855200" y="7924800"/>
                <a:ext cx="685800" cy="687248"/>
                <a:chOff x="9613900" y="6082038"/>
                <a:chExt cx="595634" cy="596892"/>
              </a:xfrm>
              <a:grpFill/>
            </p:grpSpPr>
            <p:sp>
              <p:nvSpPr>
                <p:cNvPr id="37" name="Cube 36"/>
                <p:cNvSpPr/>
                <p:nvPr/>
              </p:nvSpPr>
              <p:spPr bwMode="auto">
                <a:xfrm>
                  <a:off x="96139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8" name="Cube 37"/>
                <p:cNvSpPr/>
                <p:nvPr/>
              </p:nvSpPr>
              <p:spPr bwMode="auto">
                <a:xfrm>
                  <a:off x="979043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9" name="Cube 38"/>
                <p:cNvSpPr/>
                <p:nvPr/>
              </p:nvSpPr>
              <p:spPr bwMode="auto">
                <a:xfrm>
                  <a:off x="99695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40" name="Cube 39"/>
                <p:cNvSpPr/>
                <p:nvPr/>
              </p:nvSpPr>
              <p:spPr bwMode="auto">
                <a:xfrm>
                  <a:off x="96139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41" name="Cube 40"/>
                <p:cNvSpPr/>
                <p:nvPr/>
              </p:nvSpPr>
              <p:spPr bwMode="auto">
                <a:xfrm>
                  <a:off x="9790431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42" name="Cube 41"/>
                <p:cNvSpPr/>
                <p:nvPr/>
              </p:nvSpPr>
              <p:spPr bwMode="auto">
                <a:xfrm>
                  <a:off x="99695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43" name="Cube 42"/>
                <p:cNvSpPr/>
                <p:nvPr/>
              </p:nvSpPr>
              <p:spPr bwMode="auto">
                <a:xfrm>
                  <a:off x="96139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44" name="Cube 43"/>
                <p:cNvSpPr/>
                <p:nvPr/>
              </p:nvSpPr>
              <p:spPr bwMode="auto">
                <a:xfrm>
                  <a:off x="979043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45" name="Cube 44"/>
                <p:cNvSpPr/>
                <p:nvPr/>
              </p:nvSpPr>
              <p:spPr bwMode="auto">
                <a:xfrm>
                  <a:off x="99695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grpSp>
            <p:nvGrpSpPr>
              <p:cNvPr id="17" name="Group 1488"/>
              <p:cNvGrpSpPr/>
              <p:nvPr/>
            </p:nvGrpSpPr>
            <p:grpSpPr>
              <a:xfrm>
                <a:off x="10471150" y="7924800"/>
                <a:ext cx="685800" cy="687248"/>
                <a:chOff x="9613900" y="6082038"/>
                <a:chExt cx="595634" cy="596892"/>
              </a:xfrm>
              <a:grpFill/>
            </p:grpSpPr>
            <p:sp>
              <p:nvSpPr>
                <p:cNvPr id="28" name="Cube 27"/>
                <p:cNvSpPr/>
                <p:nvPr/>
              </p:nvSpPr>
              <p:spPr bwMode="auto">
                <a:xfrm>
                  <a:off x="96139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29" name="Cube 28"/>
                <p:cNvSpPr/>
                <p:nvPr/>
              </p:nvSpPr>
              <p:spPr bwMode="auto">
                <a:xfrm>
                  <a:off x="979043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0" name="Cube 29"/>
                <p:cNvSpPr/>
                <p:nvPr/>
              </p:nvSpPr>
              <p:spPr bwMode="auto">
                <a:xfrm>
                  <a:off x="99695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1" name="Cube 30"/>
                <p:cNvSpPr/>
                <p:nvPr/>
              </p:nvSpPr>
              <p:spPr bwMode="auto">
                <a:xfrm>
                  <a:off x="96139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2" name="Cube 31"/>
                <p:cNvSpPr/>
                <p:nvPr/>
              </p:nvSpPr>
              <p:spPr bwMode="auto">
                <a:xfrm>
                  <a:off x="9790431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3" name="Cube 32"/>
                <p:cNvSpPr/>
                <p:nvPr/>
              </p:nvSpPr>
              <p:spPr bwMode="auto">
                <a:xfrm>
                  <a:off x="99695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4" name="Cube 33"/>
                <p:cNvSpPr/>
                <p:nvPr/>
              </p:nvSpPr>
              <p:spPr bwMode="auto">
                <a:xfrm>
                  <a:off x="96139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5" name="Cube 34"/>
                <p:cNvSpPr/>
                <p:nvPr/>
              </p:nvSpPr>
              <p:spPr bwMode="auto">
                <a:xfrm>
                  <a:off x="979043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6" name="Cube 35"/>
                <p:cNvSpPr/>
                <p:nvPr/>
              </p:nvSpPr>
              <p:spPr bwMode="auto">
                <a:xfrm>
                  <a:off x="99695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grpSp>
            <p:nvGrpSpPr>
              <p:cNvPr id="18" name="Group 1498"/>
              <p:cNvGrpSpPr/>
              <p:nvPr/>
            </p:nvGrpSpPr>
            <p:grpSpPr>
              <a:xfrm>
                <a:off x="11087102" y="7924800"/>
                <a:ext cx="685799" cy="687248"/>
                <a:chOff x="9613900" y="6082038"/>
                <a:chExt cx="595633" cy="596892"/>
              </a:xfrm>
              <a:grpFill/>
            </p:grpSpPr>
            <p:sp>
              <p:nvSpPr>
                <p:cNvPr id="19" name="Cube 18"/>
                <p:cNvSpPr/>
                <p:nvPr/>
              </p:nvSpPr>
              <p:spPr bwMode="auto">
                <a:xfrm>
                  <a:off x="96139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20" name="Cube 19"/>
                <p:cNvSpPr/>
                <p:nvPr/>
              </p:nvSpPr>
              <p:spPr bwMode="auto">
                <a:xfrm>
                  <a:off x="979043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21" name="Cube 20"/>
                <p:cNvSpPr/>
                <p:nvPr/>
              </p:nvSpPr>
              <p:spPr bwMode="auto">
                <a:xfrm>
                  <a:off x="9969500" y="64389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22" name="Cube 21"/>
                <p:cNvSpPr/>
                <p:nvPr/>
              </p:nvSpPr>
              <p:spPr bwMode="auto">
                <a:xfrm>
                  <a:off x="96139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23" name="Cube 22"/>
                <p:cNvSpPr/>
                <p:nvPr/>
              </p:nvSpPr>
              <p:spPr bwMode="auto">
                <a:xfrm>
                  <a:off x="9790431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24" name="Cube 23"/>
                <p:cNvSpPr/>
                <p:nvPr/>
              </p:nvSpPr>
              <p:spPr bwMode="auto">
                <a:xfrm>
                  <a:off x="9969500" y="6261100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25" name="Cube 24"/>
                <p:cNvSpPr/>
                <p:nvPr/>
              </p:nvSpPr>
              <p:spPr bwMode="auto">
                <a:xfrm>
                  <a:off x="961390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26" name="Cube 25"/>
                <p:cNvSpPr/>
                <p:nvPr/>
              </p:nvSpPr>
              <p:spPr bwMode="auto">
                <a:xfrm>
                  <a:off x="9790434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27" name="Cube 26"/>
                <p:cNvSpPr/>
                <p:nvPr/>
              </p:nvSpPr>
              <p:spPr bwMode="auto">
                <a:xfrm>
                  <a:off x="9969503" y="6082038"/>
                  <a:ext cx="240030" cy="240030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</p:grpSp>
        <p:sp>
          <p:nvSpPr>
            <p:cNvPr id="171" name="TextBox 170"/>
            <p:cNvSpPr txBox="1"/>
            <p:nvPr/>
          </p:nvSpPr>
          <p:spPr>
            <a:xfrm>
              <a:off x="449191" y="472925"/>
              <a:ext cx="120796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[0:3,0:3]</a:t>
              </a:r>
            </a:p>
            <a:p>
              <a:pPr algn="ctr"/>
              <a:r>
                <a:rPr lang="en-US" sz="1600" dirty="0" smtClean="0"/>
                <a:t>(3,3)</a:t>
              </a:r>
              <a:endParaRPr lang="en-US" sz="16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520246" y="472925"/>
              <a:ext cx="120796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[0:3,3:6]</a:t>
              </a:r>
            </a:p>
            <a:p>
              <a:pPr algn="ctr"/>
              <a:r>
                <a:rPr lang="en-US" sz="1600" dirty="0" smtClean="0"/>
                <a:t>(3,3)</a:t>
              </a:r>
              <a:endParaRPr lang="en-US" sz="16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591302" y="472925"/>
              <a:ext cx="120796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[0:3,6:9]</a:t>
              </a:r>
            </a:p>
            <a:p>
              <a:pPr algn="ctr"/>
              <a:r>
                <a:rPr lang="en-US" sz="1600" dirty="0" smtClean="0"/>
                <a:t>(3,3)</a:t>
              </a:r>
              <a:endParaRPr lang="en-US" sz="16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3591582" y="472925"/>
              <a:ext cx="134951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[0:3,9:12]</a:t>
              </a:r>
            </a:p>
            <a:p>
              <a:pPr algn="ctr"/>
              <a:r>
                <a:rPr lang="en-US" sz="1600" dirty="0" smtClean="0"/>
                <a:t>(3,3)</a:t>
              </a:r>
              <a:endParaRPr lang="en-US" sz="1600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49192" y="3094915"/>
              <a:ext cx="120796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[3:6,0:3]</a:t>
              </a:r>
            </a:p>
            <a:p>
              <a:pPr algn="ctr"/>
              <a:r>
                <a:rPr lang="en-US" sz="1600" dirty="0" smtClean="0"/>
                <a:t>(3,3)</a:t>
              </a:r>
              <a:endParaRPr lang="en-US" sz="1600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520247" y="3094915"/>
              <a:ext cx="120796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[3:6,3:6]</a:t>
              </a:r>
            </a:p>
            <a:p>
              <a:pPr algn="ctr"/>
              <a:r>
                <a:rPr lang="en-US" sz="1600" dirty="0" smtClean="0"/>
                <a:t>(3,3)</a:t>
              </a:r>
              <a:endParaRPr lang="en-US" sz="16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591304" y="3094915"/>
              <a:ext cx="120796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[3:6,6:9]</a:t>
              </a:r>
            </a:p>
            <a:p>
              <a:pPr algn="ctr"/>
              <a:r>
                <a:rPr lang="en-US" sz="1600" dirty="0" smtClean="0"/>
                <a:t>(3,3)</a:t>
              </a:r>
              <a:endParaRPr lang="en-US" sz="16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591582" y="3094915"/>
              <a:ext cx="134951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[3:6,9:12]</a:t>
              </a:r>
            </a:p>
            <a:p>
              <a:pPr algn="ctr"/>
              <a:r>
                <a:rPr lang="en-US" sz="1600" dirty="0" smtClean="0"/>
                <a:t>(3,3)</a:t>
              </a:r>
              <a:endParaRPr lang="en-US" sz="16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763704" y="4946491"/>
              <a:ext cx="134951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[0:6,0:12]</a:t>
              </a:r>
            </a:p>
            <a:p>
              <a:pPr algn="ctr"/>
              <a:r>
                <a:rPr lang="en-US" sz="1600" dirty="0" smtClean="0"/>
                <a:t>(6,12)</a:t>
              </a:r>
              <a:endParaRPr lang="en-US" sz="16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36"/>
          <p:cNvGrpSpPr>
            <a:grpSpLocks/>
          </p:cNvGrpSpPr>
          <p:nvPr/>
        </p:nvGrpSpPr>
        <p:grpSpPr bwMode="auto">
          <a:xfrm>
            <a:off x="963627" y="3644890"/>
            <a:ext cx="474487" cy="475426"/>
            <a:chOff x="9613900" y="6082038"/>
            <a:chExt cx="595634" cy="596892"/>
          </a:xfrm>
          <a:solidFill>
            <a:srgbClr val="003698"/>
          </a:solidFill>
        </p:grpSpPr>
        <p:sp>
          <p:nvSpPr>
            <p:cNvPr id="5" name="Cube 1431"/>
            <p:cNvSpPr>
              <a:spLocks noChangeArrowheads="1"/>
            </p:cNvSpPr>
            <p:nvPr/>
          </p:nvSpPr>
          <p:spPr bwMode="auto">
            <a:xfrm>
              <a:off x="96139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Cube 1432"/>
            <p:cNvSpPr>
              <a:spLocks noChangeArrowheads="1"/>
            </p:cNvSpPr>
            <p:nvPr/>
          </p:nvSpPr>
          <p:spPr bwMode="auto">
            <a:xfrm>
              <a:off x="979043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Cube 1433"/>
            <p:cNvSpPr>
              <a:spLocks noChangeArrowheads="1"/>
            </p:cNvSpPr>
            <p:nvPr/>
          </p:nvSpPr>
          <p:spPr bwMode="auto">
            <a:xfrm>
              <a:off x="99695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Cube 1428"/>
            <p:cNvSpPr>
              <a:spLocks noChangeArrowheads="1"/>
            </p:cNvSpPr>
            <p:nvPr/>
          </p:nvSpPr>
          <p:spPr bwMode="auto">
            <a:xfrm>
              <a:off x="96139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Cube 1429"/>
            <p:cNvSpPr>
              <a:spLocks noChangeArrowheads="1"/>
            </p:cNvSpPr>
            <p:nvPr/>
          </p:nvSpPr>
          <p:spPr bwMode="auto">
            <a:xfrm>
              <a:off x="9790431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Cube 1430"/>
            <p:cNvSpPr>
              <a:spLocks noChangeArrowheads="1"/>
            </p:cNvSpPr>
            <p:nvPr/>
          </p:nvSpPr>
          <p:spPr bwMode="auto">
            <a:xfrm>
              <a:off x="99695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Cube 1427"/>
            <p:cNvSpPr>
              <a:spLocks noChangeArrowheads="1"/>
            </p:cNvSpPr>
            <p:nvPr/>
          </p:nvSpPr>
          <p:spPr bwMode="auto">
            <a:xfrm>
              <a:off x="96139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Cube 1426"/>
            <p:cNvSpPr>
              <a:spLocks noChangeArrowheads="1"/>
            </p:cNvSpPr>
            <p:nvPr/>
          </p:nvSpPr>
          <p:spPr bwMode="auto">
            <a:xfrm>
              <a:off x="979043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Cube 1424"/>
            <p:cNvSpPr>
              <a:spLocks noChangeArrowheads="1"/>
            </p:cNvSpPr>
            <p:nvPr/>
          </p:nvSpPr>
          <p:spPr bwMode="auto">
            <a:xfrm>
              <a:off x="99695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437"/>
          <p:cNvGrpSpPr>
            <a:grpSpLocks/>
          </p:cNvGrpSpPr>
          <p:nvPr/>
        </p:nvGrpSpPr>
        <p:grpSpPr bwMode="auto">
          <a:xfrm>
            <a:off x="418846" y="3644890"/>
            <a:ext cx="474487" cy="475426"/>
            <a:chOff x="9613900" y="6082038"/>
            <a:chExt cx="595634" cy="596892"/>
          </a:xfrm>
          <a:solidFill>
            <a:srgbClr val="003698"/>
          </a:solidFill>
        </p:grpSpPr>
        <p:sp>
          <p:nvSpPr>
            <p:cNvPr id="15" name="Cube 1438"/>
            <p:cNvSpPr>
              <a:spLocks noChangeArrowheads="1"/>
            </p:cNvSpPr>
            <p:nvPr/>
          </p:nvSpPr>
          <p:spPr bwMode="auto">
            <a:xfrm>
              <a:off x="96139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Cube 1439"/>
            <p:cNvSpPr>
              <a:spLocks noChangeArrowheads="1"/>
            </p:cNvSpPr>
            <p:nvPr/>
          </p:nvSpPr>
          <p:spPr bwMode="auto">
            <a:xfrm>
              <a:off x="979043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Cube 1440"/>
            <p:cNvSpPr>
              <a:spLocks noChangeArrowheads="1"/>
            </p:cNvSpPr>
            <p:nvPr/>
          </p:nvSpPr>
          <p:spPr bwMode="auto">
            <a:xfrm>
              <a:off x="99695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Cube 1441"/>
            <p:cNvSpPr>
              <a:spLocks noChangeArrowheads="1"/>
            </p:cNvSpPr>
            <p:nvPr/>
          </p:nvSpPr>
          <p:spPr bwMode="auto">
            <a:xfrm>
              <a:off x="96139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Cube 1442"/>
            <p:cNvSpPr>
              <a:spLocks noChangeArrowheads="1"/>
            </p:cNvSpPr>
            <p:nvPr/>
          </p:nvSpPr>
          <p:spPr bwMode="auto">
            <a:xfrm>
              <a:off x="9790431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Cube 1443"/>
            <p:cNvSpPr>
              <a:spLocks noChangeArrowheads="1"/>
            </p:cNvSpPr>
            <p:nvPr/>
          </p:nvSpPr>
          <p:spPr bwMode="auto">
            <a:xfrm>
              <a:off x="99695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Cube 1444"/>
            <p:cNvSpPr>
              <a:spLocks noChangeArrowheads="1"/>
            </p:cNvSpPr>
            <p:nvPr/>
          </p:nvSpPr>
          <p:spPr bwMode="auto">
            <a:xfrm>
              <a:off x="96139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Cube 1445"/>
            <p:cNvSpPr>
              <a:spLocks noChangeArrowheads="1"/>
            </p:cNvSpPr>
            <p:nvPr/>
          </p:nvSpPr>
          <p:spPr bwMode="auto">
            <a:xfrm>
              <a:off x="979043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Cube 1446"/>
            <p:cNvSpPr>
              <a:spLocks noChangeArrowheads="1"/>
            </p:cNvSpPr>
            <p:nvPr/>
          </p:nvSpPr>
          <p:spPr bwMode="auto">
            <a:xfrm>
              <a:off x="99695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1447"/>
          <p:cNvGrpSpPr>
            <a:grpSpLocks/>
          </p:cNvGrpSpPr>
          <p:nvPr/>
        </p:nvGrpSpPr>
        <p:grpSpPr bwMode="auto">
          <a:xfrm>
            <a:off x="1508408" y="3644890"/>
            <a:ext cx="474487" cy="475426"/>
            <a:chOff x="9613900" y="6082038"/>
            <a:chExt cx="595634" cy="596892"/>
          </a:xfrm>
        </p:grpSpPr>
        <p:sp>
          <p:nvSpPr>
            <p:cNvPr id="25" name="Cube 1448"/>
            <p:cNvSpPr>
              <a:spLocks noChangeArrowheads="1"/>
            </p:cNvSpPr>
            <p:nvPr/>
          </p:nvSpPr>
          <p:spPr bwMode="auto">
            <a:xfrm>
              <a:off x="9613900" y="64389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Cube 1449"/>
            <p:cNvSpPr>
              <a:spLocks noChangeArrowheads="1"/>
            </p:cNvSpPr>
            <p:nvPr/>
          </p:nvSpPr>
          <p:spPr bwMode="auto">
            <a:xfrm>
              <a:off x="9790430" y="64389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Cube 1450"/>
            <p:cNvSpPr>
              <a:spLocks noChangeArrowheads="1"/>
            </p:cNvSpPr>
            <p:nvPr/>
          </p:nvSpPr>
          <p:spPr bwMode="auto">
            <a:xfrm>
              <a:off x="9969500" y="64389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Cube 1451"/>
            <p:cNvSpPr>
              <a:spLocks noChangeArrowheads="1"/>
            </p:cNvSpPr>
            <p:nvPr/>
          </p:nvSpPr>
          <p:spPr bwMode="auto">
            <a:xfrm>
              <a:off x="9613900" y="62611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Cube 1452"/>
            <p:cNvSpPr>
              <a:spLocks noChangeArrowheads="1"/>
            </p:cNvSpPr>
            <p:nvPr/>
          </p:nvSpPr>
          <p:spPr bwMode="auto">
            <a:xfrm>
              <a:off x="9790431" y="62611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Cube 1453"/>
            <p:cNvSpPr>
              <a:spLocks noChangeArrowheads="1"/>
            </p:cNvSpPr>
            <p:nvPr/>
          </p:nvSpPr>
          <p:spPr bwMode="auto">
            <a:xfrm>
              <a:off x="9969500" y="62611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Cube 1454"/>
            <p:cNvSpPr>
              <a:spLocks noChangeArrowheads="1"/>
            </p:cNvSpPr>
            <p:nvPr/>
          </p:nvSpPr>
          <p:spPr bwMode="auto">
            <a:xfrm>
              <a:off x="961390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Cube 1455"/>
            <p:cNvSpPr>
              <a:spLocks noChangeArrowheads="1"/>
            </p:cNvSpPr>
            <p:nvPr/>
          </p:nvSpPr>
          <p:spPr bwMode="auto">
            <a:xfrm>
              <a:off x="979043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Cube 1456"/>
            <p:cNvSpPr>
              <a:spLocks noChangeArrowheads="1"/>
            </p:cNvSpPr>
            <p:nvPr/>
          </p:nvSpPr>
          <p:spPr bwMode="auto">
            <a:xfrm>
              <a:off x="996950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1457"/>
          <p:cNvGrpSpPr>
            <a:grpSpLocks/>
          </p:cNvGrpSpPr>
          <p:nvPr/>
        </p:nvGrpSpPr>
        <p:grpSpPr bwMode="auto">
          <a:xfrm>
            <a:off x="2053188" y="3644890"/>
            <a:ext cx="474487" cy="475426"/>
            <a:chOff x="9613900" y="6082038"/>
            <a:chExt cx="595634" cy="596892"/>
          </a:xfrm>
        </p:grpSpPr>
        <p:sp>
          <p:nvSpPr>
            <p:cNvPr id="35" name="Cube 1458"/>
            <p:cNvSpPr>
              <a:spLocks noChangeArrowheads="1"/>
            </p:cNvSpPr>
            <p:nvPr/>
          </p:nvSpPr>
          <p:spPr bwMode="auto">
            <a:xfrm>
              <a:off x="9613900" y="64389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Cube 1459"/>
            <p:cNvSpPr>
              <a:spLocks noChangeArrowheads="1"/>
            </p:cNvSpPr>
            <p:nvPr/>
          </p:nvSpPr>
          <p:spPr bwMode="auto">
            <a:xfrm>
              <a:off x="9790430" y="64389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Cube 1460"/>
            <p:cNvSpPr>
              <a:spLocks noChangeArrowheads="1"/>
            </p:cNvSpPr>
            <p:nvPr/>
          </p:nvSpPr>
          <p:spPr bwMode="auto">
            <a:xfrm>
              <a:off x="9969500" y="64389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Cube 1461"/>
            <p:cNvSpPr>
              <a:spLocks noChangeArrowheads="1"/>
            </p:cNvSpPr>
            <p:nvPr/>
          </p:nvSpPr>
          <p:spPr bwMode="auto">
            <a:xfrm>
              <a:off x="9613900" y="62611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Cube 1462"/>
            <p:cNvSpPr>
              <a:spLocks noChangeArrowheads="1"/>
            </p:cNvSpPr>
            <p:nvPr/>
          </p:nvSpPr>
          <p:spPr bwMode="auto">
            <a:xfrm>
              <a:off x="9790431" y="62611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Cube 1463"/>
            <p:cNvSpPr>
              <a:spLocks noChangeArrowheads="1"/>
            </p:cNvSpPr>
            <p:nvPr/>
          </p:nvSpPr>
          <p:spPr bwMode="auto">
            <a:xfrm>
              <a:off x="9969500" y="62611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Cube 1464"/>
            <p:cNvSpPr>
              <a:spLocks noChangeArrowheads="1"/>
            </p:cNvSpPr>
            <p:nvPr/>
          </p:nvSpPr>
          <p:spPr bwMode="auto">
            <a:xfrm>
              <a:off x="961390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Cube 1465"/>
            <p:cNvSpPr>
              <a:spLocks noChangeArrowheads="1"/>
            </p:cNvSpPr>
            <p:nvPr/>
          </p:nvSpPr>
          <p:spPr bwMode="auto">
            <a:xfrm>
              <a:off x="979043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Cube 1466"/>
            <p:cNvSpPr>
              <a:spLocks noChangeArrowheads="1"/>
            </p:cNvSpPr>
            <p:nvPr/>
          </p:nvSpPr>
          <p:spPr bwMode="auto">
            <a:xfrm>
              <a:off x="996950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1468"/>
          <p:cNvGrpSpPr>
            <a:grpSpLocks/>
          </p:cNvGrpSpPr>
          <p:nvPr/>
        </p:nvGrpSpPr>
        <p:grpSpPr bwMode="auto">
          <a:xfrm>
            <a:off x="963627" y="3117752"/>
            <a:ext cx="474487" cy="475426"/>
            <a:chOff x="9613900" y="6082038"/>
            <a:chExt cx="595634" cy="596892"/>
          </a:xfrm>
          <a:solidFill>
            <a:srgbClr val="003698"/>
          </a:solidFill>
        </p:grpSpPr>
        <p:sp>
          <p:nvSpPr>
            <p:cNvPr id="45" name="Cube 1469"/>
            <p:cNvSpPr>
              <a:spLocks noChangeArrowheads="1"/>
            </p:cNvSpPr>
            <p:nvPr/>
          </p:nvSpPr>
          <p:spPr bwMode="auto">
            <a:xfrm>
              <a:off x="96139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Cube 1470"/>
            <p:cNvSpPr>
              <a:spLocks noChangeArrowheads="1"/>
            </p:cNvSpPr>
            <p:nvPr/>
          </p:nvSpPr>
          <p:spPr bwMode="auto">
            <a:xfrm>
              <a:off x="979043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Cube 1471"/>
            <p:cNvSpPr>
              <a:spLocks noChangeArrowheads="1"/>
            </p:cNvSpPr>
            <p:nvPr/>
          </p:nvSpPr>
          <p:spPr bwMode="auto">
            <a:xfrm>
              <a:off x="99695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Cube 1472"/>
            <p:cNvSpPr>
              <a:spLocks noChangeArrowheads="1"/>
            </p:cNvSpPr>
            <p:nvPr/>
          </p:nvSpPr>
          <p:spPr bwMode="auto">
            <a:xfrm>
              <a:off x="96139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Cube 1473"/>
            <p:cNvSpPr>
              <a:spLocks noChangeArrowheads="1"/>
            </p:cNvSpPr>
            <p:nvPr/>
          </p:nvSpPr>
          <p:spPr bwMode="auto">
            <a:xfrm>
              <a:off x="9790431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Cube 1474"/>
            <p:cNvSpPr>
              <a:spLocks noChangeArrowheads="1"/>
            </p:cNvSpPr>
            <p:nvPr/>
          </p:nvSpPr>
          <p:spPr bwMode="auto">
            <a:xfrm>
              <a:off x="99695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Cube 1475"/>
            <p:cNvSpPr>
              <a:spLocks noChangeArrowheads="1"/>
            </p:cNvSpPr>
            <p:nvPr/>
          </p:nvSpPr>
          <p:spPr bwMode="auto">
            <a:xfrm>
              <a:off x="96139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Cube 1476"/>
            <p:cNvSpPr>
              <a:spLocks noChangeArrowheads="1"/>
            </p:cNvSpPr>
            <p:nvPr/>
          </p:nvSpPr>
          <p:spPr bwMode="auto">
            <a:xfrm>
              <a:off x="979043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Cube 1477"/>
            <p:cNvSpPr>
              <a:spLocks noChangeArrowheads="1"/>
            </p:cNvSpPr>
            <p:nvPr/>
          </p:nvSpPr>
          <p:spPr bwMode="auto">
            <a:xfrm>
              <a:off x="99695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4" name="Group 1478"/>
          <p:cNvGrpSpPr>
            <a:grpSpLocks/>
          </p:cNvGrpSpPr>
          <p:nvPr/>
        </p:nvGrpSpPr>
        <p:grpSpPr bwMode="auto">
          <a:xfrm>
            <a:off x="418846" y="3117752"/>
            <a:ext cx="474487" cy="475426"/>
            <a:chOff x="9613900" y="6082038"/>
            <a:chExt cx="595634" cy="596892"/>
          </a:xfrm>
          <a:solidFill>
            <a:srgbClr val="003698"/>
          </a:solidFill>
        </p:grpSpPr>
        <p:sp>
          <p:nvSpPr>
            <p:cNvPr id="55" name="Cube 1479"/>
            <p:cNvSpPr>
              <a:spLocks noChangeArrowheads="1"/>
            </p:cNvSpPr>
            <p:nvPr/>
          </p:nvSpPr>
          <p:spPr bwMode="auto">
            <a:xfrm>
              <a:off x="96139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Cube 1480"/>
            <p:cNvSpPr>
              <a:spLocks noChangeArrowheads="1"/>
            </p:cNvSpPr>
            <p:nvPr/>
          </p:nvSpPr>
          <p:spPr bwMode="auto">
            <a:xfrm>
              <a:off x="979043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Cube 1481"/>
            <p:cNvSpPr>
              <a:spLocks noChangeArrowheads="1"/>
            </p:cNvSpPr>
            <p:nvPr/>
          </p:nvSpPr>
          <p:spPr bwMode="auto">
            <a:xfrm>
              <a:off x="99695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Cube 1482"/>
            <p:cNvSpPr>
              <a:spLocks noChangeArrowheads="1"/>
            </p:cNvSpPr>
            <p:nvPr/>
          </p:nvSpPr>
          <p:spPr bwMode="auto">
            <a:xfrm>
              <a:off x="96139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Cube 1483"/>
            <p:cNvSpPr>
              <a:spLocks noChangeArrowheads="1"/>
            </p:cNvSpPr>
            <p:nvPr/>
          </p:nvSpPr>
          <p:spPr bwMode="auto">
            <a:xfrm>
              <a:off x="9790431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Cube 1484"/>
            <p:cNvSpPr>
              <a:spLocks noChangeArrowheads="1"/>
            </p:cNvSpPr>
            <p:nvPr/>
          </p:nvSpPr>
          <p:spPr bwMode="auto">
            <a:xfrm>
              <a:off x="99695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Cube 1485"/>
            <p:cNvSpPr>
              <a:spLocks noChangeArrowheads="1"/>
            </p:cNvSpPr>
            <p:nvPr/>
          </p:nvSpPr>
          <p:spPr bwMode="auto">
            <a:xfrm>
              <a:off x="96139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Cube 1486"/>
            <p:cNvSpPr>
              <a:spLocks noChangeArrowheads="1"/>
            </p:cNvSpPr>
            <p:nvPr/>
          </p:nvSpPr>
          <p:spPr bwMode="auto">
            <a:xfrm>
              <a:off x="979043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Cube 1487"/>
            <p:cNvSpPr>
              <a:spLocks noChangeArrowheads="1"/>
            </p:cNvSpPr>
            <p:nvPr/>
          </p:nvSpPr>
          <p:spPr bwMode="auto">
            <a:xfrm>
              <a:off x="99695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Freeform 4"/>
          <p:cNvSpPr>
            <a:spLocks/>
          </p:cNvSpPr>
          <p:nvPr/>
        </p:nvSpPr>
        <p:spPr bwMode="auto">
          <a:xfrm>
            <a:off x="377109" y="4058913"/>
            <a:ext cx="2192303" cy="482112"/>
          </a:xfrm>
          <a:custGeom>
            <a:avLst/>
            <a:gdLst>
              <a:gd name="T0" fmla="*/ 2147483647 w 222"/>
              <a:gd name="T1" fmla="*/ 0 h 36"/>
              <a:gd name="T2" fmla="*/ 2147483647 w 222"/>
              <a:gd name="T3" fmla="*/ 2147483647 h 36"/>
              <a:gd name="T4" fmla="*/ 2147483647 w 222"/>
              <a:gd name="T5" fmla="*/ 2147483647 h 36"/>
              <a:gd name="T6" fmla="*/ 2147483647 w 222"/>
              <a:gd name="T7" fmla="*/ 2147483647 h 36"/>
              <a:gd name="T8" fmla="*/ 2147483647 w 222"/>
              <a:gd name="T9" fmla="*/ 2147483647 h 36"/>
              <a:gd name="T10" fmla="*/ 2147483647 w 222"/>
              <a:gd name="T11" fmla="*/ 2147483647 h 36"/>
              <a:gd name="T12" fmla="*/ 0 w 222"/>
              <a:gd name="T13" fmla="*/ 0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2"/>
              <a:gd name="T22" fmla="*/ 0 h 36"/>
              <a:gd name="T23" fmla="*/ 222 w 222"/>
              <a:gd name="T24" fmla="*/ 36 h 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2" h="36">
                <a:moveTo>
                  <a:pt x="222" y="0"/>
                </a:moveTo>
                <a:cubicBezTo>
                  <a:pt x="222" y="10"/>
                  <a:pt x="214" y="18"/>
                  <a:pt x="204" y="18"/>
                </a:cubicBezTo>
                <a:lnTo>
                  <a:pt x="130" y="18"/>
                </a:lnTo>
                <a:cubicBezTo>
                  <a:pt x="119" y="18"/>
                  <a:pt x="111" y="26"/>
                  <a:pt x="111" y="36"/>
                </a:cubicBezTo>
                <a:cubicBezTo>
                  <a:pt x="111" y="26"/>
                  <a:pt x="103" y="18"/>
                  <a:pt x="93" y="18"/>
                </a:cubicBezTo>
                <a:lnTo>
                  <a:pt x="19" y="18"/>
                </a:lnTo>
                <a:cubicBezTo>
                  <a:pt x="8" y="18"/>
                  <a:pt x="0" y="10"/>
                  <a:pt x="0" y="0"/>
                </a:cubicBezTo>
              </a:path>
            </a:pathLst>
          </a:custGeom>
          <a:noFill/>
          <a:ln w="42863">
            <a:solidFill>
              <a:srgbClr val="D575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D57500"/>
              </a:solidFill>
            </a:endParaRPr>
          </a:p>
        </p:txBody>
      </p:sp>
      <p:grpSp>
        <p:nvGrpSpPr>
          <p:cNvPr id="65" name="Group 1478"/>
          <p:cNvGrpSpPr/>
          <p:nvPr/>
        </p:nvGrpSpPr>
        <p:grpSpPr bwMode="auto">
          <a:xfrm>
            <a:off x="596779" y="5018841"/>
            <a:ext cx="474486" cy="475426"/>
            <a:chOff x="9613900" y="6082038"/>
            <a:chExt cx="595634" cy="596892"/>
          </a:xfrm>
          <a:solidFill>
            <a:srgbClr val="003698"/>
          </a:solidFill>
        </p:grpSpPr>
        <p:sp>
          <p:nvSpPr>
            <p:cNvPr id="66" name="Cube 65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67" name="Cube 66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68" name="Cube 67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69" name="Cube 68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70" name="Cube 69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71" name="Cube 70"/>
            <p:cNvSpPr/>
            <p:nvPr/>
          </p:nvSpPr>
          <p:spPr bwMode="auto">
            <a:xfrm>
              <a:off x="9969494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72" name="Cube 71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73" name="Cube 72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74" name="Cube 73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75" name="Group 1468"/>
          <p:cNvGrpSpPr/>
          <p:nvPr/>
        </p:nvGrpSpPr>
        <p:grpSpPr bwMode="auto">
          <a:xfrm>
            <a:off x="1022938" y="5018841"/>
            <a:ext cx="474486" cy="475426"/>
            <a:chOff x="9613900" y="6082038"/>
            <a:chExt cx="595634" cy="596892"/>
          </a:xfrm>
          <a:solidFill>
            <a:srgbClr val="003698"/>
          </a:solidFill>
        </p:grpSpPr>
        <p:sp>
          <p:nvSpPr>
            <p:cNvPr id="76" name="Cube 75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77" name="Cube 76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78" name="Cube 77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79" name="Cube 78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80" name="Cube 79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81" name="Cube 80"/>
            <p:cNvSpPr/>
            <p:nvPr/>
          </p:nvSpPr>
          <p:spPr bwMode="auto">
            <a:xfrm>
              <a:off x="99695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82" name="Cube 81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83" name="Cube 82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84" name="Cube 83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85" name="Group 1488"/>
          <p:cNvGrpSpPr/>
          <p:nvPr/>
        </p:nvGrpSpPr>
        <p:grpSpPr bwMode="auto">
          <a:xfrm>
            <a:off x="1449097" y="5018841"/>
            <a:ext cx="474486" cy="475426"/>
            <a:chOff x="9613900" y="6082038"/>
            <a:chExt cx="595634" cy="596892"/>
          </a:xfrm>
          <a:solidFill>
            <a:srgbClr val="707276"/>
          </a:solidFill>
        </p:grpSpPr>
        <p:sp>
          <p:nvSpPr>
            <p:cNvPr id="86" name="Cube 85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87" name="Cube 86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88" name="Cube 87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89" name="Cube 88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90" name="Cube 89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91" name="Cube 90"/>
            <p:cNvSpPr/>
            <p:nvPr/>
          </p:nvSpPr>
          <p:spPr bwMode="auto">
            <a:xfrm>
              <a:off x="99695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92" name="Cube 91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93" name="Cube 92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94" name="Cube 93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95" name="Group 1498"/>
          <p:cNvGrpSpPr/>
          <p:nvPr/>
        </p:nvGrpSpPr>
        <p:grpSpPr bwMode="auto">
          <a:xfrm>
            <a:off x="1875257" y="5018841"/>
            <a:ext cx="474486" cy="475426"/>
            <a:chOff x="9613900" y="6082038"/>
            <a:chExt cx="595634" cy="596892"/>
          </a:xfrm>
          <a:solidFill>
            <a:srgbClr val="707276"/>
          </a:solidFill>
        </p:grpSpPr>
        <p:sp>
          <p:nvSpPr>
            <p:cNvPr id="96" name="Cube 95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97" name="Cube 96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98" name="Cube 97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99" name="Cube 98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00" name="Cube 99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01" name="Cube 100"/>
            <p:cNvSpPr/>
            <p:nvPr/>
          </p:nvSpPr>
          <p:spPr bwMode="auto">
            <a:xfrm>
              <a:off x="99695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02" name="Cube 101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03" name="Cube 102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04" name="Cube 103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105" name="Group 1478"/>
          <p:cNvGrpSpPr/>
          <p:nvPr/>
        </p:nvGrpSpPr>
        <p:grpSpPr bwMode="auto">
          <a:xfrm>
            <a:off x="596779" y="4593739"/>
            <a:ext cx="474486" cy="475426"/>
            <a:chOff x="9613900" y="6082038"/>
            <a:chExt cx="595634" cy="596892"/>
          </a:xfrm>
          <a:solidFill>
            <a:srgbClr val="003698"/>
          </a:solidFill>
        </p:grpSpPr>
        <p:sp>
          <p:nvSpPr>
            <p:cNvPr id="106" name="Cube 105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07" name="Cube 106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08" name="Cube 107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09" name="Cube 108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0" name="Cube 109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1" name="Cube 110"/>
            <p:cNvSpPr/>
            <p:nvPr/>
          </p:nvSpPr>
          <p:spPr bwMode="auto">
            <a:xfrm>
              <a:off x="9969494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2" name="Cube 111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3" name="Cube 112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4" name="Cube 113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115" name="Group 1468"/>
          <p:cNvGrpSpPr/>
          <p:nvPr/>
        </p:nvGrpSpPr>
        <p:grpSpPr bwMode="auto">
          <a:xfrm>
            <a:off x="1022938" y="4593739"/>
            <a:ext cx="474486" cy="475426"/>
            <a:chOff x="9613900" y="6082038"/>
            <a:chExt cx="595634" cy="596892"/>
          </a:xfrm>
          <a:solidFill>
            <a:srgbClr val="003698"/>
          </a:solidFill>
        </p:grpSpPr>
        <p:sp>
          <p:nvSpPr>
            <p:cNvPr id="116" name="Cube 115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7" name="Cube 116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8" name="Cube 117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9" name="Cube 118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20" name="Cube 119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21" name="Cube 120"/>
            <p:cNvSpPr/>
            <p:nvPr/>
          </p:nvSpPr>
          <p:spPr bwMode="auto">
            <a:xfrm>
              <a:off x="99695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22" name="Cube 121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23" name="Cube 122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24" name="Cube 123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125" name="Group 1488"/>
          <p:cNvGrpSpPr/>
          <p:nvPr/>
        </p:nvGrpSpPr>
        <p:grpSpPr bwMode="auto">
          <a:xfrm>
            <a:off x="1449097" y="4593739"/>
            <a:ext cx="474486" cy="475426"/>
            <a:chOff x="9613900" y="6082038"/>
            <a:chExt cx="595634" cy="596892"/>
          </a:xfrm>
          <a:solidFill>
            <a:srgbClr val="707276"/>
          </a:solidFill>
        </p:grpSpPr>
        <p:sp>
          <p:nvSpPr>
            <p:cNvPr id="126" name="Cube 125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27" name="Cube 126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28" name="Cube 127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29" name="Cube 128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30" name="Cube 129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31" name="Cube 130"/>
            <p:cNvSpPr/>
            <p:nvPr/>
          </p:nvSpPr>
          <p:spPr bwMode="auto">
            <a:xfrm>
              <a:off x="99695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32" name="Cube 131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33" name="Cube 132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34" name="Cube 133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135" name="Group 1498"/>
          <p:cNvGrpSpPr/>
          <p:nvPr/>
        </p:nvGrpSpPr>
        <p:grpSpPr bwMode="auto">
          <a:xfrm>
            <a:off x="1875257" y="4593739"/>
            <a:ext cx="474486" cy="475426"/>
            <a:chOff x="9613900" y="6082038"/>
            <a:chExt cx="595634" cy="596892"/>
          </a:xfrm>
          <a:solidFill>
            <a:srgbClr val="707276"/>
          </a:solidFill>
        </p:grpSpPr>
        <p:sp>
          <p:nvSpPr>
            <p:cNvPr id="136" name="Cube 135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37" name="Cube 136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38" name="Cube 137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39" name="Cube 138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40" name="Cube 139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41" name="Cube 140"/>
            <p:cNvSpPr/>
            <p:nvPr/>
          </p:nvSpPr>
          <p:spPr bwMode="auto">
            <a:xfrm>
              <a:off x="99695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42" name="Cube 141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43" name="Cube 142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44" name="Cube 143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145" name="Group 1436"/>
          <p:cNvGrpSpPr>
            <a:grpSpLocks/>
          </p:cNvGrpSpPr>
          <p:nvPr/>
        </p:nvGrpSpPr>
        <p:grpSpPr bwMode="auto">
          <a:xfrm>
            <a:off x="3437115" y="3637050"/>
            <a:ext cx="474487" cy="475426"/>
            <a:chOff x="9613900" y="6082038"/>
            <a:chExt cx="595634" cy="596892"/>
          </a:xfrm>
        </p:grpSpPr>
        <p:sp>
          <p:nvSpPr>
            <p:cNvPr id="146" name="Cube 1431"/>
            <p:cNvSpPr>
              <a:spLocks noChangeArrowheads="1"/>
            </p:cNvSpPr>
            <p:nvPr/>
          </p:nvSpPr>
          <p:spPr bwMode="auto">
            <a:xfrm>
              <a:off x="9613900" y="64389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Cube 1432"/>
            <p:cNvSpPr>
              <a:spLocks noChangeArrowheads="1"/>
            </p:cNvSpPr>
            <p:nvPr/>
          </p:nvSpPr>
          <p:spPr bwMode="auto">
            <a:xfrm>
              <a:off x="9790430" y="64389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Cube 1433"/>
            <p:cNvSpPr>
              <a:spLocks noChangeArrowheads="1"/>
            </p:cNvSpPr>
            <p:nvPr/>
          </p:nvSpPr>
          <p:spPr bwMode="auto">
            <a:xfrm>
              <a:off x="9969500" y="64389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Cube 1428"/>
            <p:cNvSpPr>
              <a:spLocks noChangeArrowheads="1"/>
            </p:cNvSpPr>
            <p:nvPr/>
          </p:nvSpPr>
          <p:spPr bwMode="auto">
            <a:xfrm>
              <a:off x="9613900" y="62611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Cube 1429"/>
            <p:cNvSpPr>
              <a:spLocks noChangeArrowheads="1"/>
            </p:cNvSpPr>
            <p:nvPr/>
          </p:nvSpPr>
          <p:spPr bwMode="auto">
            <a:xfrm>
              <a:off x="9790431" y="62611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Cube 1430"/>
            <p:cNvSpPr>
              <a:spLocks noChangeArrowheads="1"/>
            </p:cNvSpPr>
            <p:nvPr/>
          </p:nvSpPr>
          <p:spPr bwMode="auto">
            <a:xfrm>
              <a:off x="9969500" y="62611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Cube 1427"/>
            <p:cNvSpPr>
              <a:spLocks noChangeArrowheads="1"/>
            </p:cNvSpPr>
            <p:nvPr/>
          </p:nvSpPr>
          <p:spPr bwMode="auto">
            <a:xfrm>
              <a:off x="961390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Cube 1426"/>
            <p:cNvSpPr>
              <a:spLocks noChangeArrowheads="1"/>
            </p:cNvSpPr>
            <p:nvPr/>
          </p:nvSpPr>
          <p:spPr bwMode="auto">
            <a:xfrm>
              <a:off x="979043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Cube 1424"/>
            <p:cNvSpPr>
              <a:spLocks noChangeArrowheads="1"/>
            </p:cNvSpPr>
            <p:nvPr/>
          </p:nvSpPr>
          <p:spPr bwMode="auto">
            <a:xfrm>
              <a:off x="996950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5" name="Group 1437"/>
          <p:cNvGrpSpPr>
            <a:grpSpLocks/>
          </p:cNvGrpSpPr>
          <p:nvPr/>
        </p:nvGrpSpPr>
        <p:grpSpPr bwMode="auto">
          <a:xfrm>
            <a:off x="2892334" y="3637050"/>
            <a:ext cx="474487" cy="475426"/>
            <a:chOff x="9613900" y="6082038"/>
            <a:chExt cx="595634" cy="596892"/>
          </a:xfrm>
        </p:grpSpPr>
        <p:sp>
          <p:nvSpPr>
            <p:cNvPr id="156" name="Cube 1438"/>
            <p:cNvSpPr>
              <a:spLocks noChangeArrowheads="1"/>
            </p:cNvSpPr>
            <p:nvPr/>
          </p:nvSpPr>
          <p:spPr bwMode="auto">
            <a:xfrm>
              <a:off x="9613900" y="64389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Cube 1439"/>
            <p:cNvSpPr>
              <a:spLocks noChangeArrowheads="1"/>
            </p:cNvSpPr>
            <p:nvPr/>
          </p:nvSpPr>
          <p:spPr bwMode="auto">
            <a:xfrm>
              <a:off x="9790430" y="64389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Cube 1440"/>
            <p:cNvSpPr>
              <a:spLocks noChangeArrowheads="1"/>
            </p:cNvSpPr>
            <p:nvPr/>
          </p:nvSpPr>
          <p:spPr bwMode="auto">
            <a:xfrm>
              <a:off x="9969500" y="64389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Cube 1441"/>
            <p:cNvSpPr>
              <a:spLocks noChangeArrowheads="1"/>
            </p:cNvSpPr>
            <p:nvPr/>
          </p:nvSpPr>
          <p:spPr bwMode="auto">
            <a:xfrm>
              <a:off x="9613900" y="62611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Cube 1442"/>
            <p:cNvSpPr>
              <a:spLocks noChangeArrowheads="1"/>
            </p:cNvSpPr>
            <p:nvPr/>
          </p:nvSpPr>
          <p:spPr bwMode="auto">
            <a:xfrm>
              <a:off x="9790431" y="62611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Cube 1443"/>
            <p:cNvSpPr>
              <a:spLocks noChangeArrowheads="1"/>
            </p:cNvSpPr>
            <p:nvPr/>
          </p:nvSpPr>
          <p:spPr bwMode="auto">
            <a:xfrm>
              <a:off x="9969500" y="6261100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Cube 1444"/>
            <p:cNvSpPr>
              <a:spLocks noChangeArrowheads="1"/>
            </p:cNvSpPr>
            <p:nvPr/>
          </p:nvSpPr>
          <p:spPr bwMode="auto">
            <a:xfrm>
              <a:off x="961390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Cube 1445"/>
            <p:cNvSpPr>
              <a:spLocks noChangeArrowheads="1"/>
            </p:cNvSpPr>
            <p:nvPr/>
          </p:nvSpPr>
          <p:spPr bwMode="auto">
            <a:xfrm>
              <a:off x="979043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Cube 1446"/>
            <p:cNvSpPr>
              <a:spLocks noChangeArrowheads="1"/>
            </p:cNvSpPr>
            <p:nvPr/>
          </p:nvSpPr>
          <p:spPr bwMode="auto">
            <a:xfrm>
              <a:off x="9969504" y="6082038"/>
              <a:ext cx="240030" cy="240030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5" name="Group 1447"/>
          <p:cNvGrpSpPr>
            <a:grpSpLocks/>
          </p:cNvGrpSpPr>
          <p:nvPr/>
        </p:nvGrpSpPr>
        <p:grpSpPr bwMode="auto">
          <a:xfrm>
            <a:off x="3981896" y="3637050"/>
            <a:ext cx="474487" cy="475426"/>
            <a:chOff x="9613900" y="6082038"/>
            <a:chExt cx="595634" cy="596892"/>
          </a:xfrm>
          <a:solidFill>
            <a:srgbClr val="003698"/>
          </a:solidFill>
        </p:grpSpPr>
        <p:sp>
          <p:nvSpPr>
            <p:cNvPr id="166" name="Cube 1448"/>
            <p:cNvSpPr>
              <a:spLocks noChangeArrowheads="1"/>
            </p:cNvSpPr>
            <p:nvPr/>
          </p:nvSpPr>
          <p:spPr bwMode="auto">
            <a:xfrm>
              <a:off x="96139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Cube 1449"/>
            <p:cNvSpPr>
              <a:spLocks noChangeArrowheads="1"/>
            </p:cNvSpPr>
            <p:nvPr/>
          </p:nvSpPr>
          <p:spPr bwMode="auto">
            <a:xfrm>
              <a:off x="979043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Cube 1450"/>
            <p:cNvSpPr>
              <a:spLocks noChangeArrowheads="1"/>
            </p:cNvSpPr>
            <p:nvPr/>
          </p:nvSpPr>
          <p:spPr bwMode="auto">
            <a:xfrm>
              <a:off x="99695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Cube 1451"/>
            <p:cNvSpPr>
              <a:spLocks noChangeArrowheads="1"/>
            </p:cNvSpPr>
            <p:nvPr/>
          </p:nvSpPr>
          <p:spPr bwMode="auto">
            <a:xfrm>
              <a:off x="96139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Cube 1452"/>
            <p:cNvSpPr>
              <a:spLocks noChangeArrowheads="1"/>
            </p:cNvSpPr>
            <p:nvPr/>
          </p:nvSpPr>
          <p:spPr bwMode="auto">
            <a:xfrm>
              <a:off x="9790431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Cube 1453"/>
            <p:cNvSpPr>
              <a:spLocks noChangeArrowheads="1"/>
            </p:cNvSpPr>
            <p:nvPr/>
          </p:nvSpPr>
          <p:spPr bwMode="auto">
            <a:xfrm>
              <a:off x="99695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Cube 1454"/>
            <p:cNvSpPr>
              <a:spLocks noChangeArrowheads="1"/>
            </p:cNvSpPr>
            <p:nvPr/>
          </p:nvSpPr>
          <p:spPr bwMode="auto">
            <a:xfrm>
              <a:off x="96139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Cube 1455"/>
            <p:cNvSpPr>
              <a:spLocks noChangeArrowheads="1"/>
            </p:cNvSpPr>
            <p:nvPr/>
          </p:nvSpPr>
          <p:spPr bwMode="auto">
            <a:xfrm>
              <a:off x="979043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Cube 1456"/>
            <p:cNvSpPr>
              <a:spLocks noChangeArrowheads="1"/>
            </p:cNvSpPr>
            <p:nvPr/>
          </p:nvSpPr>
          <p:spPr bwMode="auto">
            <a:xfrm>
              <a:off x="99695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5" name="Group 1457"/>
          <p:cNvGrpSpPr>
            <a:grpSpLocks/>
          </p:cNvGrpSpPr>
          <p:nvPr/>
        </p:nvGrpSpPr>
        <p:grpSpPr bwMode="auto">
          <a:xfrm>
            <a:off x="4526676" y="3637050"/>
            <a:ext cx="474487" cy="475426"/>
            <a:chOff x="9613900" y="6082038"/>
            <a:chExt cx="595634" cy="596892"/>
          </a:xfrm>
          <a:solidFill>
            <a:srgbClr val="003698"/>
          </a:solidFill>
        </p:grpSpPr>
        <p:sp>
          <p:nvSpPr>
            <p:cNvPr id="176" name="Cube 1458"/>
            <p:cNvSpPr>
              <a:spLocks noChangeArrowheads="1"/>
            </p:cNvSpPr>
            <p:nvPr/>
          </p:nvSpPr>
          <p:spPr bwMode="auto">
            <a:xfrm>
              <a:off x="96139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Cube 1459"/>
            <p:cNvSpPr>
              <a:spLocks noChangeArrowheads="1"/>
            </p:cNvSpPr>
            <p:nvPr/>
          </p:nvSpPr>
          <p:spPr bwMode="auto">
            <a:xfrm>
              <a:off x="979043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Cube 1460"/>
            <p:cNvSpPr>
              <a:spLocks noChangeArrowheads="1"/>
            </p:cNvSpPr>
            <p:nvPr/>
          </p:nvSpPr>
          <p:spPr bwMode="auto">
            <a:xfrm>
              <a:off x="99695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Cube 1461"/>
            <p:cNvSpPr>
              <a:spLocks noChangeArrowheads="1"/>
            </p:cNvSpPr>
            <p:nvPr/>
          </p:nvSpPr>
          <p:spPr bwMode="auto">
            <a:xfrm>
              <a:off x="96139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Cube 1462"/>
            <p:cNvSpPr>
              <a:spLocks noChangeArrowheads="1"/>
            </p:cNvSpPr>
            <p:nvPr/>
          </p:nvSpPr>
          <p:spPr bwMode="auto">
            <a:xfrm>
              <a:off x="9790431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Cube 1463"/>
            <p:cNvSpPr>
              <a:spLocks noChangeArrowheads="1"/>
            </p:cNvSpPr>
            <p:nvPr/>
          </p:nvSpPr>
          <p:spPr bwMode="auto">
            <a:xfrm>
              <a:off x="99695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Cube 1464"/>
            <p:cNvSpPr>
              <a:spLocks noChangeArrowheads="1"/>
            </p:cNvSpPr>
            <p:nvPr/>
          </p:nvSpPr>
          <p:spPr bwMode="auto">
            <a:xfrm>
              <a:off x="96139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Cube 1465"/>
            <p:cNvSpPr>
              <a:spLocks noChangeArrowheads="1"/>
            </p:cNvSpPr>
            <p:nvPr/>
          </p:nvSpPr>
          <p:spPr bwMode="auto">
            <a:xfrm>
              <a:off x="979043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Cube 1466"/>
            <p:cNvSpPr>
              <a:spLocks noChangeArrowheads="1"/>
            </p:cNvSpPr>
            <p:nvPr/>
          </p:nvSpPr>
          <p:spPr bwMode="auto">
            <a:xfrm>
              <a:off x="99695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5" name="Cube 1489"/>
          <p:cNvSpPr>
            <a:spLocks noChangeArrowheads="1"/>
          </p:cNvSpPr>
          <p:nvPr/>
        </p:nvSpPr>
        <p:spPr bwMode="auto">
          <a:xfrm>
            <a:off x="1508408" y="3401993"/>
            <a:ext cx="191210" cy="191185"/>
          </a:xfrm>
          <a:prstGeom prst="cube">
            <a:avLst>
              <a:gd name="adj" fmla="val 25000"/>
            </a:avLst>
          </a:prstGeom>
          <a:solidFill>
            <a:srgbClr val="D575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Cube 1490"/>
          <p:cNvSpPr>
            <a:spLocks noChangeArrowheads="1"/>
          </p:cNvSpPr>
          <p:nvPr/>
        </p:nvSpPr>
        <p:spPr bwMode="auto">
          <a:xfrm>
            <a:off x="1649033" y="3401993"/>
            <a:ext cx="191210" cy="191185"/>
          </a:xfrm>
          <a:prstGeom prst="cube">
            <a:avLst>
              <a:gd name="adj" fmla="val 25000"/>
            </a:avLst>
          </a:prstGeom>
          <a:solidFill>
            <a:srgbClr val="D575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Cube 1491"/>
          <p:cNvSpPr>
            <a:spLocks noChangeArrowheads="1"/>
          </p:cNvSpPr>
          <p:nvPr/>
        </p:nvSpPr>
        <p:spPr bwMode="auto">
          <a:xfrm>
            <a:off x="1791682" y="3401993"/>
            <a:ext cx="191210" cy="191185"/>
          </a:xfrm>
          <a:prstGeom prst="cube">
            <a:avLst>
              <a:gd name="adj" fmla="val 25000"/>
            </a:avLst>
          </a:prstGeom>
          <a:solidFill>
            <a:srgbClr val="A83C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Cube 1492"/>
          <p:cNvSpPr>
            <a:spLocks noChangeArrowheads="1"/>
          </p:cNvSpPr>
          <p:nvPr/>
        </p:nvSpPr>
        <p:spPr bwMode="auto">
          <a:xfrm>
            <a:off x="1508408" y="3260375"/>
            <a:ext cx="191210" cy="191185"/>
          </a:xfrm>
          <a:prstGeom prst="cube">
            <a:avLst>
              <a:gd name="adj" fmla="val 25000"/>
            </a:avLst>
          </a:prstGeom>
          <a:solidFill>
            <a:srgbClr val="D575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Cube 1493"/>
          <p:cNvSpPr>
            <a:spLocks noChangeArrowheads="1"/>
          </p:cNvSpPr>
          <p:nvPr/>
        </p:nvSpPr>
        <p:spPr bwMode="auto">
          <a:xfrm>
            <a:off x="1649034" y="3260375"/>
            <a:ext cx="191210" cy="191185"/>
          </a:xfrm>
          <a:prstGeom prst="cube">
            <a:avLst>
              <a:gd name="adj" fmla="val 25000"/>
            </a:avLst>
          </a:prstGeom>
          <a:solidFill>
            <a:srgbClr val="D575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Cube 1494"/>
          <p:cNvSpPr>
            <a:spLocks noChangeArrowheads="1"/>
          </p:cNvSpPr>
          <p:nvPr/>
        </p:nvSpPr>
        <p:spPr bwMode="auto">
          <a:xfrm>
            <a:off x="1791682" y="3260375"/>
            <a:ext cx="191210" cy="191185"/>
          </a:xfrm>
          <a:prstGeom prst="cube">
            <a:avLst>
              <a:gd name="adj" fmla="val 25000"/>
            </a:avLst>
          </a:prstGeom>
          <a:solidFill>
            <a:srgbClr val="A83C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Cube 1495"/>
          <p:cNvSpPr>
            <a:spLocks noChangeArrowheads="1"/>
          </p:cNvSpPr>
          <p:nvPr/>
        </p:nvSpPr>
        <p:spPr bwMode="auto">
          <a:xfrm>
            <a:off x="1508411" y="3117752"/>
            <a:ext cx="191210" cy="191185"/>
          </a:xfrm>
          <a:prstGeom prst="cube">
            <a:avLst>
              <a:gd name="adj" fmla="val 25000"/>
            </a:avLst>
          </a:prstGeom>
          <a:solidFill>
            <a:srgbClr val="D575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Cube 1496"/>
          <p:cNvSpPr>
            <a:spLocks noChangeArrowheads="1"/>
          </p:cNvSpPr>
          <p:nvPr/>
        </p:nvSpPr>
        <p:spPr bwMode="auto">
          <a:xfrm>
            <a:off x="1649036" y="3117752"/>
            <a:ext cx="191210" cy="191185"/>
          </a:xfrm>
          <a:prstGeom prst="cube">
            <a:avLst>
              <a:gd name="adj" fmla="val 25000"/>
            </a:avLst>
          </a:prstGeom>
          <a:solidFill>
            <a:srgbClr val="D575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Cube 1497"/>
          <p:cNvSpPr>
            <a:spLocks noChangeArrowheads="1"/>
          </p:cNvSpPr>
          <p:nvPr/>
        </p:nvSpPr>
        <p:spPr bwMode="auto">
          <a:xfrm>
            <a:off x="1791685" y="3117752"/>
            <a:ext cx="191210" cy="191185"/>
          </a:xfrm>
          <a:prstGeom prst="cube">
            <a:avLst>
              <a:gd name="adj" fmla="val 25000"/>
            </a:avLst>
          </a:prstGeom>
          <a:solidFill>
            <a:srgbClr val="A83C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Cube 1499"/>
          <p:cNvSpPr>
            <a:spLocks noChangeArrowheads="1"/>
          </p:cNvSpPr>
          <p:nvPr/>
        </p:nvSpPr>
        <p:spPr bwMode="auto">
          <a:xfrm>
            <a:off x="2053188" y="3401993"/>
            <a:ext cx="191210" cy="191185"/>
          </a:xfrm>
          <a:prstGeom prst="cube">
            <a:avLst>
              <a:gd name="adj" fmla="val 25000"/>
            </a:avLst>
          </a:prstGeom>
          <a:solidFill>
            <a:srgbClr val="A83C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Cube 1500"/>
          <p:cNvSpPr>
            <a:spLocks noChangeArrowheads="1"/>
          </p:cNvSpPr>
          <p:nvPr/>
        </p:nvSpPr>
        <p:spPr bwMode="auto">
          <a:xfrm>
            <a:off x="2193813" y="3401993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Cube 1501"/>
          <p:cNvSpPr>
            <a:spLocks noChangeArrowheads="1"/>
          </p:cNvSpPr>
          <p:nvPr/>
        </p:nvSpPr>
        <p:spPr bwMode="auto">
          <a:xfrm>
            <a:off x="2336462" y="3401993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Cube 1502"/>
          <p:cNvSpPr>
            <a:spLocks noChangeArrowheads="1"/>
          </p:cNvSpPr>
          <p:nvPr/>
        </p:nvSpPr>
        <p:spPr bwMode="auto">
          <a:xfrm>
            <a:off x="2053188" y="3260375"/>
            <a:ext cx="191210" cy="191185"/>
          </a:xfrm>
          <a:prstGeom prst="cube">
            <a:avLst>
              <a:gd name="adj" fmla="val 25000"/>
            </a:avLst>
          </a:prstGeom>
          <a:solidFill>
            <a:srgbClr val="A83C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Cube 1503"/>
          <p:cNvSpPr>
            <a:spLocks noChangeArrowheads="1"/>
          </p:cNvSpPr>
          <p:nvPr/>
        </p:nvSpPr>
        <p:spPr bwMode="auto">
          <a:xfrm>
            <a:off x="2193814" y="3260375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Cube 1504"/>
          <p:cNvSpPr>
            <a:spLocks noChangeArrowheads="1"/>
          </p:cNvSpPr>
          <p:nvPr/>
        </p:nvSpPr>
        <p:spPr bwMode="auto">
          <a:xfrm>
            <a:off x="2336462" y="3260375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Cube 1505"/>
          <p:cNvSpPr>
            <a:spLocks noChangeArrowheads="1"/>
          </p:cNvSpPr>
          <p:nvPr/>
        </p:nvSpPr>
        <p:spPr bwMode="auto">
          <a:xfrm>
            <a:off x="2053191" y="3117752"/>
            <a:ext cx="191210" cy="191185"/>
          </a:xfrm>
          <a:prstGeom prst="cube">
            <a:avLst>
              <a:gd name="adj" fmla="val 25000"/>
            </a:avLst>
          </a:prstGeom>
          <a:solidFill>
            <a:srgbClr val="A83C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Cube 1506"/>
          <p:cNvSpPr>
            <a:spLocks noChangeArrowheads="1"/>
          </p:cNvSpPr>
          <p:nvPr/>
        </p:nvSpPr>
        <p:spPr bwMode="auto">
          <a:xfrm>
            <a:off x="2193816" y="3117752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Cube 1507"/>
          <p:cNvSpPr>
            <a:spLocks noChangeArrowheads="1"/>
          </p:cNvSpPr>
          <p:nvPr/>
        </p:nvSpPr>
        <p:spPr bwMode="auto">
          <a:xfrm>
            <a:off x="2336465" y="3117752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Cube 1469"/>
          <p:cNvSpPr>
            <a:spLocks noChangeArrowheads="1"/>
          </p:cNvSpPr>
          <p:nvPr/>
        </p:nvSpPr>
        <p:spPr bwMode="auto">
          <a:xfrm>
            <a:off x="3437115" y="3394153"/>
            <a:ext cx="191210" cy="191185"/>
          </a:xfrm>
          <a:prstGeom prst="cube">
            <a:avLst>
              <a:gd name="adj" fmla="val 25000"/>
            </a:avLst>
          </a:prstGeom>
          <a:solidFill>
            <a:srgbClr val="A83C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Cube 1470"/>
          <p:cNvSpPr>
            <a:spLocks noChangeArrowheads="1"/>
          </p:cNvSpPr>
          <p:nvPr/>
        </p:nvSpPr>
        <p:spPr bwMode="auto">
          <a:xfrm>
            <a:off x="3577740" y="3394153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Cube 1471"/>
          <p:cNvSpPr>
            <a:spLocks noChangeArrowheads="1"/>
          </p:cNvSpPr>
          <p:nvPr/>
        </p:nvSpPr>
        <p:spPr bwMode="auto">
          <a:xfrm>
            <a:off x="3720389" y="3394153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Cube 1472"/>
          <p:cNvSpPr>
            <a:spLocks noChangeArrowheads="1"/>
          </p:cNvSpPr>
          <p:nvPr/>
        </p:nvSpPr>
        <p:spPr bwMode="auto">
          <a:xfrm>
            <a:off x="3437115" y="3252535"/>
            <a:ext cx="191210" cy="191185"/>
          </a:xfrm>
          <a:prstGeom prst="cube">
            <a:avLst>
              <a:gd name="adj" fmla="val 25000"/>
            </a:avLst>
          </a:prstGeom>
          <a:solidFill>
            <a:srgbClr val="A83C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Cube 1473"/>
          <p:cNvSpPr>
            <a:spLocks noChangeArrowheads="1"/>
          </p:cNvSpPr>
          <p:nvPr/>
        </p:nvSpPr>
        <p:spPr bwMode="auto">
          <a:xfrm>
            <a:off x="3577741" y="3252535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" name="Cube 1474"/>
          <p:cNvSpPr>
            <a:spLocks noChangeArrowheads="1"/>
          </p:cNvSpPr>
          <p:nvPr/>
        </p:nvSpPr>
        <p:spPr bwMode="auto">
          <a:xfrm>
            <a:off x="3720389" y="3252535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Cube 1475"/>
          <p:cNvSpPr>
            <a:spLocks noChangeArrowheads="1"/>
          </p:cNvSpPr>
          <p:nvPr/>
        </p:nvSpPr>
        <p:spPr bwMode="auto">
          <a:xfrm>
            <a:off x="3437118" y="3109912"/>
            <a:ext cx="191210" cy="191185"/>
          </a:xfrm>
          <a:prstGeom prst="cube">
            <a:avLst>
              <a:gd name="adj" fmla="val 25000"/>
            </a:avLst>
          </a:prstGeom>
          <a:solidFill>
            <a:srgbClr val="A83C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Cube 1476"/>
          <p:cNvSpPr>
            <a:spLocks noChangeArrowheads="1"/>
          </p:cNvSpPr>
          <p:nvPr/>
        </p:nvSpPr>
        <p:spPr bwMode="auto">
          <a:xfrm>
            <a:off x="3577743" y="3109912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Cube 1477"/>
          <p:cNvSpPr>
            <a:spLocks noChangeArrowheads="1"/>
          </p:cNvSpPr>
          <p:nvPr/>
        </p:nvSpPr>
        <p:spPr bwMode="auto">
          <a:xfrm>
            <a:off x="3720392" y="3109912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" name="Cube 1479"/>
          <p:cNvSpPr>
            <a:spLocks noChangeArrowheads="1"/>
          </p:cNvSpPr>
          <p:nvPr/>
        </p:nvSpPr>
        <p:spPr bwMode="auto">
          <a:xfrm>
            <a:off x="2892334" y="3394153"/>
            <a:ext cx="191210" cy="191185"/>
          </a:xfrm>
          <a:prstGeom prst="cube">
            <a:avLst>
              <a:gd name="adj" fmla="val 25000"/>
            </a:avLst>
          </a:prstGeom>
          <a:solidFill>
            <a:srgbClr val="D575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" name="Cube 1480"/>
          <p:cNvSpPr>
            <a:spLocks noChangeArrowheads="1"/>
          </p:cNvSpPr>
          <p:nvPr/>
        </p:nvSpPr>
        <p:spPr bwMode="auto">
          <a:xfrm>
            <a:off x="3032959" y="3394153"/>
            <a:ext cx="191210" cy="191185"/>
          </a:xfrm>
          <a:prstGeom prst="cube">
            <a:avLst>
              <a:gd name="adj" fmla="val 25000"/>
            </a:avLst>
          </a:prstGeom>
          <a:solidFill>
            <a:srgbClr val="D575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" name="Cube 1481"/>
          <p:cNvSpPr>
            <a:spLocks noChangeArrowheads="1"/>
          </p:cNvSpPr>
          <p:nvPr/>
        </p:nvSpPr>
        <p:spPr bwMode="auto">
          <a:xfrm>
            <a:off x="3175608" y="3394153"/>
            <a:ext cx="191210" cy="191185"/>
          </a:xfrm>
          <a:prstGeom prst="cube">
            <a:avLst>
              <a:gd name="adj" fmla="val 25000"/>
            </a:avLst>
          </a:prstGeom>
          <a:solidFill>
            <a:srgbClr val="A83C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Cube 1482"/>
          <p:cNvSpPr>
            <a:spLocks noChangeArrowheads="1"/>
          </p:cNvSpPr>
          <p:nvPr/>
        </p:nvSpPr>
        <p:spPr bwMode="auto">
          <a:xfrm>
            <a:off x="2892334" y="3252535"/>
            <a:ext cx="191210" cy="191185"/>
          </a:xfrm>
          <a:prstGeom prst="cube">
            <a:avLst>
              <a:gd name="adj" fmla="val 25000"/>
            </a:avLst>
          </a:prstGeom>
          <a:solidFill>
            <a:srgbClr val="D575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Cube 1483"/>
          <p:cNvSpPr>
            <a:spLocks noChangeArrowheads="1"/>
          </p:cNvSpPr>
          <p:nvPr/>
        </p:nvSpPr>
        <p:spPr bwMode="auto">
          <a:xfrm>
            <a:off x="3032960" y="3252535"/>
            <a:ext cx="191210" cy="191185"/>
          </a:xfrm>
          <a:prstGeom prst="cube">
            <a:avLst>
              <a:gd name="adj" fmla="val 25000"/>
            </a:avLst>
          </a:prstGeom>
          <a:solidFill>
            <a:srgbClr val="D575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" name="Cube 1484"/>
          <p:cNvSpPr>
            <a:spLocks noChangeArrowheads="1"/>
          </p:cNvSpPr>
          <p:nvPr/>
        </p:nvSpPr>
        <p:spPr bwMode="auto">
          <a:xfrm>
            <a:off x="3175608" y="3252535"/>
            <a:ext cx="191210" cy="191185"/>
          </a:xfrm>
          <a:prstGeom prst="cube">
            <a:avLst>
              <a:gd name="adj" fmla="val 25000"/>
            </a:avLst>
          </a:prstGeom>
          <a:solidFill>
            <a:srgbClr val="A83C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" name="Cube 1485"/>
          <p:cNvSpPr>
            <a:spLocks noChangeArrowheads="1"/>
          </p:cNvSpPr>
          <p:nvPr/>
        </p:nvSpPr>
        <p:spPr bwMode="auto">
          <a:xfrm>
            <a:off x="2892337" y="3109912"/>
            <a:ext cx="191210" cy="191185"/>
          </a:xfrm>
          <a:prstGeom prst="cube">
            <a:avLst>
              <a:gd name="adj" fmla="val 25000"/>
            </a:avLst>
          </a:prstGeom>
          <a:solidFill>
            <a:srgbClr val="D575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" name="Cube 1486"/>
          <p:cNvSpPr>
            <a:spLocks noChangeArrowheads="1"/>
          </p:cNvSpPr>
          <p:nvPr/>
        </p:nvSpPr>
        <p:spPr bwMode="auto">
          <a:xfrm>
            <a:off x="3032962" y="3109912"/>
            <a:ext cx="191210" cy="191185"/>
          </a:xfrm>
          <a:prstGeom prst="cube">
            <a:avLst>
              <a:gd name="adj" fmla="val 25000"/>
            </a:avLst>
          </a:prstGeom>
          <a:solidFill>
            <a:srgbClr val="D575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Cube 1487"/>
          <p:cNvSpPr>
            <a:spLocks noChangeArrowheads="1"/>
          </p:cNvSpPr>
          <p:nvPr/>
        </p:nvSpPr>
        <p:spPr bwMode="auto">
          <a:xfrm>
            <a:off x="3175611" y="3109912"/>
            <a:ext cx="191210" cy="191185"/>
          </a:xfrm>
          <a:prstGeom prst="cube">
            <a:avLst>
              <a:gd name="adj" fmla="val 25000"/>
            </a:avLst>
          </a:prstGeom>
          <a:solidFill>
            <a:srgbClr val="A83C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1" name="Group 1488"/>
          <p:cNvGrpSpPr>
            <a:grpSpLocks/>
          </p:cNvGrpSpPr>
          <p:nvPr/>
        </p:nvGrpSpPr>
        <p:grpSpPr bwMode="auto">
          <a:xfrm>
            <a:off x="3981896" y="3109912"/>
            <a:ext cx="474487" cy="475426"/>
            <a:chOff x="9613900" y="6082038"/>
            <a:chExt cx="595634" cy="596892"/>
          </a:xfrm>
          <a:solidFill>
            <a:srgbClr val="003698"/>
          </a:solidFill>
        </p:grpSpPr>
        <p:sp>
          <p:nvSpPr>
            <p:cNvPr id="222" name="Cube 1489"/>
            <p:cNvSpPr>
              <a:spLocks noChangeArrowheads="1"/>
            </p:cNvSpPr>
            <p:nvPr/>
          </p:nvSpPr>
          <p:spPr bwMode="auto">
            <a:xfrm>
              <a:off x="96139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Cube 1490"/>
            <p:cNvSpPr>
              <a:spLocks noChangeArrowheads="1"/>
            </p:cNvSpPr>
            <p:nvPr/>
          </p:nvSpPr>
          <p:spPr bwMode="auto">
            <a:xfrm>
              <a:off x="979043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Cube 1491"/>
            <p:cNvSpPr>
              <a:spLocks noChangeArrowheads="1"/>
            </p:cNvSpPr>
            <p:nvPr/>
          </p:nvSpPr>
          <p:spPr bwMode="auto">
            <a:xfrm>
              <a:off x="99695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Cube 1492"/>
            <p:cNvSpPr>
              <a:spLocks noChangeArrowheads="1"/>
            </p:cNvSpPr>
            <p:nvPr/>
          </p:nvSpPr>
          <p:spPr bwMode="auto">
            <a:xfrm>
              <a:off x="96139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Cube 1493"/>
            <p:cNvSpPr>
              <a:spLocks noChangeArrowheads="1"/>
            </p:cNvSpPr>
            <p:nvPr/>
          </p:nvSpPr>
          <p:spPr bwMode="auto">
            <a:xfrm>
              <a:off x="9790431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Cube 1494"/>
            <p:cNvSpPr>
              <a:spLocks noChangeArrowheads="1"/>
            </p:cNvSpPr>
            <p:nvPr/>
          </p:nvSpPr>
          <p:spPr bwMode="auto">
            <a:xfrm>
              <a:off x="99695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Cube 1495"/>
            <p:cNvSpPr>
              <a:spLocks noChangeArrowheads="1"/>
            </p:cNvSpPr>
            <p:nvPr/>
          </p:nvSpPr>
          <p:spPr bwMode="auto">
            <a:xfrm>
              <a:off x="96139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Cube 1496"/>
            <p:cNvSpPr>
              <a:spLocks noChangeArrowheads="1"/>
            </p:cNvSpPr>
            <p:nvPr/>
          </p:nvSpPr>
          <p:spPr bwMode="auto">
            <a:xfrm>
              <a:off x="979043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Cube 1497"/>
            <p:cNvSpPr>
              <a:spLocks noChangeArrowheads="1"/>
            </p:cNvSpPr>
            <p:nvPr/>
          </p:nvSpPr>
          <p:spPr bwMode="auto">
            <a:xfrm>
              <a:off x="99695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1" name="Group 1498"/>
          <p:cNvGrpSpPr>
            <a:grpSpLocks/>
          </p:cNvGrpSpPr>
          <p:nvPr/>
        </p:nvGrpSpPr>
        <p:grpSpPr bwMode="auto">
          <a:xfrm>
            <a:off x="4526676" y="3109912"/>
            <a:ext cx="474487" cy="475426"/>
            <a:chOff x="9613900" y="6082038"/>
            <a:chExt cx="595634" cy="596892"/>
          </a:xfrm>
          <a:solidFill>
            <a:srgbClr val="003698"/>
          </a:solidFill>
        </p:grpSpPr>
        <p:sp>
          <p:nvSpPr>
            <p:cNvPr id="232" name="Cube 1499"/>
            <p:cNvSpPr>
              <a:spLocks noChangeArrowheads="1"/>
            </p:cNvSpPr>
            <p:nvPr/>
          </p:nvSpPr>
          <p:spPr bwMode="auto">
            <a:xfrm>
              <a:off x="96139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Cube 1500"/>
            <p:cNvSpPr>
              <a:spLocks noChangeArrowheads="1"/>
            </p:cNvSpPr>
            <p:nvPr/>
          </p:nvSpPr>
          <p:spPr bwMode="auto">
            <a:xfrm>
              <a:off x="979043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Cube 1501"/>
            <p:cNvSpPr>
              <a:spLocks noChangeArrowheads="1"/>
            </p:cNvSpPr>
            <p:nvPr/>
          </p:nvSpPr>
          <p:spPr bwMode="auto">
            <a:xfrm>
              <a:off x="9969500" y="64389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Cube 1502"/>
            <p:cNvSpPr>
              <a:spLocks noChangeArrowheads="1"/>
            </p:cNvSpPr>
            <p:nvPr/>
          </p:nvSpPr>
          <p:spPr bwMode="auto">
            <a:xfrm>
              <a:off x="96139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Cube 1503"/>
            <p:cNvSpPr>
              <a:spLocks noChangeArrowheads="1"/>
            </p:cNvSpPr>
            <p:nvPr/>
          </p:nvSpPr>
          <p:spPr bwMode="auto">
            <a:xfrm>
              <a:off x="9790431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Cube 1504"/>
            <p:cNvSpPr>
              <a:spLocks noChangeArrowheads="1"/>
            </p:cNvSpPr>
            <p:nvPr/>
          </p:nvSpPr>
          <p:spPr bwMode="auto">
            <a:xfrm>
              <a:off x="9969500" y="6261100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Cube 1505"/>
            <p:cNvSpPr>
              <a:spLocks noChangeArrowheads="1"/>
            </p:cNvSpPr>
            <p:nvPr/>
          </p:nvSpPr>
          <p:spPr bwMode="auto">
            <a:xfrm>
              <a:off x="96139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Cube 1506"/>
            <p:cNvSpPr>
              <a:spLocks noChangeArrowheads="1"/>
            </p:cNvSpPr>
            <p:nvPr/>
          </p:nvSpPr>
          <p:spPr bwMode="auto">
            <a:xfrm>
              <a:off x="979043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Cube 1507"/>
            <p:cNvSpPr>
              <a:spLocks noChangeArrowheads="1"/>
            </p:cNvSpPr>
            <p:nvPr/>
          </p:nvSpPr>
          <p:spPr bwMode="auto">
            <a:xfrm>
              <a:off x="9969504" y="6082038"/>
              <a:ext cx="240030" cy="240030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1" name="Freeform 4"/>
          <p:cNvSpPr>
            <a:spLocks/>
          </p:cNvSpPr>
          <p:nvPr/>
        </p:nvSpPr>
        <p:spPr bwMode="auto">
          <a:xfrm>
            <a:off x="2850597" y="4051073"/>
            <a:ext cx="2192303" cy="482112"/>
          </a:xfrm>
          <a:custGeom>
            <a:avLst/>
            <a:gdLst>
              <a:gd name="T0" fmla="*/ 2147483647 w 222"/>
              <a:gd name="T1" fmla="*/ 0 h 36"/>
              <a:gd name="T2" fmla="*/ 2147483647 w 222"/>
              <a:gd name="T3" fmla="*/ 2147483647 h 36"/>
              <a:gd name="T4" fmla="*/ 2147483647 w 222"/>
              <a:gd name="T5" fmla="*/ 2147483647 h 36"/>
              <a:gd name="T6" fmla="*/ 2147483647 w 222"/>
              <a:gd name="T7" fmla="*/ 2147483647 h 36"/>
              <a:gd name="T8" fmla="*/ 2147483647 w 222"/>
              <a:gd name="T9" fmla="*/ 2147483647 h 36"/>
              <a:gd name="T10" fmla="*/ 2147483647 w 222"/>
              <a:gd name="T11" fmla="*/ 2147483647 h 36"/>
              <a:gd name="T12" fmla="*/ 0 w 222"/>
              <a:gd name="T13" fmla="*/ 0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2"/>
              <a:gd name="T22" fmla="*/ 0 h 36"/>
              <a:gd name="T23" fmla="*/ 222 w 222"/>
              <a:gd name="T24" fmla="*/ 36 h 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2" h="36">
                <a:moveTo>
                  <a:pt x="222" y="0"/>
                </a:moveTo>
                <a:cubicBezTo>
                  <a:pt x="222" y="10"/>
                  <a:pt x="214" y="18"/>
                  <a:pt x="204" y="18"/>
                </a:cubicBezTo>
                <a:lnTo>
                  <a:pt x="130" y="18"/>
                </a:lnTo>
                <a:cubicBezTo>
                  <a:pt x="119" y="18"/>
                  <a:pt x="111" y="26"/>
                  <a:pt x="111" y="36"/>
                </a:cubicBezTo>
                <a:cubicBezTo>
                  <a:pt x="111" y="26"/>
                  <a:pt x="103" y="18"/>
                  <a:pt x="93" y="18"/>
                </a:cubicBezTo>
                <a:lnTo>
                  <a:pt x="19" y="18"/>
                </a:lnTo>
                <a:cubicBezTo>
                  <a:pt x="8" y="18"/>
                  <a:pt x="0" y="10"/>
                  <a:pt x="0" y="0"/>
                </a:cubicBezTo>
              </a:path>
            </a:pathLst>
          </a:custGeom>
          <a:noFill/>
          <a:ln w="42863">
            <a:solidFill>
              <a:srgbClr val="D575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D57500"/>
              </a:solidFill>
            </a:endParaRPr>
          </a:p>
        </p:txBody>
      </p:sp>
      <p:grpSp>
        <p:nvGrpSpPr>
          <p:cNvPr id="242" name="Group 1478"/>
          <p:cNvGrpSpPr/>
          <p:nvPr/>
        </p:nvGrpSpPr>
        <p:grpSpPr bwMode="auto">
          <a:xfrm>
            <a:off x="3070267" y="5011001"/>
            <a:ext cx="474486" cy="475426"/>
            <a:chOff x="9613900" y="6082038"/>
            <a:chExt cx="595634" cy="596892"/>
          </a:xfrm>
          <a:solidFill>
            <a:srgbClr val="707276"/>
          </a:solidFill>
        </p:grpSpPr>
        <p:sp>
          <p:nvSpPr>
            <p:cNvPr id="243" name="Cube 242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44" name="Cube 243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45" name="Cube 244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46" name="Cube 245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47" name="Cube 246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48" name="Cube 247"/>
            <p:cNvSpPr/>
            <p:nvPr/>
          </p:nvSpPr>
          <p:spPr bwMode="auto">
            <a:xfrm>
              <a:off x="9969494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49" name="Cube 248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50" name="Cube 249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51" name="Cube 250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solidFill>
              <a:srgbClr val="777777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252" name="Group 1468"/>
          <p:cNvGrpSpPr/>
          <p:nvPr/>
        </p:nvGrpSpPr>
        <p:grpSpPr bwMode="auto">
          <a:xfrm>
            <a:off x="3496426" y="5011001"/>
            <a:ext cx="474486" cy="475426"/>
            <a:chOff x="9613900" y="6082038"/>
            <a:chExt cx="595634" cy="596892"/>
          </a:xfrm>
          <a:solidFill>
            <a:srgbClr val="707276"/>
          </a:solidFill>
        </p:grpSpPr>
        <p:sp>
          <p:nvSpPr>
            <p:cNvPr id="253" name="Cube 252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54" name="Cube 253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55" name="Cube 254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56" name="Cube 255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57" name="Cube 256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58" name="Cube 257"/>
            <p:cNvSpPr/>
            <p:nvPr/>
          </p:nvSpPr>
          <p:spPr bwMode="auto">
            <a:xfrm>
              <a:off x="99695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59" name="Cube 258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60" name="Cube 259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61" name="Cube 260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262" name="Group 1488"/>
          <p:cNvGrpSpPr/>
          <p:nvPr/>
        </p:nvGrpSpPr>
        <p:grpSpPr bwMode="auto">
          <a:xfrm>
            <a:off x="3922585" y="5011001"/>
            <a:ext cx="474486" cy="475426"/>
            <a:chOff x="9613900" y="6082038"/>
            <a:chExt cx="595634" cy="596892"/>
          </a:xfrm>
          <a:solidFill>
            <a:srgbClr val="003698"/>
          </a:solidFill>
        </p:grpSpPr>
        <p:sp>
          <p:nvSpPr>
            <p:cNvPr id="263" name="Cube 262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64" name="Cube 263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65" name="Cube 264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66" name="Cube 265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67" name="Cube 266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68" name="Cube 267"/>
            <p:cNvSpPr/>
            <p:nvPr/>
          </p:nvSpPr>
          <p:spPr bwMode="auto">
            <a:xfrm>
              <a:off x="99695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69" name="Cube 268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70" name="Cube 269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71" name="Cube 270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272" name="Group 1498"/>
          <p:cNvGrpSpPr/>
          <p:nvPr/>
        </p:nvGrpSpPr>
        <p:grpSpPr bwMode="auto">
          <a:xfrm>
            <a:off x="4348745" y="5011001"/>
            <a:ext cx="474486" cy="475426"/>
            <a:chOff x="9613900" y="6082038"/>
            <a:chExt cx="595634" cy="596892"/>
          </a:xfrm>
          <a:solidFill>
            <a:srgbClr val="003698"/>
          </a:solidFill>
        </p:grpSpPr>
        <p:sp>
          <p:nvSpPr>
            <p:cNvPr id="273" name="Cube 272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74" name="Cube 273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75" name="Cube 274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76" name="Cube 275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77" name="Cube 276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78" name="Cube 277"/>
            <p:cNvSpPr/>
            <p:nvPr/>
          </p:nvSpPr>
          <p:spPr bwMode="auto">
            <a:xfrm>
              <a:off x="99695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79" name="Cube 278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80" name="Cube 279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81" name="Cube 280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282" name="Group 1478"/>
          <p:cNvGrpSpPr/>
          <p:nvPr/>
        </p:nvGrpSpPr>
        <p:grpSpPr bwMode="auto">
          <a:xfrm>
            <a:off x="3070267" y="4585899"/>
            <a:ext cx="474486" cy="475426"/>
            <a:chOff x="9613900" y="6082038"/>
            <a:chExt cx="595634" cy="596892"/>
          </a:xfrm>
          <a:solidFill>
            <a:srgbClr val="707276"/>
          </a:solidFill>
        </p:grpSpPr>
        <p:sp>
          <p:nvSpPr>
            <p:cNvPr id="283" name="Cube 282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84" name="Cube 283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85" name="Cube 284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86" name="Cube 285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87" name="Cube 286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88" name="Cube 287"/>
            <p:cNvSpPr/>
            <p:nvPr/>
          </p:nvSpPr>
          <p:spPr bwMode="auto">
            <a:xfrm>
              <a:off x="9969494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89" name="Cube 288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90" name="Cube 289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91" name="Cube 290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292" name="Group 1468"/>
          <p:cNvGrpSpPr/>
          <p:nvPr/>
        </p:nvGrpSpPr>
        <p:grpSpPr bwMode="auto">
          <a:xfrm>
            <a:off x="3496426" y="4585899"/>
            <a:ext cx="474486" cy="475426"/>
            <a:chOff x="9613900" y="6082038"/>
            <a:chExt cx="595634" cy="596892"/>
          </a:xfrm>
          <a:solidFill>
            <a:srgbClr val="707276"/>
          </a:solidFill>
        </p:grpSpPr>
        <p:sp>
          <p:nvSpPr>
            <p:cNvPr id="293" name="Cube 292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94" name="Cube 293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95" name="Cube 294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96" name="Cube 295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97" name="Cube 296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98" name="Cube 297"/>
            <p:cNvSpPr/>
            <p:nvPr/>
          </p:nvSpPr>
          <p:spPr bwMode="auto">
            <a:xfrm>
              <a:off x="99695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99" name="Cube 298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00" name="Cube 299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01" name="Cube 300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302" name="Group 1488"/>
          <p:cNvGrpSpPr/>
          <p:nvPr/>
        </p:nvGrpSpPr>
        <p:grpSpPr bwMode="auto">
          <a:xfrm>
            <a:off x="3922585" y="4585899"/>
            <a:ext cx="474486" cy="475426"/>
            <a:chOff x="9613900" y="6082038"/>
            <a:chExt cx="595634" cy="596892"/>
          </a:xfrm>
          <a:solidFill>
            <a:srgbClr val="003698"/>
          </a:solidFill>
        </p:grpSpPr>
        <p:sp>
          <p:nvSpPr>
            <p:cNvPr id="303" name="Cube 302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04" name="Cube 303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05" name="Cube 304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06" name="Cube 305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07" name="Cube 306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08" name="Cube 307"/>
            <p:cNvSpPr/>
            <p:nvPr/>
          </p:nvSpPr>
          <p:spPr bwMode="auto">
            <a:xfrm>
              <a:off x="99695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09" name="Cube 308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10" name="Cube 309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11" name="Cube 310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312" name="Group 1498"/>
          <p:cNvGrpSpPr/>
          <p:nvPr/>
        </p:nvGrpSpPr>
        <p:grpSpPr bwMode="auto">
          <a:xfrm>
            <a:off x="4348745" y="4585899"/>
            <a:ext cx="474486" cy="475426"/>
            <a:chOff x="9613900" y="6082038"/>
            <a:chExt cx="595634" cy="596892"/>
          </a:xfrm>
          <a:solidFill>
            <a:srgbClr val="003698"/>
          </a:solidFill>
        </p:grpSpPr>
        <p:sp>
          <p:nvSpPr>
            <p:cNvPr id="313" name="Cube 312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14" name="Cube 313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15" name="Cube 314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16" name="Cube 315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17" name="Cube 316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18" name="Cube 317"/>
            <p:cNvSpPr/>
            <p:nvPr/>
          </p:nvSpPr>
          <p:spPr bwMode="auto">
            <a:xfrm>
              <a:off x="99695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19" name="Cube 318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20" name="Cube 319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21" name="Cube 320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sp>
        <p:nvSpPr>
          <p:cNvPr id="322" name="Cube 1448"/>
          <p:cNvSpPr>
            <a:spLocks noChangeArrowheads="1"/>
          </p:cNvSpPr>
          <p:nvPr/>
        </p:nvSpPr>
        <p:spPr bwMode="auto">
          <a:xfrm>
            <a:off x="5432561" y="3921291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3" name="Cube 1449"/>
          <p:cNvSpPr>
            <a:spLocks noChangeArrowheads="1"/>
          </p:cNvSpPr>
          <p:nvPr/>
        </p:nvSpPr>
        <p:spPr bwMode="auto">
          <a:xfrm>
            <a:off x="5573186" y="3921291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" name="Cube 1450"/>
          <p:cNvSpPr>
            <a:spLocks noChangeArrowheads="1"/>
          </p:cNvSpPr>
          <p:nvPr/>
        </p:nvSpPr>
        <p:spPr bwMode="auto">
          <a:xfrm>
            <a:off x="5811691" y="3921291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" name="Cube 1451"/>
          <p:cNvSpPr>
            <a:spLocks noChangeArrowheads="1"/>
          </p:cNvSpPr>
          <p:nvPr/>
        </p:nvSpPr>
        <p:spPr bwMode="auto">
          <a:xfrm>
            <a:off x="5432561" y="3779673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" name="Cube 1452"/>
          <p:cNvSpPr>
            <a:spLocks noChangeArrowheads="1"/>
          </p:cNvSpPr>
          <p:nvPr/>
        </p:nvSpPr>
        <p:spPr bwMode="auto">
          <a:xfrm>
            <a:off x="5573187" y="3779673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" name="Cube 1453"/>
          <p:cNvSpPr>
            <a:spLocks noChangeArrowheads="1"/>
          </p:cNvSpPr>
          <p:nvPr/>
        </p:nvSpPr>
        <p:spPr bwMode="auto">
          <a:xfrm>
            <a:off x="5811691" y="3779673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" name="Cube 1454"/>
          <p:cNvSpPr>
            <a:spLocks noChangeArrowheads="1"/>
          </p:cNvSpPr>
          <p:nvPr/>
        </p:nvSpPr>
        <p:spPr bwMode="auto">
          <a:xfrm>
            <a:off x="5432564" y="3637050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9" name="Cube 1455"/>
          <p:cNvSpPr>
            <a:spLocks noChangeArrowheads="1"/>
          </p:cNvSpPr>
          <p:nvPr/>
        </p:nvSpPr>
        <p:spPr bwMode="auto">
          <a:xfrm>
            <a:off x="5573189" y="3637050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0" name="Cube 1456"/>
          <p:cNvSpPr>
            <a:spLocks noChangeArrowheads="1"/>
          </p:cNvSpPr>
          <p:nvPr/>
        </p:nvSpPr>
        <p:spPr bwMode="auto">
          <a:xfrm>
            <a:off x="5811694" y="3637050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" name="Cube 1458"/>
          <p:cNvSpPr>
            <a:spLocks noChangeArrowheads="1"/>
          </p:cNvSpPr>
          <p:nvPr/>
        </p:nvSpPr>
        <p:spPr bwMode="auto">
          <a:xfrm>
            <a:off x="5953377" y="3921291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2" name="Cube 1459"/>
          <p:cNvSpPr>
            <a:spLocks noChangeArrowheads="1"/>
          </p:cNvSpPr>
          <p:nvPr/>
        </p:nvSpPr>
        <p:spPr bwMode="auto">
          <a:xfrm>
            <a:off x="6189858" y="3921291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" name="Cube 1460"/>
          <p:cNvSpPr>
            <a:spLocks noChangeArrowheads="1"/>
          </p:cNvSpPr>
          <p:nvPr/>
        </p:nvSpPr>
        <p:spPr bwMode="auto">
          <a:xfrm>
            <a:off x="6428363" y="3921291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4" name="Cube 1461"/>
          <p:cNvSpPr>
            <a:spLocks noChangeArrowheads="1"/>
          </p:cNvSpPr>
          <p:nvPr/>
        </p:nvSpPr>
        <p:spPr bwMode="auto">
          <a:xfrm>
            <a:off x="5953377" y="3779673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5" name="Cube 1462"/>
          <p:cNvSpPr>
            <a:spLocks noChangeArrowheads="1"/>
          </p:cNvSpPr>
          <p:nvPr/>
        </p:nvSpPr>
        <p:spPr bwMode="auto">
          <a:xfrm>
            <a:off x="6189859" y="3779673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6" name="Cube 1463"/>
          <p:cNvSpPr>
            <a:spLocks noChangeArrowheads="1"/>
          </p:cNvSpPr>
          <p:nvPr/>
        </p:nvSpPr>
        <p:spPr bwMode="auto">
          <a:xfrm>
            <a:off x="6428363" y="3779673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Cube 1464"/>
          <p:cNvSpPr>
            <a:spLocks noChangeArrowheads="1"/>
          </p:cNvSpPr>
          <p:nvPr/>
        </p:nvSpPr>
        <p:spPr bwMode="auto">
          <a:xfrm>
            <a:off x="5953380" y="3637050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Cube 1465"/>
          <p:cNvSpPr>
            <a:spLocks noChangeArrowheads="1"/>
          </p:cNvSpPr>
          <p:nvPr/>
        </p:nvSpPr>
        <p:spPr bwMode="auto">
          <a:xfrm>
            <a:off x="6189861" y="3637050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Cube 1466"/>
          <p:cNvSpPr>
            <a:spLocks noChangeArrowheads="1"/>
          </p:cNvSpPr>
          <p:nvPr/>
        </p:nvSpPr>
        <p:spPr bwMode="auto">
          <a:xfrm>
            <a:off x="6428366" y="3637050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0" name="Cube 1489"/>
          <p:cNvSpPr>
            <a:spLocks noChangeArrowheads="1"/>
          </p:cNvSpPr>
          <p:nvPr/>
        </p:nvSpPr>
        <p:spPr bwMode="auto">
          <a:xfrm>
            <a:off x="5432561" y="3402140"/>
            <a:ext cx="191210" cy="191185"/>
          </a:xfrm>
          <a:prstGeom prst="cube">
            <a:avLst>
              <a:gd name="adj" fmla="val 25000"/>
            </a:avLst>
          </a:prstGeom>
          <a:solidFill>
            <a:srgbClr val="D575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" name="Cube 1490"/>
          <p:cNvSpPr>
            <a:spLocks noChangeArrowheads="1"/>
          </p:cNvSpPr>
          <p:nvPr/>
        </p:nvSpPr>
        <p:spPr bwMode="auto">
          <a:xfrm>
            <a:off x="5573186" y="3402140"/>
            <a:ext cx="191210" cy="191185"/>
          </a:xfrm>
          <a:prstGeom prst="cube">
            <a:avLst>
              <a:gd name="adj" fmla="val 25000"/>
            </a:avLst>
          </a:prstGeom>
          <a:solidFill>
            <a:srgbClr val="D575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" name="Cube 1491"/>
          <p:cNvSpPr>
            <a:spLocks noChangeArrowheads="1"/>
          </p:cNvSpPr>
          <p:nvPr/>
        </p:nvSpPr>
        <p:spPr bwMode="auto">
          <a:xfrm>
            <a:off x="5811691" y="3402140"/>
            <a:ext cx="191210" cy="191185"/>
          </a:xfrm>
          <a:prstGeom prst="cube">
            <a:avLst>
              <a:gd name="adj" fmla="val 25000"/>
            </a:avLst>
          </a:prstGeom>
          <a:solidFill>
            <a:srgbClr val="A83C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" name="Cube 1492"/>
          <p:cNvSpPr>
            <a:spLocks noChangeArrowheads="1"/>
          </p:cNvSpPr>
          <p:nvPr/>
        </p:nvSpPr>
        <p:spPr bwMode="auto">
          <a:xfrm>
            <a:off x="5432561" y="3260522"/>
            <a:ext cx="191210" cy="191185"/>
          </a:xfrm>
          <a:prstGeom prst="cube">
            <a:avLst>
              <a:gd name="adj" fmla="val 25000"/>
            </a:avLst>
          </a:prstGeom>
          <a:solidFill>
            <a:srgbClr val="D575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4" name="Cube 1493"/>
          <p:cNvSpPr>
            <a:spLocks noChangeArrowheads="1"/>
          </p:cNvSpPr>
          <p:nvPr/>
        </p:nvSpPr>
        <p:spPr bwMode="auto">
          <a:xfrm>
            <a:off x="5573187" y="3260522"/>
            <a:ext cx="191210" cy="191185"/>
          </a:xfrm>
          <a:prstGeom prst="cube">
            <a:avLst>
              <a:gd name="adj" fmla="val 25000"/>
            </a:avLst>
          </a:prstGeom>
          <a:solidFill>
            <a:srgbClr val="D575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5" name="Cube 1494"/>
          <p:cNvSpPr>
            <a:spLocks noChangeArrowheads="1"/>
          </p:cNvSpPr>
          <p:nvPr/>
        </p:nvSpPr>
        <p:spPr bwMode="auto">
          <a:xfrm>
            <a:off x="5811691" y="3260522"/>
            <a:ext cx="191210" cy="191185"/>
          </a:xfrm>
          <a:prstGeom prst="cube">
            <a:avLst>
              <a:gd name="adj" fmla="val 25000"/>
            </a:avLst>
          </a:prstGeom>
          <a:solidFill>
            <a:srgbClr val="A83C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6" name="Cube 1495"/>
          <p:cNvSpPr>
            <a:spLocks noChangeArrowheads="1"/>
          </p:cNvSpPr>
          <p:nvPr/>
        </p:nvSpPr>
        <p:spPr bwMode="auto">
          <a:xfrm>
            <a:off x="5432564" y="3117899"/>
            <a:ext cx="191210" cy="191185"/>
          </a:xfrm>
          <a:prstGeom prst="cube">
            <a:avLst>
              <a:gd name="adj" fmla="val 25000"/>
            </a:avLst>
          </a:prstGeom>
          <a:solidFill>
            <a:srgbClr val="D575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7" name="Cube 1496"/>
          <p:cNvSpPr>
            <a:spLocks noChangeArrowheads="1"/>
          </p:cNvSpPr>
          <p:nvPr/>
        </p:nvSpPr>
        <p:spPr bwMode="auto">
          <a:xfrm>
            <a:off x="5573189" y="3117899"/>
            <a:ext cx="191210" cy="191185"/>
          </a:xfrm>
          <a:prstGeom prst="cube">
            <a:avLst>
              <a:gd name="adj" fmla="val 25000"/>
            </a:avLst>
          </a:prstGeom>
          <a:solidFill>
            <a:srgbClr val="D575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" name="Cube 1497"/>
          <p:cNvSpPr>
            <a:spLocks noChangeArrowheads="1"/>
          </p:cNvSpPr>
          <p:nvPr/>
        </p:nvSpPr>
        <p:spPr bwMode="auto">
          <a:xfrm>
            <a:off x="5811694" y="3117899"/>
            <a:ext cx="191210" cy="191185"/>
          </a:xfrm>
          <a:prstGeom prst="cube">
            <a:avLst>
              <a:gd name="adj" fmla="val 25000"/>
            </a:avLst>
          </a:prstGeom>
          <a:solidFill>
            <a:srgbClr val="A83C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" name="Cube 1499"/>
          <p:cNvSpPr>
            <a:spLocks noChangeArrowheads="1"/>
          </p:cNvSpPr>
          <p:nvPr/>
        </p:nvSpPr>
        <p:spPr bwMode="auto">
          <a:xfrm>
            <a:off x="5953377" y="3402140"/>
            <a:ext cx="191210" cy="191185"/>
          </a:xfrm>
          <a:prstGeom prst="cube">
            <a:avLst>
              <a:gd name="adj" fmla="val 25000"/>
            </a:avLst>
          </a:prstGeom>
          <a:solidFill>
            <a:srgbClr val="A83C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" name="Cube 1500"/>
          <p:cNvSpPr>
            <a:spLocks noChangeArrowheads="1"/>
          </p:cNvSpPr>
          <p:nvPr/>
        </p:nvSpPr>
        <p:spPr bwMode="auto">
          <a:xfrm>
            <a:off x="6189858" y="3402140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" name="Cube 1501"/>
          <p:cNvSpPr>
            <a:spLocks noChangeArrowheads="1"/>
          </p:cNvSpPr>
          <p:nvPr/>
        </p:nvSpPr>
        <p:spPr bwMode="auto">
          <a:xfrm>
            <a:off x="6428363" y="3402140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" name="Cube 1502"/>
          <p:cNvSpPr>
            <a:spLocks noChangeArrowheads="1"/>
          </p:cNvSpPr>
          <p:nvPr/>
        </p:nvSpPr>
        <p:spPr bwMode="auto">
          <a:xfrm>
            <a:off x="5953377" y="3260522"/>
            <a:ext cx="191210" cy="191185"/>
          </a:xfrm>
          <a:prstGeom prst="cube">
            <a:avLst>
              <a:gd name="adj" fmla="val 25000"/>
            </a:avLst>
          </a:prstGeom>
          <a:solidFill>
            <a:srgbClr val="A83C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" name="Cube 1503"/>
          <p:cNvSpPr>
            <a:spLocks noChangeArrowheads="1"/>
          </p:cNvSpPr>
          <p:nvPr/>
        </p:nvSpPr>
        <p:spPr bwMode="auto">
          <a:xfrm>
            <a:off x="6189859" y="3260522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" name="Cube 1504"/>
          <p:cNvSpPr>
            <a:spLocks noChangeArrowheads="1"/>
          </p:cNvSpPr>
          <p:nvPr/>
        </p:nvSpPr>
        <p:spPr bwMode="auto">
          <a:xfrm>
            <a:off x="6428363" y="3260522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5" name="Cube 1505"/>
          <p:cNvSpPr>
            <a:spLocks noChangeArrowheads="1"/>
          </p:cNvSpPr>
          <p:nvPr/>
        </p:nvSpPr>
        <p:spPr bwMode="auto">
          <a:xfrm>
            <a:off x="5953380" y="3117899"/>
            <a:ext cx="191210" cy="191185"/>
          </a:xfrm>
          <a:prstGeom prst="cube">
            <a:avLst>
              <a:gd name="adj" fmla="val 25000"/>
            </a:avLst>
          </a:prstGeom>
          <a:solidFill>
            <a:srgbClr val="A83C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6" name="Cube 1506"/>
          <p:cNvSpPr>
            <a:spLocks noChangeArrowheads="1"/>
          </p:cNvSpPr>
          <p:nvPr/>
        </p:nvSpPr>
        <p:spPr bwMode="auto">
          <a:xfrm>
            <a:off x="6189861" y="3117899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7" name="Cube 1507"/>
          <p:cNvSpPr>
            <a:spLocks noChangeArrowheads="1"/>
          </p:cNvSpPr>
          <p:nvPr/>
        </p:nvSpPr>
        <p:spPr bwMode="auto">
          <a:xfrm>
            <a:off x="6428366" y="3117899"/>
            <a:ext cx="191210" cy="191185"/>
          </a:xfrm>
          <a:prstGeom prst="cube">
            <a:avLst>
              <a:gd name="adj" fmla="val 25000"/>
            </a:avLst>
          </a:prstGeom>
          <a:solidFill>
            <a:srgbClr val="B2B3B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" name="Freeform 4"/>
          <p:cNvSpPr>
            <a:spLocks/>
          </p:cNvSpPr>
          <p:nvPr/>
        </p:nvSpPr>
        <p:spPr bwMode="auto">
          <a:xfrm>
            <a:off x="5330665" y="4051073"/>
            <a:ext cx="1393764" cy="482112"/>
          </a:xfrm>
          <a:custGeom>
            <a:avLst/>
            <a:gdLst>
              <a:gd name="T0" fmla="*/ 2147483647 w 222"/>
              <a:gd name="T1" fmla="*/ 0 h 36"/>
              <a:gd name="T2" fmla="*/ 2147483647 w 222"/>
              <a:gd name="T3" fmla="*/ 2147483647 h 36"/>
              <a:gd name="T4" fmla="*/ 2147483647 w 222"/>
              <a:gd name="T5" fmla="*/ 2147483647 h 36"/>
              <a:gd name="T6" fmla="*/ 2147483647 w 222"/>
              <a:gd name="T7" fmla="*/ 2147483647 h 36"/>
              <a:gd name="T8" fmla="*/ 2147483647 w 222"/>
              <a:gd name="T9" fmla="*/ 2147483647 h 36"/>
              <a:gd name="T10" fmla="*/ 2147483647 w 222"/>
              <a:gd name="T11" fmla="*/ 2147483647 h 36"/>
              <a:gd name="T12" fmla="*/ 0 w 222"/>
              <a:gd name="T13" fmla="*/ 0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2"/>
              <a:gd name="T22" fmla="*/ 0 h 36"/>
              <a:gd name="T23" fmla="*/ 222 w 222"/>
              <a:gd name="T24" fmla="*/ 36 h 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2" h="36">
                <a:moveTo>
                  <a:pt x="222" y="0"/>
                </a:moveTo>
                <a:cubicBezTo>
                  <a:pt x="222" y="10"/>
                  <a:pt x="214" y="18"/>
                  <a:pt x="204" y="18"/>
                </a:cubicBezTo>
                <a:lnTo>
                  <a:pt x="130" y="18"/>
                </a:lnTo>
                <a:cubicBezTo>
                  <a:pt x="119" y="18"/>
                  <a:pt x="111" y="26"/>
                  <a:pt x="111" y="36"/>
                </a:cubicBezTo>
                <a:cubicBezTo>
                  <a:pt x="111" y="26"/>
                  <a:pt x="103" y="18"/>
                  <a:pt x="93" y="18"/>
                </a:cubicBezTo>
                <a:lnTo>
                  <a:pt x="19" y="18"/>
                </a:lnTo>
                <a:cubicBezTo>
                  <a:pt x="8" y="18"/>
                  <a:pt x="0" y="10"/>
                  <a:pt x="0" y="0"/>
                </a:cubicBezTo>
              </a:path>
            </a:pathLst>
          </a:custGeom>
          <a:noFill/>
          <a:ln w="42863">
            <a:solidFill>
              <a:srgbClr val="D575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D57500"/>
              </a:solidFill>
            </a:endParaRPr>
          </a:p>
        </p:txBody>
      </p:sp>
      <p:grpSp>
        <p:nvGrpSpPr>
          <p:cNvPr id="359" name="Group 1488"/>
          <p:cNvGrpSpPr/>
          <p:nvPr/>
        </p:nvGrpSpPr>
        <p:grpSpPr bwMode="auto">
          <a:xfrm>
            <a:off x="5571131" y="5011001"/>
            <a:ext cx="474486" cy="475426"/>
            <a:chOff x="9613900" y="6082038"/>
            <a:chExt cx="595634" cy="596892"/>
          </a:xfrm>
          <a:solidFill>
            <a:srgbClr val="707276"/>
          </a:solidFill>
        </p:grpSpPr>
        <p:sp>
          <p:nvSpPr>
            <p:cNvPr id="360" name="Cube 359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61" name="Cube 360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62" name="Cube 361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63" name="Cube 362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64" name="Cube 363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65" name="Cube 364"/>
            <p:cNvSpPr/>
            <p:nvPr/>
          </p:nvSpPr>
          <p:spPr bwMode="auto">
            <a:xfrm>
              <a:off x="99695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66" name="Cube 365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67" name="Cube 366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68" name="Cube 367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369" name="Group 1498"/>
          <p:cNvGrpSpPr/>
          <p:nvPr/>
        </p:nvGrpSpPr>
        <p:grpSpPr bwMode="auto">
          <a:xfrm>
            <a:off x="5997291" y="5011001"/>
            <a:ext cx="474486" cy="475426"/>
            <a:chOff x="9613900" y="6082038"/>
            <a:chExt cx="595634" cy="596892"/>
          </a:xfrm>
          <a:solidFill>
            <a:srgbClr val="707276"/>
          </a:solidFill>
        </p:grpSpPr>
        <p:sp>
          <p:nvSpPr>
            <p:cNvPr id="370" name="Cube 369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71" name="Cube 370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72" name="Cube 371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73" name="Cube 372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74" name="Cube 373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75" name="Cube 374"/>
            <p:cNvSpPr/>
            <p:nvPr/>
          </p:nvSpPr>
          <p:spPr bwMode="auto">
            <a:xfrm>
              <a:off x="99695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76" name="Cube 375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77" name="Cube 376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78" name="Cube 377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379" name="Group 1488"/>
          <p:cNvGrpSpPr/>
          <p:nvPr/>
        </p:nvGrpSpPr>
        <p:grpSpPr bwMode="auto">
          <a:xfrm>
            <a:off x="5571131" y="4585899"/>
            <a:ext cx="474486" cy="475426"/>
            <a:chOff x="9613900" y="6082038"/>
            <a:chExt cx="595634" cy="596892"/>
          </a:xfrm>
          <a:solidFill>
            <a:srgbClr val="707276"/>
          </a:solidFill>
        </p:grpSpPr>
        <p:sp>
          <p:nvSpPr>
            <p:cNvPr id="380" name="Cube 379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81" name="Cube 380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82" name="Cube 381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83" name="Cube 382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84" name="Cube 383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85" name="Cube 384"/>
            <p:cNvSpPr/>
            <p:nvPr/>
          </p:nvSpPr>
          <p:spPr bwMode="auto">
            <a:xfrm>
              <a:off x="99695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86" name="Cube 385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87" name="Cube 386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88" name="Cube 387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389" name="Group 1498"/>
          <p:cNvGrpSpPr/>
          <p:nvPr/>
        </p:nvGrpSpPr>
        <p:grpSpPr bwMode="auto">
          <a:xfrm>
            <a:off x="5997291" y="4585899"/>
            <a:ext cx="474486" cy="475426"/>
            <a:chOff x="9613900" y="6082038"/>
            <a:chExt cx="595634" cy="596892"/>
          </a:xfrm>
          <a:solidFill>
            <a:srgbClr val="707276"/>
          </a:solidFill>
        </p:grpSpPr>
        <p:sp>
          <p:nvSpPr>
            <p:cNvPr id="390" name="Cube 389"/>
            <p:cNvSpPr/>
            <p:nvPr/>
          </p:nvSpPr>
          <p:spPr bwMode="auto">
            <a:xfrm>
              <a:off x="96139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91" name="Cube 390"/>
            <p:cNvSpPr/>
            <p:nvPr/>
          </p:nvSpPr>
          <p:spPr bwMode="auto">
            <a:xfrm>
              <a:off x="979043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92" name="Cube 391"/>
            <p:cNvSpPr/>
            <p:nvPr/>
          </p:nvSpPr>
          <p:spPr bwMode="auto">
            <a:xfrm>
              <a:off x="9969500" y="64389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93" name="Cube 392"/>
            <p:cNvSpPr/>
            <p:nvPr/>
          </p:nvSpPr>
          <p:spPr bwMode="auto">
            <a:xfrm>
              <a:off x="96139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94" name="Cube 393"/>
            <p:cNvSpPr/>
            <p:nvPr/>
          </p:nvSpPr>
          <p:spPr bwMode="auto">
            <a:xfrm>
              <a:off x="9790431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95" name="Cube 394"/>
            <p:cNvSpPr/>
            <p:nvPr/>
          </p:nvSpPr>
          <p:spPr bwMode="auto">
            <a:xfrm>
              <a:off x="9969500" y="6261100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96" name="Cube 395"/>
            <p:cNvSpPr/>
            <p:nvPr/>
          </p:nvSpPr>
          <p:spPr bwMode="auto">
            <a:xfrm>
              <a:off x="96139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97" name="Cube 396"/>
            <p:cNvSpPr/>
            <p:nvPr/>
          </p:nvSpPr>
          <p:spPr bwMode="auto">
            <a:xfrm>
              <a:off x="979043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98" name="Cube 397"/>
            <p:cNvSpPr/>
            <p:nvPr/>
          </p:nvSpPr>
          <p:spPr bwMode="auto">
            <a:xfrm>
              <a:off x="9969504" y="6082038"/>
              <a:ext cx="240030" cy="24003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sp>
        <p:nvSpPr>
          <p:cNvPr id="399" name="TextBox 398"/>
          <p:cNvSpPr txBox="1"/>
          <p:nvPr/>
        </p:nvSpPr>
        <p:spPr>
          <a:xfrm>
            <a:off x="2562572" y="408589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00" name="TextBox 399"/>
          <p:cNvSpPr txBox="1"/>
          <p:nvPr/>
        </p:nvSpPr>
        <p:spPr>
          <a:xfrm>
            <a:off x="5042900" y="4085895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roup 561"/>
          <p:cNvGrpSpPr/>
          <p:nvPr/>
        </p:nvGrpSpPr>
        <p:grpSpPr>
          <a:xfrm>
            <a:off x="377109" y="3113832"/>
            <a:ext cx="2192303" cy="2376515"/>
            <a:chOff x="377109" y="3117752"/>
            <a:chExt cx="2192303" cy="2376515"/>
          </a:xfrm>
        </p:grpSpPr>
        <p:grpSp>
          <p:nvGrpSpPr>
            <p:cNvPr id="2" name="Group 1436"/>
            <p:cNvGrpSpPr>
              <a:grpSpLocks/>
            </p:cNvGrpSpPr>
            <p:nvPr/>
          </p:nvGrpSpPr>
          <p:grpSpPr bwMode="auto">
            <a:xfrm>
              <a:off x="963627" y="3644890"/>
              <a:ext cx="474487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5" name="Cube 1431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Cube 1432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Cube 1433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Cube 1428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Cube 1429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Cube 1430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Cube 1427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Cube 1426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Cube 1424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" name="Group 1437"/>
            <p:cNvGrpSpPr>
              <a:grpSpLocks/>
            </p:cNvGrpSpPr>
            <p:nvPr/>
          </p:nvGrpSpPr>
          <p:grpSpPr bwMode="auto">
            <a:xfrm>
              <a:off x="418846" y="3644890"/>
              <a:ext cx="474487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15" name="Cube 1438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Cube 1439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Cube 1440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Cube 1441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Cube 1442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Cube 1443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Cube 1444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Cube 1445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Cube 1446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1447"/>
            <p:cNvGrpSpPr>
              <a:grpSpLocks/>
            </p:cNvGrpSpPr>
            <p:nvPr/>
          </p:nvGrpSpPr>
          <p:grpSpPr bwMode="auto">
            <a:xfrm>
              <a:off x="1508408" y="3644890"/>
              <a:ext cx="474487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25" name="Cube 1448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Cube 1449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Cube 1450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Cube 1451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Cube 1452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Cube 1453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Cube 1454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Cube 1455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Cube 1456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457"/>
            <p:cNvGrpSpPr>
              <a:grpSpLocks/>
            </p:cNvGrpSpPr>
            <p:nvPr/>
          </p:nvGrpSpPr>
          <p:grpSpPr bwMode="auto">
            <a:xfrm>
              <a:off x="2053188" y="3644890"/>
              <a:ext cx="474487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35" name="Cube 1458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Cube 1459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Cube 1460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Cube 1461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Cube 1462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Cube 1463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Cube 1464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Cube 1465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Cube 1466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1468"/>
            <p:cNvGrpSpPr>
              <a:grpSpLocks/>
            </p:cNvGrpSpPr>
            <p:nvPr/>
          </p:nvGrpSpPr>
          <p:grpSpPr bwMode="auto">
            <a:xfrm>
              <a:off x="963627" y="3117752"/>
              <a:ext cx="474487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45" name="Cube 1469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Cube 1470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Cube 1471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Cube 1472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Cube 1473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Cube 1474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Cube 1475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Cube 1476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Cube 1477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4" name="Group 1478"/>
            <p:cNvGrpSpPr>
              <a:grpSpLocks/>
            </p:cNvGrpSpPr>
            <p:nvPr/>
          </p:nvGrpSpPr>
          <p:grpSpPr bwMode="auto">
            <a:xfrm>
              <a:off x="418846" y="3117752"/>
              <a:ext cx="474487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55" name="Cube 1479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D575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Cube 1480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D575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Cube 1481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D575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Cube 1482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D575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Cube 1483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D575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Cube 1484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D575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Cube 1485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D575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Cube 1486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D575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Cube 1487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solidFill>
                <a:srgbClr val="D575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4" name="Freeform 4"/>
            <p:cNvSpPr>
              <a:spLocks/>
            </p:cNvSpPr>
            <p:nvPr/>
          </p:nvSpPr>
          <p:spPr bwMode="auto">
            <a:xfrm>
              <a:off x="377109" y="4058913"/>
              <a:ext cx="2192303" cy="482112"/>
            </a:xfrm>
            <a:custGeom>
              <a:avLst/>
              <a:gdLst>
                <a:gd name="T0" fmla="*/ 2147483647 w 222"/>
                <a:gd name="T1" fmla="*/ 0 h 36"/>
                <a:gd name="T2" fmla="*/ 2147483647 w 222"/>
                <a:gd name="T3" fmla="*/ 2147483647 h 36"/>
                <a:gd name="T4" fmla="*/ 2147483647 w 222"/>
                <a:gd name="T5" fmla="*/ 2147483647 h 36"/>
                <a:gd name="T6" fmla="*/ 2147483647 w 222"/>
                <a:gd name="T7" fmla="*/ 2147483647 h 36"/>
                <a:gd name="T8" fmla="*/ 2147483647 w 222"/>
                <a:gd name="T9" fmla="*/ 2147483647 h 36"/>
                <a:gd name="T10" fmla="*/ 2147483647 w 222"/>
                <a:gd name="T11" fmla="*/ 2147483647 h 36"/>
                <a:gd name="T12" fmla="*/ 0 w 222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2"/>
                <a:gd name="T22" fmla="*/ 0 h 36"/>
                <a:gd name="T23" fmla="*/ 222 w 222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2" h="36">
                  <a:moveTo>
                    <a:pt x="222" y="0"/>
                  </a:moveTo>
                  <a:cubicBezTo>
                    <a:pt x="222" y="10"/>
                    <a:pt x="214" y="18"/>
                    <a:pt x="204" y="18"/>
                  </a:cubicBezTo>
                  <a:lnTo>
                    <a:pt x="130" y="18"/>
                  </a:lnTo>
                  <a:cubicBezTo>
                    <a:pt x="119" y="18"/>
                    <a:pt x="111" y="26"/>
                    <a:pt x="111" y="36"/>
                  </a:cubicBezTo>
                  <a:cubicBezTo>
                    <a:pt x="111" y="26"/>
                    <a:pt x="103" y="18"/>
                    <a:pt x="93" y="18"/>
                  </a:cubicBezTo>
                  <a:lnTo>
                    <a:pt x="19" y="18"/>
                  </a:lnTo>
                  <a:cubicBezTo>
                    <a:pt x="8" y="18"/>
                    <a:pt x="0" y="10"/>
                    <a:pt x="0" y="0"/>
                  </a:cubicBezTo>
                </a:path>
              </a:pathLst>
            </a:custGeom>
            <a:noFill/>
            <a:ln w="42863">
              <a:solidFill>
                <a:srgbClr val="D575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D57500"/>
                </a:solidFill>
              </a:endParaRPr>
            </a:p>
          </p:txBody>
        </p:sp>
        <p:grpSp>
          <p:nvGrpSpPr>
            <p:cNvPr id="44" name="Group 1478"/>
            <p:cNvGrpSpPr/>
            <p:nvPr/>
          </p:nvGrpSpPr>
          <p:grpSpPr bwMode="auto">
            <a:xfrm>
              <a:off x="596779" y="5018841"/>
              <a:ext cx="474486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66" name="Cube 65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67" name="Cube 66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68" name="Cube 67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69" name="Cube 68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70" name="Cube 69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71" name="Cube 70"/>
              <p:cNvSpPr/>
              <p:nvPr/>
            </p:nvSpPr>
            <p:spPr bwMode="auto">
              <a:xfrm>
                <a:off x="9969494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72" name="Cube 71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73" name="Cube 72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74" name="Cube 73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54" name="Group 1468"/>
            <p:cNvGrpSpPr/>
            <p:nvPr/>
          </p:nvGrpSpPr>
          <p:grpSpPr bwMode="auto">
            <a:xfrm>
              <a:off x="1022938" y="5018841"/>
              <a:ext cx="474486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76" name="Cube 75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77" name="Cube 76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78" name="Cube 77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79" name="Cube 78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80" name="Cube 79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81" name="Cube 80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82" name="Cube 81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83" name="Cube 82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84" name="Cube 83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65" name="Group 1488"/>
            <p:cNvGrpSpPr/>
            <p:nvPr/>
          </p:nvGrpSpPr>
          <p:grpSpPr bwMode="auto">
            <a:xfrm>
              <a:off x="1449097" y="5018841"/>
              <a:ext cx="474486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86" name="Cube 85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87" name="Cube 86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88" name="Cube 87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89" name="Cube 88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90" name="Cube 89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91" name="Cube 90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92" name="Cube 91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93" name="Cube 92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94" name="Cube 93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75" name="Group 1498"/>
            <p:cNvGrpSpPr/>
            <p:nvPr/>
          </p:nvGrpSpPr>
          <p:grpSpPr bwMode="auto">
            <a:xfrm>
              <a:off x="1875257" y="5018841"/>
              <a:ext cx="474486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96" name="Cube 95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97" name="Cube 96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98" name="Cube 97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99" name="Cube 98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00" name="Cube 99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01" name="Cube 100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02" name="Cube 101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03" name="Cube 102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04" name="Cube 103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85" name="Group 1478"/>
            <p:cNvGrpSpPr/>
            <p:nvPr/>
          </p:nvGrpSpPr>
          <p:grpSpPr bwMode="auto">
            <a:xfrm>
              <a:off x="596779" y="4593739"/>
              <a:ext cx="474486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106" name="Cube 105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07" name="Cube 106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08" name="Cube 107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09" name="Cube 108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10" name="Cube 109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11" name="Cube 110"/>
              <p:cNvSpPr/>
              <p:nvPr/>
            </p:nvSpPr>
            <p:spPr bwMode="auto">
              <a:xfrm>
                <a:off x="9969494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12" name="Cube 111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13" name="Cube 112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14" name="Cube 113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95" name="Group 1468"/>
            <p:cNvGrpSpPr/>
            <p:nvPr/>
          </p:nvGrpSpPr>
          <p:grpSpPr bwMode="auto">
            <a:xfrm>
              <a:off x="1022938" y="4593739"/>
              <a:ext cx="474486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116" name="Cube 115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17" name="Cube 116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18" name="Cube 117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19" name="Cube 118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20" name="Cube 119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21" name="Cube 120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22" name="Cube 121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23" name="Cube 122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24" name="Cube 123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105" name="Group 1488"/>
            <p:cNvGrpSpPr/>
            <p:nvPr/>
          </p:nvGrpSpPr>
          <p:grpSpPr bwMode="auto">
            <a:xfrm>
              <a:off x="1449097" y="4593739"/>
              <a:ext cx="474486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126" name="Cube 125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27" name="Cube 126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28" name="Cube 127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29" name="Cube 128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30" name="Cube 129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31" name="Cube 130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32" name="Cube 131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33" name="Cube 132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34" name="Cube 133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115" name="Group 1498"/>
            <p:cNvGrpSpPr/>
            <p:nvPr/>
          </p:nvGrpSpPr>
          <p:grpSpPr bwMode="auto">
            <a:xfrm>
              <a:off x="1875257" y="4593739"/>
              <a:ext cx="474486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136" name="Cube 135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37" name="Cube 136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38" name="Cube 137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39" name="Cube 138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40" name="Cube 139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41" name="Cube 140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42" name="Cube 141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43" name="Cube 142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44" name="Cube 143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sp>
          <p:nvSpPr>
            <p:cNvPr id="185" name="Cube 1489"/>
            <p:cNvSpPr>
              <a:spLocks noChangeArrowheads="1"/>
            </p:cNvSpPr>
            <p:nvPr/>
          </p:nvSpPr>
          <p:spPr bwMode="auto">
            <a:xfrm>
              <a:off x="1508408" y="340199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Cube 1490"/>
            <p:cNvSpPr>
              <a:spLocks noChangeArrowheads="1"/>
            </p:cNvSpPr>
            <p:nvPr/>
          </p:nvSpPr>
          <p:spPr bwMode="auto">
            <a:xfrm>
              <a:off x="1649033" y="340199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Cube 1491"/>
            <p:cNvSpPr>
              <a:spLocks noChangeArrowheads="1"/>
            </p:cNvSpPr>
            <p:nvPr/>
          </p:nvSpPr>
          <p:spPr bwMode="auto">
            <a:xfrm>
              <a:off x="1791682" y="340199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Cube 1492"/>
            <p:cNvSpPr>
              <a:spLocks noChangeArrowheads="1"/>
            </p:cNvSpPr>
            <p:nvPr/>
          </p:nvSpPr>
          <p:spPr bwMode="auto">
            <a:xfrm>
              <a:off x="1508408" y="326037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Cube 1493"/>
            <p:cNvSpPr>
              <a:spLocks noChangeArrowheads="1"/>
            </p:cNvSpPr>
            <p:nvPr/>
          </p:nvSpPr>
          <p:spPr bwMode="auto">
            <a:xfrm>
              <a:off x="1649034" y="326037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Cube 1494"/>
            <p:cNvSpPr>
              <a:spLocks noChangeArrowheads="1"/>
            </p:cNvSpPr>
            <p:nvPr/>
          </p:nvSpPr>
          <p:spPr bwMode="auto">
            <a:xfrm>
              <a:off x="1791682" y="326037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Cube 1495"/>
            <p:cNvSpPr>
              <a:spLocks noChangeArrowheads="1"/>
            </p:cNvSpPr>
            <p:nvPr/>
          </p:nvSpPr>
          <p:spPr bwMode="auto">
            <a:xfrm>
              <a:off x="1508411" y="311775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Cube 1496"/>
            <p:cNvSpPr>
              <a:spLocks noChangeArrowheads="1"/>
            </p:cNvSpPr>
            <p:nvPr/>
          </p:nvSpPr>
          <p:spPr bwMode="auto">
            <a:xfrm>
              <a:off x="1649036" y="311775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Cube 1497"/>
            <p:cNvSpPr>
              <a:spLocks noChangeArrowheads="1"/>
            </p:cNvSpPr>
            <p:nvPr/>
          </p:nvSpPr>
          <p:spPr bwMode="auto">
            <a:xfrm>
              <a:off x="1791685" y="311775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Cube 1499"/>
            <p:cNvSpPr>
              <a:spLocks noChangeArrowheads="1"/>
            </p:cNvSpPr>
            <p:nvPr/>
          </p:nvSpPr>
          <p:spPr bwMode="auto">
            <a:xfrm>
              <a:off x="2053188" y="340199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Cube 1500"/>
            <p:cNvSpPr>
              <a:spLocks noChangeArrowheads="1"/>
            </p:cNvSpPr>
            <p:nvPr/>
          </p:nvSpPr>
          <p:spPr bwMode="auto">
            <a:xfrm>
              <a:off x="2193813" y="340199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Cube 1501"/>
            <p:cNvSpPr>
              <a:spLocks noChangeArrowheads="1"/>
            </p:cNvSpPr>
            <p:nvPr/>
          </p:nvSpPr>
          <p:spPr bwMode="auto">
            <a:xfrm>
              <a:off x="2336462" y="340199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Cube 1502"/>
            <p:cNvSpPr>
              <a:spLocks noChangeArrowheads="1"/>
            </p:cNvSpPr>
            <p:nvPr/>
          </p:nvSpPr>
          <p:spPr bwMode="auto">
            <a:xfrm>
              <a:off x="2053188" y="326037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Cube 1503"/>
            <p:cNvSpPr>
              <a:spLocks noChangeArrowheads="1"/>
            </p:cNvSpPr>
            <p:nvPr/>
          </p:nvSpPr>
          <p:spPr bwMode="auto">
            <a:xfrm>
              <a:off x="2193814" y="326037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Cube 1504"/>
            <p:cNvSpPr>
              <a:spLocks noChangeArrowheads="1"/>
            </p:cNvSpPr>
            <p:nvPr/>
          </p:nvSpPr>
          <p:spPr bwMode="auto">
            <a:xfrm>
              <a:off x="2336462" y="326037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Cube 1505"/>
            <p:cNvSpPr>
              <a:spLocks noChangeArrowheads="1"/>
            </p:cNvSpPr>
            <p:nvPr/>
          </p:nvSpPr>
          <p:spPr bwMode="auto">
            <a:xfrm>
              <a:off x="2053191" y="311775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Cube 1506"/>
            <p:cNvSpPr>
              <a:spLocks noChangeArrowheads="1"/>
            </p:cNvSpPr>
            <p:nvPr/>
          </p:nvSpPr>
          <p:spPr bwMode="auto">
            <a:xfrm>
              <a:off x="2193816" y="311775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Cube 1507"/>
            <p:cNvSpPr>
              <a:spLocks noChangeArrowheads="1"/>
            </p:cNvSpPr>
            <p:nvPr/>
          </p:nvSpPr>
          <p:spPr bwMode="auto">
            <a:xfrm>
              <a:off x="2336465" y="311775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1" name="Group 400"/>
          <p:cNvGrpSpPr/>
          <p:nvPr/>
        </p:nvGrpSpPr>
        <p:grpSpPr>
          <a:xfrm>
            <a:off x="2872870" y="3113832"/>
            <a:ext cx="2192303" cy="2376515"/>
            <a:chOff x="2850597" y="3109912"/>
            <a:chExt cx="2192303" cy="2376515"/>
          </a:xfrm>
        </p:grpSpPr>
        <p:grpSp>
          <p:nvGrpSpPr>
            <p:cNvPr id="125" name="Group 1436"/>
            <p:cNvGrpSpPr>
              <a:grpSpLocks/>
            </p:cNvGrpSpPr>
            <p:nvPr/>
          </p:nvGrpSpPr>
          <p:grpSpPr bwMode="auto">
            <a:xfrm>
              <a:off x="3437115" y="3637050"/>
              <a:ext cx="474487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146" name="Cube 1431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7" name="Cube 1432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8" name="Cube 1433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9" name="Cube 1428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0" name="Cube 1429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1" name="Cube 1430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2" name="Cube 1427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3" name="Cube 1426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4" name="Cube 1424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437"/>
            <p:cNvGrpSpPr>
              <a:grpSpLocks/>
            </p:cNvGrpSpPr>
            <p:nvPr/>
          </p:nvGrpSpPr>
          <p:grpSpPr bwMode="auto">
            <a:xfrm>
              <a:off x="2892334" y="3637050"/>
              <a:ext cx="474487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156" name="Cube 1438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7" name="Cube 1439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8" name="Cube 1440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9" name="Cube 1441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0" name="Cube 1442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1" name="Cube 1443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2" name="Cube 1444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3" name="Cube 1445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4" name="Cube 1446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7"/>
            <p:cNvGrpSpPr>
              <a:grpSpLocks/>
            </p:cNvGrpSpPr>
            <p:nvPr/>
          </p:nvGrpSpPr>
          <p:grpSpPr bwMode="auto">
            <a:xfrm>
              <a:off x="3981896" y="3637050"/>
              <a:ext cx="474487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166" name="Cube 1448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7" name="Cube 1449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8" name="Cube 1450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9" name="Cube 1451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0" name="Cube 1452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1" name="Cube 1453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2" name="Cube 1454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3" name="Cube 1455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4" name="Cube 1456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457"/>
            <p:cNvGrpSpPr>
              <a:grpSpLocks/>
            </p:cNvGrpSpPr>
            <p:nvPr/>
          </p:nvGrpSpPr>
          <p:grpSpPr bwMode="auto">
            <a:xfrm>
              <a:off x="4526676" y="3637050"/>
              <a:ext cx="474487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176" name="Cube 1458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7" name="Cube 1459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8" name="Cube 1460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9" name="Cube 1461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0" name="Cube 1462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1" name="Cube 1463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2" name="Cube 1464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3" name="Cube 1465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4" name="Cube 1466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03" name="Cube 1469"/>
            <p:cNvSpPr>
              <a:spLocks noChangeArrowheads="1"/>
            </p:cNvSpPr>
            <p:nvPr/>
          </p:nvSpPr>
          <p:spPr bwMode="auto">
            <a:xfrm>
              <a:off x="3437115" y="339415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04" name="Cube 1470"/>
            <p:cNvSpPr>
              <a:spLocks noChangeArrowheads="1"/>
            </p:cNvSpPr>
            <p:nvPr/>
          </p:nvSpPr>
          <p:spPr bwMode="auto">
            <a:xfrm>
              <a:off x="3577740" y="339415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05" name="Cube 1471"/>
            <p:cNvSpPr>
              <a:spLocks noChangeArrowheads="1"/>
            </p:cNvSpPr>
            <p:nvPr/>
          </p:nvSpPr>
          <p:spPr bwMode="auto">
            <a:xfrm>
              <a:off x="3720389" y="339415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06" name="Cube 1472"/>
            <p:cNvSpPr>
              <a:spLocks noChangeArrowheads="1"/>
            </p:cNvSpPr>
            <p:nvPr/>
          </p:nvSpPr>
          <p:spPr bwMode="auto">
            <a:xfrm>
              <a:off x="3437115" y="325253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07" name="Cube 1473"/>
            <p:cNvSpPr>
              <a:spLocks noChangeArrowheads="1"/>
            </p:cNvSpPr>
            <p:nvPr/>
          </p:nvSpPr>
          <p:spPr bwMode="auto">
            <a:xfrm>
              <a:off x="3577741" y="325253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08" name="Cube 1474"/>
            <p:cNvSpPr>
              <a:spLocks noChangeArrowheads="1"/>
            </p:cNvSpPr>
            <p:nvPr/>
          </p:nvSpPr>
          <p:spPr bwMode="auto">
            <a:xfrm>
              <a:off x="3720389" y="325253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09" name="Cube 1475"/>
            <p:cNvSpPr>
              <a:spLocks noChangeArrowheads="1"/>
            </p:cNvSpPr>
            <p:nvPr/>
          </p:nvSpPr>
          <p:spPr bwMode="auto">
            <a:xfrm>
              <a:off x="3437118" y="310991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10" name="Cube 1476"/>
            <p:cNvSpPr>
              <a:spLocks noChangeArrowheads="1"/>
            </p:cNvSpPr>
            <p:nvPr/>
          </p:nvSpPr>
          <p:spPr bwMode="auto">
            <a:xfrm>
              <a:off x="3577743" y="310991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11" name="Cube 1477"/>
            <p:cNvSpPr>
              <a:spLocks noChangeArrowheads="1"/>
            </p:cNvSpPr>
            <p:nvPr/>
          </p:nvSpPr>
          <p:spPr bwMode="auto">
            <a:xfrm>
              <a:off x="3720392" y="310991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12" name="Cube 1479"/>
            <p:cNvSpPr>
              <a:spLocks noChangeArrowheads="1"/>
            </p:cNvSpPr>
            <p:nvPr/>
          </p:nvSpPr>
          <p:spPr bwMode="auto">
            <a:xfrm>
              <a:off x="2892334" y="339415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13" name="Cube 1480"/>
            <p:cNvSpPr>
              <a:spLocks noChangeArrowheads="1"/>
            </p:cNvSpPr>
            <p:nvPr/>
          </p:nvSpPr>
          <p:spPr bwMode="auto">
            <a:xfrm>
              <a:off x="3032959" y="339415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14" name="Cube 1481"/>
            <p:cNvSpPr>
              <a:spLocks noChangeArrowheads="1"/>
            </p:cNvSpPr>
            <p:nvPr/>
          </p:nvSpPr>
          <p:spPr bwMode="auto">
            <a:xfrm>
              <a:off x="3175608" y="339415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15" name="Cube 1482"/>
            <p:cNvSpPr>
              <a:spLocks noChangeArrowheads="1"/>
            </p:cNvSpPr>
            <p:nvPr/>
          </p:nvSpPr>
          <p:spPr bwMode="auto">
            <a:xfrm>
              <a:off x="2892334" y="325253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16" name="Cube 1483"/>
            <p:cNvSpPr>
              <a:spLocks noChangeArrowheads="1"/>
            </p:cNvSpPr>
            <p:nvPr/>
          </p:nvSpPr>
          <p:spPr bwMode="auto">
            <a:xfrm>
              <a:off x="3032960" y="325253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17" name="Cube 1484"/>
            <p:cNvSpPr>
              <a:spLocks noChangeArrowheads="1"/>
            </p:cNvSpPr>
            <p:nvPr/>
          </p:nvSpPr>
          <p:spPr bwMode="auto">
            <a:xfrm>
              <a:off x="3175608" y="325253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18" name="Cube 1485"/>
            <p:cNvSpPr>
              <a:spLocks noChangeArrowheads="1"/>
            </p:cNvSpPr>
            <p:nvPr/>
          </p:nvSpPr>
          <p:spPr bwMode="auto">
            <a:xfrm>
              <a:off x="2892337" y="310991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19" name="Cube 1486"/>
            <p:cNvSpPr>
              <a:spLocks noChangeArrowheads="1"/>
            </p:cNvSpPr>
            <p:nvPr/>
          </p:nvSpPr>
          <p:spPr bwMode="auto">
            <a:xfrm>
              <a:off x="3032962" y="310991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20" name="Cube 1487"/>
            <p:cNvSpPr>
              <a:spLocks noChangeArrowheads="1"/>
            </p:cNvSpPr>
            <p:nvPr/>
          </p:nvSpPr>
          <p:spPr bwMode="auto">
            <a:xfrm>
              <a:off x="3175611" y="310991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grpSp>
          <p:nvGrpSpPr>
            <p:cNvPr id="165" name="Group 1488"/>
            <p:cNvGrpSpPr>
              <a:grpSpLocks/>
            </p:cNvGrpSpPr>
            <p:nvPr/>
          </p:nvGrpSpPr>
          <p:grpSpPr bwMode="auto">
            <a:xfrm>
              <a:off x="3981896" y="3109912"/>
              <a:ext cx="474487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222" name="Cube 1489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3" name="Cube 1490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4" name="Cube 1491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5" name="Cube 1492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6" name="Cube 1493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7" name="Cube 1494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8" name="Cube 1495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9" name="Cube 1496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0" name="Cube 1497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498"/>
            <p:cNvGrpSpPr>
              <a:grpSpLocks/>
            </p:cNvGrpSpPr>
            <p:nvPr/>
          </p:nvGrpSpPr>
          <p:grpSpPr bwMode="auto">
            <a:xfrm>
              <a:off x="4526676" y="3109912"/>
              <a:ext cx="474487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232" name="Cube 1499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3" name="Cube 1500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4" name="Cube 1501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5" name="Cube 1502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6" name="Cube 1503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7" name="Cube 1504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8" name="Cube 1505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9" name="Cube 1506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0" name="Cube 1507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41" name="Freeform 4"/>
            <p:cNvSpPr>
              <a:spLocks/>
            </p:cNvSpPr>
            <p:nvPr/>
          </p:nvSpPr>
          <p:spPr bwMode="auto">
            <a:xfrm>
              <a:off x="2850597" y="4051073"/>
              <a:ext cx="2192303" cy="482112"/>
            </a:xfrm>
            <a:custGeom>
              <a:avLst/>
              <a:gdLst>
                <a:gd name="T0" fmla="*/ 2147483647 w 222"/>
                <a:gd name="T1" fmla="*/ 0 h 36"/>
                <a:gd name="T2" fmla="*/ 2147483647 w 222"/>
                <a:gd name="T3" fmla="*/ 2147483647 h 36"/>
                <a:gd name="T4" fmla="*/ 2147483647 w 222"/>
                <a:gd name="T5" fmla="*/ 2147483647 h 36"/>
                <a:gd name="T6" fmla="*/ 2147483647 w 222"/>
                <a:gd name="T7" fmla="*/ 2147483647 h 36"/>
                <a:gd name="T8" fmla="*/ 2147483647 w 222"/>
                <a:gd name="T9" fmla="*/ 2147483647 h 36"/>
                <a:gd name="T10" fmla="*/ 2147483647 w 222"/>
                <a:gd name="T11" fmla="*/ 2147483647 h 36"/>
                <a:gd name="T12" fmla="*/ 0 w 222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2"/>
                <a:gd name="T22" fmla="*/ 0 h 36"/>
                <a:gd name="T23" fmla="*/ 222 w 222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2" h="36">
                  <a:moveTo>
                    <a:pt x="222" y="0"/>
                  </a:moveTo>
                  <a:cubicBezTo>
                    <a:pt x="222" y="10"/>
                    <a:pt x="214" y="18"/>
                    <a:pt x="204" y="18"/>
                  </a:cubicBezTo>
                  <a:lnTo>
                    <a:pt x="130" y="18"/>
                  </a:lnTo>
                  <a:cubicBezTo>
                    <a:pt x="119" y="18"/>
                    <a:pt x="111" y="26"/>
                    <a:pt x="111" y="36"/>
                  </a:cubicBezTo>
                  <a:cubicBezTo>
                    <a:pt x="111" y="26"/>
                    <a:pt x="103" y="18"/>
                    <a:pt x="93" y="18"/>
                  </a:cubicBezTo>
                  <a:lnTo>
                    <a:pt x="19" y="18"/>
                  </a:lnTo>
                  <a:cubicBezTo>
                    <a:pt x="8" y="18"/>
                    <a:pt x="0" y="10"/>
                    <a:pt x="0" y="0"/>
                  </a:cubicBezTo>
                </a:path>
              </a:pathLst>
            </a:custGeom>
            <a:noFill/>
            <a:ln w="42863">
              <a:solidFill>
                <a:srgbClr val="D575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57500"/>
                </a:solidFill>
              </a:endParaRPr>
            </a:p>
          </p:txBody>
        </p:sp>
        <p:grpSp>
          <p:nvGrpSpPr>
            <p:cNvPr id="221" name="Group 1478"/>
            <p:cNvGrpSpPr/>
            <p:nvPr/>
          </p:nvGrpSpPr>
          <p:grpSpPr bwMode="auto">
            <a:xfrm>
              <a:off x="3070267" y="5011001"/>
              <a:ext cx="474486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243" name="Cube 242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44" name="Cube 243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45" name="Cube 244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46" name="Cube 245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47" name="Cube 246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48" name="Cube 247"/>
              <p:cNvSpPr/>
              <p:nvPr/>
            </p:nvSpPr>
            <p:spPr bwMode="auto">
              <a:xfrm>
                <a:off x="9969494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49" name="Cube 248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50" name="Cube 249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51" name="Cube 250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231" name="Group 1468"/>
            <p:cNvGrpSpPr/>
            <p:nvPr/>
          </p:nvGrpSpPr>
          <p:grpSpPr bwMode="auto">
            <a:xfrm>
              <a:off x="3496426" y="5011001"/>
              <a:ext cx="474486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253" name="Cube 252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54" name="Cube 253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55" name="Cube 254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56" name="Cube 255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57" name="Cube 256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58" name="Cube 257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59" name="Cube 258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60" name="Cube 259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61" name="Cube 260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242" name="Group 1488"/>
            <p:cNvGrpSpPr/>
            <p:nvPr/>
          </p:nvGrpSpPr>
          <p:grpSpPr bwMode="auto">
            <a:xfrm>
              <a:off x="3922585" y="5011001"/>
              <a:ext cx="474486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263" name="Cube 262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64" name="Cube 263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65" name="Cube 264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66" name="Cube 265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67" name="Cube 266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68" name="Cube 267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69" name="Cube 268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70" name="Cube 269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71" name="Cube 270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252" name="Group 1498"/>
            <p:cNvGrpSpPr/>
            <p:nvPr/>
          </p:nvGrpSpPr>
          <p:grpSpPr bwMode="auto">
            <a:xfrm>
              <a:off x="4348745" y="5011001"/>
              <a:ext cx="474486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273" name="Cube 272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74" name="Cube 273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75" name="Cube 274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76" name="Cube 275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77" name="Cube 276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78" name="Cube 277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79" name="Cube 278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80" name="Cube 279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81" name="Cube 280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262" name="Group 1478"/>
            <p:cNvGrpSpPr/>
            <p:nvPr/>
          </p:nvGrpSpPr>
          <p:grpSpPr bwMode="auto">
            <a:xfrm>
              <a:off x="3070267" y="4585899"/>
              <a:ext cx="474486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283" name="Cube 282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84" name="Cube 283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85" name="Cube 284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86" name="Cube 285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87" name="Cube 286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88" name="Cube 287"/>
              <p:cNvSpPr/>
              <p:nvPr/>
            </p:nvSpPr>
            <p:spPr bwMode="auto">
              <a:xfrm>
                <a:off x="9969494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89" name="Cube 288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90" name="Cube 289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91" name="Cube 290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272" name="Group 1468"/>
            <p:cNvGrpSpPr/>
            <p:nvPr/>
          </p:nvGrpSpPr>
          <p:grpSpPr bwMode="auto">
            <a:xfrm>
              <a:off x="3496426" y="4585899"/>
              <a:ext cx="474486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293" name="Cube 292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94" name="Cube 293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95" name="Cube 294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96" name="Cube 295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97" name="Cube 296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98" name="Cube 297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99" name="Cube 298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00" name="Cube 299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01" name="Cube 300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282" name="Group 1488"/>
            <p:cNvGrpSpPr/>
            <p:nvPr/>
          </p:nvGrpSpPr>
          <p:grpSpPr bwMode="auto">
            <a:xfrm>
              <a:off x="3922585" y="4585899"/>
              <a:ext cx="474486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303" name="Cube 302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04" name="Cube 303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05" name="Cube 304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06" name="Cube 305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07" name="Cube 306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08" name="Cube 307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09" name="Cube 308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10" name="Cube 309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11" name="Cube 310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292" name="Group 1498"/>
            <p:cNvGrpSpPr/>
            <p:nvPr/>
          </p:nvGrpSpPr>
          <p:grpSpPr bwMode="auto">
            <a:xfrm>
              <a:off x="4348745" y="4585899"/>
              <a:ext cx="474486" cy="475426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313" name="Cube 312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14" name="Cube 313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15" name="Cube 314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16" name="Cube 315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17" name="Cube 316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18" name="Cube 317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19" name="Cube 318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20" name="Cube 319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21" name="Cube 320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</p:grpSp>
      <p:sp>
        <p:nvSpPr>
          <p:cNvPr id="399" name="TextBox 398"/>
          <p:cNvSpPr txBox="1"/>
          <p:nvPr/>
        </p:nvSpPr>
        <p:spPr>
          <a:xfrm>
            <a:off x="2558276" y="411742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00" name="TextBox 399"/>
          <p:cNvSpPr txBox="1"/>
          <p:nvPr/>
        </p:nvSpPr>
        <p:spPr>
          <a:xfrm>
            <a:off x="5054037" y="4117423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pSp>
        <p:nvGrpSpPr>
          <p:cNvPr id="402" name="Group 401"/>
          <p:cNvGrpSpPr/>
          <p:nvPr/>
        </p:nvGrpSpPr>
        <p:grpSpPr>
          <a:xfrm>
            <a:off x="5362368" y="3113832"/>
            <a:ext cx="2192303" cy="2376515"/>
            <a:chOff x="2850597" y="3109912"/>
            <a:chExt cx="2192303" cy="2376515"/>
          </a:xfrm>
        </p:grpSpPr>
        <p:grpSp>
          <p:nvGrpSpPr>
            <p:cNvPr id="403" name="Group 1436"/>
            <p:cNvGrpSpPr>
              <a:grpSpLocks/>
            </p:cNvGrpSpPr>
            <p:nvPr/>
          </p:nvGrpSpPr>
          <p:grpSpPr bwMode="auto">
            <a:xfrm>
              <a:off x="3437115" y="3637071"/>
              <a:ext cx="474487" cy="475428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553" name="Cube 1431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4" name="Cube 1432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5" name="Cube 1433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6" name="Cube 1428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7" name="Cube 1429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8" name="Cube 1430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9" name="Cube 1427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0" name="Cube 1426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1" name="Cube 1424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4" name="Group 1437"/>
            <p:cNvGrpSpPr>
              <a:grpSpLocks/>
            </p:cNvGrpSpPr>
            <p:nvPr/>
          </p:nvGrpSpPr>
          <p:grpSpPr bwMode="auto">
            <a:xfrm>
              <a:off x="2892334" y="3637071"/>
              <a:ext cx="474487" cy="475428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544" name="Cube 1438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5" name="Cube 1439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6" name="Cube 1440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7" name="Cube 1441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8" name="Cube 1442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9" name="Cube 1443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0" name="Cube 1444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1" name="Cube 1445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2" name="Cube 1446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5" name="Group 1447"/>
            <p:cNvGrpSpPr>
              <a:grpSpLocks/>
            </p:cNvGrpSpPr>
            <p:nvPr/>
          </p:nvGrpSpPr>
          <p:grpSpPr bwMode="auto">
            <a:xfrm>
              <a:off x="3981896" y="3637071"/>
              <a:ext cx="474487" cy="475428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535" name="Cube 1448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6" name="Cube 1449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7" name="Cube 1450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8" name="Cube 1451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9" name="Cube 1452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0" name="Cube 1453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1" name="Cube 1454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2" name="Cube 1455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3" name="Cube 1456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6" name="Group 1457"/>
            <p:cNvGrpSpPr>
              <a:grpSpLocks/>
            </p:cNvGrpSpPr>
            <p:nvPr/>
          </p:nvGrpSpPr>
          <p:grpSpPr bwMode="auto">
            <a:xfrm>
              <a:off x="4526676" y="3637071"/>
              <a:ext cx="474487" cy="475428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526" name="Cube 1458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7" name="Cube 1459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8" name="Cube 1460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9" name="Cube 1461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0" name="Cube 1462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1" name="Cube 1463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2" name="Cube 1464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3" name="Cube 1465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4" name="Cube 1466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07" name="Cube 1469"/>
            <p:cNvSpPr>
              <a:spLocks noChangeArrowheads="1"/>
            </p:cNvSpPr>
            <p:nvPr/>
          </p:nvSpPr>
          <p:spPr bwMode="auto">
            <a:xfrm>
              <a:off x="3437115" y="339415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08" name="Cube 1470"/>
            <p:cNvSpPr>
              <a:spLocks noChangeArrowheads="1"/>
            </p:cNvSpPr>
            <p:nvPr/>
          </p:nvSpPr>
          <p:spPr bwMode="auto">
            <a:xfrm>
              <a:off x="3577740" y="339415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09" name="Cube 1471"/>
            <p:cNvSpPr>
              <a:spLocks noChangeArrowheads="1"/>
            </p:cNvSpPr>
            <p:nvPr/>
          </p:nvSpPr>
          <p:spPr bwMode="auto">
            <a:xfrm>
              <a:off x="3720389" y="339415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10" name="Cube 1472"/>
            <p:cNvSpPr>
              <a:spLocks noChangeArrowheads="1"/>
            </p:cNvSpPr>
            <p:nvPr/>
          </p:nvSpPr>
          <p:spPr bwMode="auto">
            <a:xfrm>
              <a:off x="3437115" y="325253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11" name="Cube 1473"/>
            <p:cNvSpPr>
              <a:spLocks noChangeArrowheads="1"/>
            </p:cNvSpPr>
            <p:nvPr/>
          </p:nvSpPr>
          <p:spPr bwMode="auto">
            <a:xfrm>
              <a:off x="3577741" y="325253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12" name="Cube 1474"/>
            <p:cNvSpPr>
              <a:spLocks noChangeArrowheads="1"/>
            </p:cNvSpPr>
            <p:nvPr/>
          </p:nvSpPr>
          <p:spPr bwMode="auto">
            <a:xfrm>
              <a:off x="3720389" y="325253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13" name="Cube 1475"/>
            <p:cNvSpPr>
              <a:spLocks noChangeArrowheads="1"/>
            </p:cNvSpPr>
            <p:nvPr/>
          </p:nvSpPr>
          <p:spPr bwMode="auto">
            <a:xfrm>
              <a:off x="3437118" y="310991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14" name="Cube 1476"/>
            <p:cNvSpPr>
              <a:spLocks noChangeArrowheads="1"/>
            </p:cNvSpPr>
            <p:nvPr/>
          </p:nvSpPr>
          <p:spPr bwMode="auto">
            <a:xfrm>
              <a:off x="3577743" y="310991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15" name="Cube 1477"/>
            <p:cNvSpPr>
              <a:spLocks noChangeArrowheads="1"/>
            </p:cNvSpPr>
            <p:nvPr/>
          </p:nvSpPr>
          <p:spPr bwMode="auto">
            <a:xfrm>
              <a:off x="3720392" y="310991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B2B3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16" name="Cube 1479"/>
            <p:cNvSpPr>
              <a:spLocks noChangeArrowheads="1"/>
            </p:cNvSpPr>
            <p:nvPr/>
          </p:nvSpPr>
          <p:spPr bwMode="auto">
            <a:xfrm>
              <a:off x="2892334" y="339415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17" name="Cube 1480"/>
            <p:cNvSpPr>
              <a:spLocks noChangeArrowheads="1"/>
            </p:cNvSpPr>
            <p:nvPr/>
          </p:nvSpPr>
          <p:spPr bwMode="auto">
            <a:xfrm>
              <a:off x="3032959" y="339415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18" name="Cube 1481"/>
            <p:cNvSpPr>
              <a:spLocks noChangeArrowheads="1"/>
            </p:cNvSpPr>
            <p:nvPr/>
          </p:nvSpPr>
          <p:spPr bwMode="auto">
            <a:xfrm>
              <a:off x="3175608" y="3394153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19" name="Cube 1482"/>
            <p:cNvSpPr>
              <a:spLocks noChangeArrowheads="1"/>
            </p:cNvSpPr>
            <p:nvPr/>
          </p:nvSpPr>
          <p:spPr bwMode="auto">
            <a:xfrm>
              <a:off x="2892334" y="325253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20" name="Cube 1483"/>
            <p:cNvSpPr>
              <a:spLocks noChangeArrowheads="1"/>
            </p:cNvSpPr>
            <p:nvPr/>
          </p:nvSpPr>
          <p:spPr bwMode="auto">
            <a:xfrm>
              <a:off x="3032960" y="325253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21" name="Cube 1484"/>
            <p:cNvSpPr>
              <a:spLocks noChangeArrowheads="1"/>
            </p:cNvSpPr>
            <p:nvPr/>
          </p:nvSpPr>
          <p:spPr bwMode="auto">
            <a:xfrm>
              <a:off x="3175608" y="3252535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22" name="Cube 1485"/>
            <p:cNvSpPr>
              <a:spLocks noChangeArrowheads="1"/>
            </p:cNvSpPr>
            <p:nvPr/>
          </p:nvSpPr>
          <p:spPr bwMode="auto">
            <a:xfrm>
              <a:off x="2892337" y="310991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23" name="Cube 1486"/>
            <p:cNvSpPr>
              <a:spLocks noChangeArrowheads="1"/>
            </p:cNvSpPr>
            <p:nvPr/>
          </p:nvSpPr>
          <p:spPr bwMode="auto">
            <a:xfrm>
              <a:off x="3032962" y="310991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24" name="Cube 1487"/>
            <p:cNvSpPr>
              <a:spLocks noChangeArrowheads="1"/>
            </p:cNvSpPr>
            <p:nvPr/>
          </p:nvSpPr>
          <p:spPr bwMode="auto">
            <a:xfrm>
              <a:off x="3175611" y="3109912"/>
              <a:ext cx="191210" cy="191185"/>
            </a:xfrm>
            <a:prstGeom prst="cube">
              <a:avLst>
                <a:gd name="adj" fmla="val 25000"/>
              </a:avLst>
            </a:prstGeom>
            <a:solidFill>
              <a:srgbClr val="D5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grpSp>
          <p:nvGrpSpPr>
            <p:cNvPr id="425" name="Group 1488"/>
            <p:cNvGrpSpPr>
              <a:grpSpLocks/>
            </p:cNvGrpSpPr>
            <p:nvPr/>
          </p:nvGrpSpPr>
          <p:grpSpPr bwMode="auto">
            <a:xfrm>
              <a:off x="3981896" y="3109933"/>
              <a:ext cx="474487" cy="475428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517" name="Cube 1489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8" name="Cube 1490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9" name="Cube 1491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0" name="Cube 1492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1" name="Cube 1493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2" name="Cube 1494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3" name="Cube 1495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4" name="Cube 1496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5" name="Cube 1497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6" name="Group 1498"/>
            <p:cNvGrpSpPr>
              <a:grpSpLocks/>
            </p:cNvGrpSpPr>
            <p:nvPr/>
          </p:nvGrpSpPr>
          <p:grpSpPr bwMode="auto">
            <a:xfrm>
              <a:off x="4526676" y="3109933"/>
              <a:ext cx="474487" cy="475428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508" name="Cube 1499"/>
              <p:cNvSpPr>
                <a:spLocks noChangeArrowheads="1"/>
              </p:cNvSpPr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9" name="Cube 1500"/>
              <p:cNvSpPr>
                <a:spLocks noChangeArrowheads="1"/>
              </p:cNvSpPr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0" name="Cube 1501"/>
              <p:cNvSpPr>
                <a:spLocks noChangeArrowheads="1"/>
              </p:cNvSpPr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1" name="Cube 1502"/>
              <p:cNvSpPr>
                <a:spLocks noChangeArrowheads="1"/>
              </p:cNvSpPr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2" name="Cube 1503"/>
              <p:cNvSpPr>
                <a:spLocks noChangeArrowheads="1"/>
              </p:cNvSpPr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3" name="Cube 1504"/>
              <p:cNvSpPr>
                <a:spLocks noChangeArrowheads="1"/>
              </p:cNvSpPr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4" name="Cube 1505"/>
              <p:cNvSpPr>
                <a:spLocks noChangeArrowheads="1"/>
              </p:cNvSpPr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5" name="Cube 1506"/>
              <p:cNvSpPr>
                <a:spLocks noChangeArrowheads="1"/>
              </p:cNvSpPr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6" name="Cube 1507"/>
              <p:cNvSpPr>
                <a:spLocks noChangeArrowheads="1"/>
              </p:cNvSpPr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>
                  <a:gd name="adj" fmla="val 25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27" name="Freeform 4"/>
            <p:cNvSpPr>
              <a:spLocks/>
            </p:cNvSpPr>
            <p:nvPr/>
          </p:nvSpPr>
          <p:spPr bwMode="auto">
            <a:xfrm>
              <a:off x="2850597" y="4051073"/>
              <a:ext cx="2192303" cy="482112"/>
            </a:xfrm>
            <a:custGeom>
              <a:avLst/>
              <a:gdLst>
                <a:gd name="T0" fmla="*/ 2147483647 w 222"/>
                <a:gd name="T1" fmla="*/ 0 h 36"/>
                <a:gd name="T2" fmla="*/ 2147483647 w 222"/>
                <a:gd name="T3" fmla="*/ 2147483647 h 36"/>
                <a:gd name="T4" fmla="*/ 2147483647 w 222"/>
                <a:gd name="T5" fmla="*/ 2147483647 h 36"/>
                <a:gd name="T6" fmla="*/ 2147483647 w 222"/>
                <a:gd name="T7" fmla="*/ 2147483647 h 36"/>
                <a:gd name="T8" fmla="*/ 2147483647 w 222"/>
                <a:gd name="T9" fmla="*/ 2147483647 h 36"/>
                <a:gd name="T10" fmla="*/ 2147483647 w 222"/>
                <a:gd name="T11" fmla="*/ 2147483647 h 36"/>
                <a:gd name="T12" fmla="*/ 0 w 222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2"/>
                <a:gd name="T22" fmla="*/ 0 h 36"/>
                <a:gd name="T23" fmla="*/ 222 w 222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2" h="36">
                  <a:moveTo>
                    <a:pt x="222" y="0"/>
                  </a:moveTo>
                  <a:cubicBezTo>
                    <a:pt x="222" y="10"/>
                    <a:pt x="214" y="18"/>
                    <a:pt x="204" y="18"/>
                  </a:cubicBezTo>
                  <a:lnTo>
                    <a:pt x="130" y="18"/>
                  </a:lnTo>
                  <a:cubicBezTo>
                    <a:pt x="119" y="18"/>
                    <a:pt x="111" y="26"/>
                    <a:pt x="111" y="36"/>
                  </a:cubicBezTo>
                  <a:cubicBezTo>
                    <a:pt x="111" y="26"/>
                    <a:pt x="103" y="18"/>
                    <a:pt x="93" y="18"/>
                  </a:cubicBezTo>
                  <a:lnTo>
                    <a:pt x="19" y="18"/>
                  </a:lnTo>
                  <a:cubicBezTo>
                    <a:pt x="8" y="18"/>
                    <a:pt x="0" y="10"/>
                    <a:pt x="0" y="0"/>
                  </a:cubicBezTo>
                </a:path>
              </a:pathLst>
            </a:custGeom>
            <a:noFill/>
            <a:ln w="42863">
              <a:solidFill>
                <a:srgbClr val="D575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57500"/>
                </a:solidFill>
              </a:endParaRPr>
            </a:p>
          </p:txBody>
        </p:sp>
        <p:grpSp>
          <p:nvGrpSpPr>
            <p:cNvPr id="428" name="Group 1478"/>
            <p:cNvGrpSpPr/>
            <p:nvPr/>
          </p:nvGrpSpPr>
          <p:grpSpPr bwMode="auto">
            <a:xfrm>
              <a:off x="3070251" y="5011022"/>
              <a:ext cx="474485" cy="475428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499" name="Cube 498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00" name="Cube 499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01" name="Cube 500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02" name="Cube 501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03" name="Cube 502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04" name="Cube 503"/>
              <p:cNvSpPr/>
              <p:nvPr/>
            </p:nvSpPr>
            <p:spPr bwMode="auto">
              <a:xfrm>
                <a:off x="9969494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05" name="Cube 504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06" name="Cube 505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07" name="Cube 506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429" name="Group 1468"/>
            <p:cNvGrpSpPr/>
            <p:nvPr/>
          </p:nvGrpSpPr>
          <p:grpSpPr bwMode="auto">
            <a:xfrm>
              <a:off x="3496410" y="5011022"/>
              <a:ext cx="474485" cy="475428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490" name="Cube 489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91" name="Cube 490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92" name="Cube 491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93" name="Cube 492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94" name="Cube 493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95" name="Cube 494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96" name="Cube 495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97" name="Cube 496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98" name="Cube 497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430" name="Group 1488"/>
            <p:cNvGrpSpPr/>
            <p:nvPr/>
          </p:nvGrpSpPr>
          <p:grpSpPr bwMode="auto">
            <a:xfrm>
              <a:off x="3922569" y="5011022"/>
              <a:ext cx="474485" cy="475428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481" name="Cube 480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82" name="Cube 481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83" name="Cube 482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84" name="Cube 483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85" name="Cube 484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86" name="Cube 485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87" name="Cube 486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88" name="Cube 487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89" name="Cube 488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431" name="Group 1498"/>
            <p:cNvGrpSpPr/>
            <p:nvPr/>
          </p:nvGrpSpPr>
          <p:grpSpPr bwMode="auto">
            <a:xfrm>
              <a:off x="4348729" y="5011022"/>
              <a:ext cx="474485" cy="475428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472" name="Cube 471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73" name="Cube 472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74" name="Cube 473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75" name="Cube 474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76" name="Cube 475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77" name="Cube 476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78" name="Cube 477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79" name="Cube 478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80" name="Cube 479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432" name="Group 1478"/>
            <p:cNvGrpSpPr/>
            <p:nvPr/>
          </p:nvGrpSpPr>
          <p:grpSpPr bwMode="auto">
            <a:xfrm>
              <a:off x="3070251" y="4585920"/>
              <a:ext cx="474485" cy="475428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463" name="Cube 462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64" name="Cube 463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65" name="Cube 464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66" name="Cube 465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67" name="Cube 466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68" name="Cube 467"/>
              <p:cNvSpPr/>
              <p:nvPr/>
            </p:nvSpPr>
            <p:spPr bwMode="auto">
              <a:xfrm>
                <a:off x="9969494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69" name="Cube 468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70" name="Cube 469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71" name="Cube 470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433" name="Group 1468"/>
            <p:cNvGrpSpPr/>
            <p:nvPr/>
          </p:nvGrpSpPr>
          <p:grpSpPr bwMode="auto">
            <a:xfrm>
              <a:off x="3496410" y="4585920"/>
              <a:ext cx="474485" cy="475428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454" name="Cube 453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55" name="Cube 454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56" name="Cube 455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57" name="Cube 456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58" name="Cube 457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59" name="Cube 458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60" name="Cube 459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61" name="Cube 460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62" name="Cube 461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434" name="Group 1488"/>
            <p:cNvGrpSpPr/>
            <p:nvPr/>
          </p:nvGrpSpPr>
          <p:grpSpPr bwMode="auto">
            <a:xfrm>
              <a:off x="3922569" y="4585920"/>
              <a:ext cx="474485" cy="475428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445" name="Cube 444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46" name="Cube 445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47" name="Cube 446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48" name="Cube 447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49" name="Cube 448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50" name="Cube 449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51" name="Cube 450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52" name="Cube 451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53" name="Cube 452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435" name="Group 1498"/>
            <p:cNvGrpSpPr/>
            <p:nvPr/>
          </p:nvGrpSpPr>
          <p:grpSpPr bwMode="auto">
            <a:xfrm>
              <a:off x="4348729" y="4585920"/>
              <a:ext cx="474485" cy="475428"/>
              <a:chOff x="9613900" y="6082038"/>
              <a:chExt cx="595634" cy="596892"/>
            </a:xfrm>
            <a:solidFill>
              <a:srgbClr val="B2B3B5"/>
            </a:solidFill>
          </p:grpSpPr>
          <p:sp>
            <p:nvSpPr>
              <p:cNvPr id="436" name="Cube 435"/>
              <p:cNvSpPr/>
              <p:nvPr/>
            </p:nvSpPr>
            <p:spPr bwMode="auto">
              <a:xfrm>
                <a:off x="96139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37" name="Cube 436"/>
              <p:cNvSpPr/>
              <p:nvPr/>
            </p:nvSpPr>
            <p:spPr bwMode="auto">
              <a:xfrm>
                <a:off x="979043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38" name="Cube 437"/>
              <p:cNvSpPr/>
              <p:nvPr/>
            </p:nvSpPr>
            <p:spPr bwMode="auto">
              <a:xfrm>
                <a:off x="9969500" y="64389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39" name="Cube 438"/>
              <p:cNvSpPr/>
              <p:nvPr/>
            </p:nvSpPr>
            <p:spPr bwMode="auto">
              <a:xfrm>
                <a:off x="96139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40" name="Cube 439"/>
              <p:cNvSpPr/>
              <p:nvPr/>
            </p:nvSpPr>
            <p:spPr bwMode="auto">
              <a:xfrm>
                <a:off x="9790431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41" name="Cube 440"/>
              <p:cNvSpPr/>
              <p:nvPr/>
            </p:nvSpPr>
            <p:spPr bwMode="auto">
              <a:xfrm>
                <a:off x="9969500" y="6261100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42" name="Cube 441"/>
              <p:cNvSpPr/>
              <p:nvPr/>
            </p:nvSpPr>
            <p:spPr bwMode="auto">
              <a:xfrm>
                <a:off x="96139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43" name="Cube 442"/>
              <p:cNvSpPr/>
              <p:nvPr/>
            </p:nvSpPr>
            <p:spPr bwMode="auto">
              <a:xfrm>
                <a:off x="979043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44" name="Cube 443"/>
              <p:cNvSpPr/>
              <p:nvPr/>
            </p:nvSpPr>
            <p:spPr bwMode="auto">
              <a:xfrm>
                <a:off x="9969504" y="6082038"/>
                <a:ext cx="240030" cy="240030"/>
              </a:xfrm>
              <a:prstGeom prst="cub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94</Words>
  <Application>Microsoft Macintosh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PNNL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Daily</dc:creator>
  <cp:lastModifiedBy>Jeff Daily</cp:lastModifiedBy>
  <cp:revision>6</cp:revision>
  <dcterms:created xsi:type="dcterms:W3CDTF">2011-06-15T21:26:29Z</dcterms:created>
  <dcterms:modified xsi:type="dcterms:W3CDTF">2011-06-15T21:51:10Z</dcterms:modified>
</cp:coreProperties>
</file>