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2803763" cy="30275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ine Salou" initials="NS" lastIdx="1" clrIdx="0">
    <p:extLst>
      <p:ext uri="{19B8F6BF-5375-455C-9EA6-DF929625EA0E}">
        <p15:presenceInfo xmlns:p15="http://schemas.microsoft.com/office/powerpoint/2012/main" userId="91af19c3645029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99"/>
    <a:srgbClr val="FAF0B4"/>
    <a:srgbClr val="FFCCFF"/>
    <a:srgbClr val="FFFF99"/>
    <a:srgbClr val="CCFFFF"/>
    <a:srgbClr val="CCFF99"/>
    <a:srgbClr val="FF9999"/>
    <a:srgbClr val="FF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53" autoAdjust="0"/>
    <p:restoredTop sz="94660"/>
  </p:normalViewPr>
  <p:slideViewPr>
    <p:cSldViewPr snapToGrid="0">
      <p:cViewPr>
        <p:scale>
          <a:sx n="16" d="100"/>
          <a:sy n="16" d="100"/>
        </p:scale>
        <p:origin x="9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AC-4E8B-8944-BAA32D8232C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AC-4E8B-8944-BAA32D8232C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AC-4E8B-8944-BAA32D8232C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AC-4E8B-8944-BAA32D8232C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AC-4E8B-8944-BAA32D8232C6}"/>
              </c:ext>
            </c:extLst>
          </c:dPt>
          <c:dLbls>
            <c:dLbl>
              <c:idx val="0"/>
              <c:layout>
                <c:manualLayout>
                  <c:x val="-2.8199466744315834E-4"/>
                  <c:y val="0.10908889424863272"/>
                </c:manualLayout>
              </c:layout>
              <c:tx>
                <c:rich>
                  <a:bodyPr/>
                  <a:lstStyle/>
                  <a:p>
                    <a:fld id="{BA356D86-D2E1-4471-9833-C6AEBB56D017}" type="PERCENTAGE">
                      <a:rPr lang="en-US" baseline="0"/>
                      <a:pPr/>
                      <a:t>[PROZENTSATZ]</a:t>
                    </a:fld>
                    <a:endParaRPr lang="de-DE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1AC-4E8B-8944-BAA32D8232C6}"/>
                </c:ext>
              </c:extLst>
            </c:dLbl>
            <c:dLbl>
              <c:idx val="1"/>
              <c:layout>
                <c:manualLayout>
                  <c:x val="-8.5414594167616986E-2"/>
                  <c:y val="0.15760171232312045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11%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B1AC-4E8B-8944-BAA32D8232C6}"/>
                </c:ext>
              </c:extLst>
            </c:dLbl>
            <c:dLbl>
              <c:idx val="2"/>
              <c:layout>
                <c:manualLayout>
                  <c:x val="-0.15644557314202986"/>
                  <c:y val="7.552094217650165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
</a:t>
                    </a:r>
                    <a:fld id="{F0584F1E-165A-4194-80A4-DBC1A895057E}" type="PERCENTAGE">
                      <a:rPr lang="en-US" baseline="0"/>
                      <a:pPr/>
                      <a:t>[PROZENTSATZ]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1AC-4E8B-8944-BAA32D8232C6}"/>
                </c:ext>
              </c:extLst>
            </c:dLbl>
            <c:dLbl>
              <c:idx val="3"/>
              <c:layout>
                <c:manualLayout>
                  <c:x val="-0.12267495935879913"/>
                  <c:y val="-0.19456528366103387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
</a:t>
                    </a:r>
                    <a:fld id="{7C30C20F-D087-47BE-B769-C20EDFE2DEE6}" type="PERCENTAGE">
                      <a:rPr lang="en-US"/>
                      <a:pPr/>
                      <a:t>[PROZENTSATZ]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1AC-4E8B-8944-BAA32D8232C6}"/>
                </c:ext>
              </c:extLst>
            </c:dLbl>
            <c:dLbl>
              <c:idx val="4"/>
              <c:layout>
                <c:manualLayout>
                  <c:x val="0.11830107648633567"/>
                  <c:y val="-4.4730108565488466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
</a:t>
                    </a:r>
                    <a:fld id="{7B6B9C55-AE75-4CD1-B414-A09DE30F28B9}" type="PERCENTAGE">
                      <a:rPr lang="en-US" baseline="0"/>
                      <a:pPr/>
                      <a:t>[PROZENTSATZ]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1AC-4E8B-8944-BAA32D8232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Lohnkosten</c:v>
                </c:pt>
                <c:pt idx="1">
                  <c:v>Transport &amp; Steuern</c:v>
                </c:pt>
                <c:pt idx="2">
                  <c:v>Fabrikkosten</c:v>
                </c:pt>
                <c:pt idx="3">
                  <c:v>Markenwerbung</c:v>
                </c:pt>
                <c:pt idx="4">
                  <c:v>Gewinn und Kosten des Einzelhandels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0.01</c:v>
                </c:pt>
                <c:pt idx="1">
                  <c:v>0.11</c:v>
                </c:pt>
                <c:pt idx="2">
                  <c:v>0.13</c:v>
                </c:pt>
                <c:pt idx="3">
                  <c:v>0.25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AC-4E8B-8944-BAA32D8232C6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11:45.4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39:25.705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1,'38'1,"0"1,1 2,-1 2,-1 1,52 17,127 53,19 5,773 179,-446-124,-279-65,690 183,230 56,-407-116,-598-141,79 15,-5-1,6 1,372 92,-545-132,139 21,-150-31,120 41,-134-34,1-4,119 17,-18-26,-96-8,135 24,-83 2,125 24,264 41,-437-77,167 13,-192-29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58.698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59.243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21,'0'-9,"0"-3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59.79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01.959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03.728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1,'1'17,"1"0,0 0,2 0,-1-1,2 1,0-1,11 23,64 109,-37-72,43 107,4 7,-73-159,1-1,2-1,45 52,-52-67,-1 2,0 0,-1 0,-1 1,0 0,-2 1,0 0,7 21,-1 14,14 87,-26-126,1-1,0 1,1-1,0 0,12 24,-14-32,1 0,1-1,-1 1,0-1,1 0,0 0,0 0,0 0,1-1,-1 0,1 0,0 0,0 0,0-1,0 0,0 0,7 2,12 1,1 0,0-2,0-1,1-1,-1-1,0-1,0-2,0 0,46-13,9-9,124-55,-135 50,22-11,-46 19,0 3,63-19,-69 26,57-26,-69 26,1 0,1 2,0 1,50-8,206-38,-134 22,-72 20,148-5,85 21,-103 1,1017-4,-1192-1,0-1,0-2,0-1,0-2,-1-1,0-1,33-16,-20 5,-2-3,-1-1,-1-2,51-42,-42 30,2 3,2 2,1 2,2 3,0 2,82-23,-129 45,0 1,1 1,0 0,0 0,-1 1,1 1,16 1,-21 0,0 0,1 1,-2 0,1 0,0 0,0 1,-1 0,0 1,1-1,-1 1,0 0,-1 1,9 8,9 12,-1 0,-1 2,-1 0,23 44,52 129,3 4,-70-150,-5-4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04.06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1,'9'0,"13"9,1 13,8 11,-3 9,4-2,-4 10,3-3,-4 0,2-9,-3-1,-7 2,-6-6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04.816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05.460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05.93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06.53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39:27.08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0,'7'1,"-1"0,0 1,1-1,-1 1,0 0,0 1,0 0,-1 0,1 0,0 0,5 6,22 11,32 7,1-2,108 26,-60-20,519 128,-93-27,-275-46,294 139,167 58,-115-120,-433-112,273 120,-232-83,-85-31,164 95,-24-16,-54-28,-152-72,294 147,-268-141,191 57,87-19,89 26,167 48,-591-146,269 43,83 19,-215-25,320 40,-61-57,-160-12,20-3,133 12,-338-15,-2 4,155 45,-163-38,0-4,1-3,134 6,-197-19,31 5,0 3,76 23,-33-7,399 88,-390-90,186 17,105-21,-291-16,19 5,-1 5,-1 5,137 40,224 38,-400-85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07.097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07.696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22,'10'0,"2"-9,0-4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08.13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30.04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1244 1236,'-2'0,"0"0,0 1,1 0,-1-1,0 1,0 0,1 0,-1 0,0 0,1 0,-1 0,1 1,0-1,-1 0,1 1,0-1,0 1,0 0,0-1,0 1,0 0,0 0,0-1,1 1,-1 0,1 0,-1 2,-10 58,10-56,-5 63,2 1,9 115,19-51,0 0,-20-95,2 0,2 0,1-1,15 40,-21-72,-1-1,1 1,0-1,0 0,1 0,-1 0,1-1,0 1,1-1,-1 0,1 0,0-1,0 1,0-1,0 0,0 0,1-1,-1 1,1-1,0 0,0-1,-1 0,1 0,0 0,0 0,0-1,0 0,0 0,0-1,8-1,1-1,1 0,-1-1,0 0,0-1,0-1,-1-1,1 0,-2 0,1-2,19-15,-10 5,-1-2,-1 0,-1-1,-1-1,20-32,-29 36,1 1,-2-1,-1-1,0 0,-1 0,-2-1,0 1,3-27,-4 0,-1 0,-2 0,-8-63,5 102,1-1,-1 1,-1-1,0 1,0 0,-1 0,0 0,0 1,-9-12,-3-2,-36-33,35 38,1-1,1 0,-14-21,-3-18,26 52,5 14,6 16,-3-21,8 23,2 0,1 0,1-1,1-1,24 32,122 158,-76-66,-7-12,-17-51,-36-53,-1 1,36 71,-13-15,4-3,4-1,75 89,-97-132,66 77,124 117,-129-142,-82-84,-3-4,-1 0,1 1,-2 0,1 1,-1 0,-1 0,11 21,-17-30,1 1,-1-1,1 1,-1-1,0 1,0-1,0 0,0 1,0-1,0 1,0-1,-1 1,1-1,0 1,-1-1,1 0,-1 1,1-1,-1 0,0 1,0-1,1 0,-1 0,-2 2,1-1,-1 0,0 0,0 0,0 0,0 0,-1-1,1 0,0 1,-1-1,-3 0,-10 3,0-2,-1 0,-21-1,34-1,-370-7,42 0,-1085 7,1401 0,0 0,0 1,0 1,1 0,-1 1,1 1,-1 1,-24 10,36-13,-7 4,-1 0,1-1,-1-1,-25 5,37-8,0-1,0 0,0 0,1 1,-1-1,0 0,0 0,0 0,0 0,0 0,0 0,0 0,0-1,0 1,0 0,0-1,0 1,1 0,-1-1,0 1,0-1,0 1,1-1,-1 1,0-1,1 0,-1 1,0-1,1 0,-1 0,0-1,1 0,0 0,0 0,0 0,0 1,0-1,1 0,-1 0,1 0,0 0,-1 0,1 1,0-1,0 0,1-2,5-6,0 1,0 0,1 0,12-12,74-49,3 5,130-66,23-15,-159 87,222-132,-312 191,18-11,0 2,1 0,0 1,25-6,-40 13,0 0,0 1,0-1,0 1,1 0,-1 0,0 0,0 1,0 0,7 2,-9-2,0 1,0-1,-1 1,1-1,0 1,-1 0,1 0,-1 0,0 0,0 1,0-1,0 1,0-1,-1 1,1 0,-1-1,1 1,1 5,2 9,-1-1,-1 1,0-1,-1 1,0 22,-7 94,1-67,-4 618,8-556,1-120,-1 0,0 0,-1 0,0-1,0 1,-1 0,0-1,0 1,-1-1,0 0,0 0,-1 0,1 0,-1 0,-1-1,0 0,0 0,0 0,0 0,-1-1,0 0,0 0,0-1,-1 1,0-1,-9 4,-27 10,-1-2,-1-2,-1-2,0-2,-93 9,-241-12,279-8,-613-3,704 4,0 0,0-1,1 0,-1-1,0 0,0 0,1-1,-1 0,1-1,-15-8,20 10,0-1,0 0,0-1,1 1,-1-1,1 1,0-1,0 0,1 0,-1 0,1-1,0 1,0 0,0-1,0 0,1 1,0-1,0 0,0 0,1 1,-1-1,1 0,0 0,1-6,1-5,1 0,0 1,1 0,0 0,1 0,1 0,1 0,0 1,0 0,2 1,-1 0,2 0,0 1,0 0,1 1,1 0,0 1,24-17,15-5,1 3,2 2,91-33,-96 41,282-105,-162 63,-58 26,207-37,-51 15,124-63,-337 100,-20 9,-1-2,-1-1,37-22,-62 31,0 1,0-1,-1 0,1 0,-1-1,0 0,-1 0,0 0,0-1,0 0,0 0,-1 0,-1 0,1-1,-1 1,0-1,-1 0,3-16,-4 16,-1-1,0 1,-1 0,0-1,0 1,-1 0,0 0,0 0,-1 0,0 0,-1 1,1-1,-7-8,-8-10,-1 0,-26-27,-14-19,-13-24,44 61,2 0,2-2,-38-73,53 87,-3-7,-2 1,0 0,-32-45,-73-110,75 110,35 59,0 1,-1 0,0 1,-1 1,-1-1,0 2,-1-1,0 2,-1 0,0 0,-25-12,-12-6,1-3,2-2,1-2,2-2,-42-44,50 47,-40-31,-159-103,201 142,1-2,1 0,2-3,1 0,2-2,0-1,3-2,-37-65,47 71,0 0,2-1,2 0,1-1,1 0,2 0,1-1,1 0,2 0,2 0,3-51,-2 76,1 1,0-1,1 1,-1 0,1 0,1 0,-1 0,1 0,0 0,1 1,0-1,0 1,0 0,9-10,-5 10,0 0,0 0,0 1,0 0,1 0,0 1,0 0,0 0,1 1,18-3,243-66,-259 67,1 1,0 1,1 0,-1 1,17-1,-27 3,0-1,0 2,0-1,0 0,1 1,-1-1,0 1,0 0,0 0,0 0,-1 1,1-1,0 1,0-1,-1 1,1 0,-1 0,0 0,1 0,-1 0,0 1,0-1,0 1,-1 0,1-1,-1 1,3 6,-2-2,0 1,0 0,-1 0,0 0,-1 0,0 1,0-1,0 0,-1 0,-1 0,1 0,-5 13,-5 11,-25 52,27-64,-154 324,138-281,2 2,4 0,-21 117,37-164,-1-1,0 1,-2-1,0 1,-1-2,0 1,-1-1,-1 0,-1-1,-11 15,-8 10,6-4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34.84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2769,'0'1,"0"0,0-1,0 1,0 0,0 0,1 0,-1 0,0-1,0 1,0 0,1 0,-1 0,1-1,-1 1,0 0,1 0,-1-1,1 1,-1 0,1-1,0 1,-1-1,1 1,0-1,-1 1,1-1,1 1,26-1,34-23,-57 20,43-23,84-59,-20 10,-102 69,1-1,-2 0,1 0,-1-1,0-1,0 0,-1 0,-1 0,1-1,-1 0,-1-1,8-15,-7 7,-1 0,-1 1,0-2,-2 1,0-1,0-38,-2-24,-1 24,2 0,11-62,3 21,11-56,-21 135,0 0,1 1,1 0,1 0,20-31,38-38,-47 63,0 0,-1-1,25-50,-16 14,-6 12,2 1,46-70,-29 61,164-246,-154 217,-5-2,35-96,-66 148,10-45,-22 72,-1 0,0-1,-1 1,0 0,-1-1,0 1,0-1,-1 1,-4-18,3 23,0 1,0 0,-1 0,0 0,1 0,-1 0,-1 1,1-1,-1 1,1 0,-1 0,0 0,0 0,0 1,0 0,-1 0,1 0,0 0,-1 1,0-1,1 1,-1 0,-7 0,-16-3,0 2,-50 2,55 1,-7-1,-11-1,1 2,-1 2,1 2,-78 18,17 18,5 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36.993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37.775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38.27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38.71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39.065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39:28.793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3683,'816'0,"-766"-2,1-1,-1-3,93-22,-60 3,115-50,-43 17,177-41,-217 67,147-29,-159 41,171-58,-219 53,-1-2,-2-2,66-48,19-13,15-15,-32 19,183-84,-183 107,149-104,-74 37,-102 69,31-13,42-29,-113 68,2 2,1 3,71-27,38-20,14-28,-124 69,2 3,2 2,117-44,-76 46,-38 12,0-3,79-36,-37 3,-10 5,113-41,-151 69,102-32,-121 40,41-18,31-10,185-25,-159 38,-78 11,-2-2,0-3,-1-2,77-46,-73 39,176-110,-73 41,-144 89,648-348,-501 298,-28 12,-74 21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39.393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39.725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40.06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0 185,'0'0</inkml:trace>
  <inkml:trace contextRef="#ctx0" brushRef="#br0" timeOffset="1">56 22,'18'-9,"6"-3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40.959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41.51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42.009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42.44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42.778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43.126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43.458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1,'-9'0,"-3"0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39:31.439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1,'16'-1,"1"1,-1 1,0 1,0 0,0 1,0 1,0 1,23 9,30 18,-1 4,-1 2,108 82,-142-96,1-2,57 26,3 3,-35-14,122 65,-160-92,9 3,-2 1,0 1,-1 1,0 1,31 28,-23-16,1-1,2-2,0-2,2-1,0-2,85 31,25-9,-17-6,56 22,38 13,21 11,-144-50,129 25,-60-17,-37-11,78 23,-152-34,1-3,0-2,76 5,198-8,-290-12,-21-1,1 1,-1 1,1 2,-1 0,1 2,-1 1,44 14,-28-3,2-1,-1-2,1-2,1-2,0-2,78 3,469-11,-242-2,1918 3,-2196-3,-1-3,1-3,124-32,48-38,-190 64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43.79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87 1,'0'0</inkml:trace>
  <inkml:trace contextRef="#ctx0" brushRef="#br0" timeOffset="1">87 1,'-18'0,"-15"0,-3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44.127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44.46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56,'0'0</inkml:trace>
  <inkml:trace contextRef="#ctx0" brushRef="#br0" timeOffset="1">1 1,'0'0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44.81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22,'0'-9,"0"-3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53.507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1,'10'0,"20"0,6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4:54.040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1,'9'9,"4"3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14.96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5234,'31'0,"0"-2,0-1,0-1,0-1,-1-2,0-2,0 0,-1-2,49-25,85-68,-40 24,99-67,56-31,-242 161,1 1,0 2,52-12,-58 18,121-22,-35 9,-15 1,-57 12,-1-1,44-16,65-28,150-60,-261 94,5-3,0 2,1 2,65-16,-65 25,-1-2,-1-2,0-2,0-2,-2-2,0-2,52-34,366-285,-299 226,-11 10,-147 100,0 1,-1-1,0 0,0 0,0 0,0 0,-1-1,0 0,0 0,0 1,0-2,-1 1,0 0,0 0,0-1,-1 1,2-7,-4 5,1 0,0 0,-1 0,-1 0,1 0,-1 0,0 0,-1 0,0 1,0-1,0 1,0 0,-7-8,-16-21,-2 2,-1 1,-65-56,35 35,-105-81,15 13,84 61,-3 3,-2 3,-123-72,150 103,2-1,-76-60,-78-60,129 100,-67-60,120 91,0 0,-18-27,20 25,-1 0,-18-18,5 6,1 0,2-1,-32-53,-25-32,-7-12,39 53,-67-125,87 156,1-2,-34-77,49 91,1-1,1 0,2 0,1 0,-4-47,8-421,7 238,-5 207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15.62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16.156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22,'0'-9,"0"-4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16.493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10.358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4811 10015,'9'7,"0"-1,0 0,1-1,0 0,0-1,0 0,1 0,-1-1,1-1,17 3,11 3,281 64,-200-48,-73-16,83 26,14 9,228 39,-166-42,83 30,-204-52,-27-5,2-3,63 4,-59-8,0 2,-1 4,72 22,-36-8,-51-17,0-3,1-1,66-3,11 2,-90 0,-1 2,1 2,58 20,53 13,145 34,-227-58,1-3,94 8,-94-11,96 28,-99-22,111 16,-99-27,-43-4,0 0,0 3,-1 0,48 15,-25-2,0-2,2-2,-1-3,2-3,-1-2,77-1,816-9,-905 6,0 2,67 16,-60-10,71 6,44-16,31 3,-166 1,58 16,-58-12,52 7,-58-13,1 1,-1 2,1 0,47 17,-64-18,-1-1,0 2,0-1,-1 1,0 0,1 0,-2 1,1 0,-1 0,0 1,0 0,0 0,-1 0,0 0,-1 1,0 0,0 0,4 12,11 52,-3 1,8 84,3 12,57 174,-66-275,2 20,-11-47,1 0,21 52,40 56,17 42,-67-133,3-2,3-1,1-1,67 92,-18-39,30 38,-91-127,1 0,0-2,1 0,1 0,30 17,-23-17,0-2,2 0,-1-2,2-1,0-2,0 0,0-2,1-2,31 3,131 17,35 1,461-22,-344-7,375 3,-667 3,-1 2,86 21,-53-9,-64-14,0 2,0 0,0 1,24 11,-38-14,0 0,-1 0,1 1,-1 0,0 0,0 0,0 0,0 1,-1 0,0 0,0 0,0 1,-1 0,1-1,-1 1,-1 0,4 9,13 58,-14-50,1 1,2-1,0 0,1 0,18 30,-17-36,1-2,0 1,1-2,1 1,0-2,26 21,-28-27,-1 0,1-1,1 0,-1-1,1 0,0-1,0 0,1-1,-1 0,25 2,306-6,-144-5,-121 7,75-2,-132-1,0 0,-1-2,1 0,-1-2,24-8,4-6,-1-2,-1-2,58-41,-88 54,-2 0,1-1,-2 0,1-1,-2 0,0-1,0-1,-1 0,-1-1,-1 0,0 0,12-33,-2-27,-3 0,-3 0,-4-2,-3 1,-3-1,-10-102,5 164,-1 0,0 1,-1-1,-1 1,0 0,-1 0,-1 1,0-1,-1 2,-1-1,0 1,-1 0,0 1,-16-15,-10-6,-2 2,-1 1,-57-33,60 44,-2 0,0 3,-1 1,-1 1,-81-15,47 9,-71-30,85 27,-1 2,-74-13,90 23,0-1,-52-23,62 22,0 0,-1 2,0 2,-54-7,-18 10,-183 12,263-1,-1 1,1 2,1 1,-1 1,2 1,-1 2,-43 28,-96 67,88-54,-161 81,142-89,2 3,2 5,-131 99,-55 31,137-97,126-77,2 1,-1 0,1 1,1 0,0 1,1 1,1 0,0 1,0 0,2 0,-14 29,19-34,1-1,0 1,0 0,1 1,0-1,0 0,2 1,-1-1,1 1,1-1,0 1,0-1,1 0,0 1,1-1,0 0,1-1,0 1,0 0,1-1,9 14,-6-13,1 0,0 0,0-1,1 0,0-1,1 0,0-1,0 0,0 0,1-1,0-1,0 0,1 0,0-1,-1-1,15 2,24 2,1-2,89-3,-126-2,425-5,497-3,-902 8,-1-2,1-2,-1-1,0-2,-1-1,1-2,-2-1,1-2,-2 0,0-3,55-35,-6-2,14-8,121-102,-199 147,-1 0,-1 0,0-1,-1-1,0-1,-2 1,18-41,-24 48,0 0,-1 0,-1 0,0-1,-1 1,0-1,0 0,-1 1,-1-1,0 0,-1 0,0 0,-1 1,0-1,0 1,-8-20,-6 0,-33-46,12 20,23 33,-2 2,-1 0,-1 0,-1 2,-1 1,0 0,-1 1,-1 1,-1 2,0 0,-26-12,16 12,-1 1,0 2,0 1,-1 2,-1 2,1 0,-72-1,-534 7,273 5,281-5,1 4,-99 16,120-7,-2-3,1-3,-1-3,1-3,-128-16,87 0,-182-6,211 17,-1-3,-92-23,157 28,-26-8,0-1,1-2,0-2,2-1,0-3,-53-35,63 41,0 0,-55-18,57 24,1-2,0 0,1-1,-38-25,-116-82,150 103,-1 2,0 0,0 2,-1 2,-30-7,22 10,-42-1,56 6,0-1,0 0,1-2,-1-1,-31-10,42 5,21 3,24 0,373 0,-246 9,1469-1,-1564 2,115 21,-111-12,91 3,759-13,-435-5,515 3,-929-3,111-20,22-3,-178 24,0 0,0-2,0-1,0-1,-1-1,0-1,33-17,-40 16,0-1,-1-1,0 0,0-1,-2 0,1-2,-2 1,0-2,0 0,14-23,-7 5,-1-1,-1-1,-2-1,-2 0,-1-1,-2 0,9-52,-3-8,-4 32,7-109,-19-240,-3 198,2 193,-2 0,0 0,-2 1,0-1,-2 1,0 0,-2 0,0 0,-1 1,-22-36,21 42,-1 0,-1 0,0 1,0 0,-2 1,0 0,0 2,-1-1,0 2,-1 0,0 1,-1 0,-33-11,21 11,-1 2,1 2,-1 0,-44 0,-125 10,75 1,-49-6,-101 3,240 1,1 1,0 1,0 2,0 1,1 2,0 1,1 1,1 2,0 1,1 1,1 2,0 1,2 1,0 1,2 1,-36 44,-131 142,112-128,-95 128,146-170,-13 17,2 2,-45 89,81-142,1 1,0-1,0 0,1 0,0 1,-1-1,2 1,-1-1,1 1,0 0,0-1,0 1,1-1,0 1,0-1,2 7,0-5,1 1,0-1,0 0,0 0,1 0,0-1,1 0,-1 0,1 0,10 7,0-2,0 0,0-1,1-1,0-1,1-1,0 0,0-1,1-1,-1 0,34 2,20-1,110-5,-120-2,35 0,0-4,151-27,-219 26,292-76,-284 69,-1-1,-1-2,0-1,-1-2,0-1,41-34,126-131,-172 154,-2-2,-1 0,-1-2,27-52,-47 78,-1 0,0 0,-1-1,0 0,0 0,-1 1,0-2,-1 1,1-19,-2 24,-1 0,0 0,0 1,0-1,0 0,0 1,-1-1,0 1,0-1,-1 1,1 0,-1 0,0 0,0 0,0 0,0 1,0-1,-1 1,0 0,0 0,0 0,-6-3,-5-1,0 1,-1 0,0 1,0 1,0 0,0 1,-23-1,-124 2,117 3,-1834 8,1457-10,465-1,-1-3,1-2,-1-1,52-19,78-15,-165 41,49-7,-1-2,93-32,19-17,67-27,-196 69,1-2,-2-1,67-50,160-162,-89 86,-124 109,-2-2,-2-2,50-58,-61 51,-2-1,-2-2,28-62,13-24,-41 80,-3-2,-2-1,33-117,-41 115,2 1,2 1,3 2,3 0,2 1,46-64,-45 80,-3 0,-2-2,-1-1,29-75,-42 88,-3 0,0-1,-2 0,-2-1,0 1,-3-1,-2-64,0 90,-1 0,1 0,-2-1,1 1,-1 1,0-1,0 0,-1 0,0 1,0-1,-1 1,1 0,-1 0,-1 0,1 1,-1-1,0 1,0 0,-1 1,-6-6,-2 3,1 0,-2 1,1 0,-1 1,0 1,0 0,0 1,-19-2,-310-38,90-9,30 4,49 34,-26-5,82 1,-90-17,-11-18,98 22,73 20,1-2,-74-29,87 24,-2 2,0 1,-1 2,0 2,-1 1,0 2,-46-3,43 10,26 1,1 0,-1-1,1 0,-1-1,1-1,0-1,0 0,-25-10,-29-16,-2 4,-1 3,-94-18,54 13,50 15,-1 2,-118-5,-134 18,129 2,-3054-4,3259-3,1 0,-1-1,0-2,0 0,27-12,-5 2,510-132,-335 98,-42-7,-15 3,285-50,-386 94,0-3,-1-2,0-2,91-43,-99 35,2 2,0 2,61-16,-55 19,-1-3,-1-2,75-44,-65 33,-16 12,2 2,0 2,1 3,93-16,-4 9,-72 13,-1-2,0-4,79-27,117-49,-234 82,8-1,1 1,64-4,-64 9,0-2,66-17,126-43,-120 38,123-50,-217 71,0 0,-1 0,1-2,-2 0,1 0,-1-2,-1 0,0 0,0-2,-2 0,1 0,-1-1,15-24,-26 37,-1 0,1 0,0 0,0 0,0 0,-1-1,1 1,-1 0,1 0,-1-1,1 1,-1 0,0-1,0 1,0-1,0 1,0 0,0-1,0 1,0-1,0 1,-1 0,1-1,0 1,-1 0,1-1,-1 1,0 0,1 0,-1 0,0-1,0 1,0 0,0 0,0 0,0 0,0 0,0 1,0-1,0 0,0 0,0 1,-1-1,1 1,0-1,-1 1,1-1,-2 1,-9-3,1 1,-1 0,0 1,-19 1,22 0,-470 6,418-5,0 4,0 2,1 2,0 3,-113 39,109-29,0-4,-2-2,-82 9,34-2,71-14,0-1,-52 3,-21-8,22-2,-113 17,88-2,-201 3,275-17,0 2,-57 13,-49 6,-174-19,33-1,247 2,1 2,-1 3,-60 20,51-14,-87 16,22-22,-223-10,145-4,-946 4,1119 0,1 1,0 1,0 1,1 2,-1 0,1 1,0 1,-38 18,36-15,-1-1,0-2,0 0,0-2,-1 0,1-2,-1-1,0 0,0-3,0 0,0-1,-30-7,-239-28,262 34,-23-5,1-3,-80-27,-31-7,-101-11,227 50,1-2,1-2,0-2,0-1,1-1,1-3,0-1,-41-27,38 18,-1 2,-1 3,-2 0,0 3,-53-16,-110-46,152 56,0 3,-2 2,-73-16,41 19,-174-29,130 24,44 7,-87-4,104 17,15 1,1-1,0-4,1-1,-61-18,-6-14,-51-15,142 45,1-1,-55-29,55 24,-1 2,-46-15,-138-44,196 65,-33-9,-74-14,2 1,-80-22,116 27,4 2,-129-52,200 67,1 1,1-1,0-1,0 0,0-1,-9-9,-19-17,15 13,0-1,2-1,0 0,2-2,-24-41,-21-29,24 37,-41-80,29 44,-17-17,-52-97,105 176,1-2,1 0,3 0,-12-56,9 29,-38-98,15 50,34 99,-1 0,0 1,-1-1,0 1,-1 0,0 0,0 1,-1-1,0 1,-1 1,0-1,-1 2,1-1,-13-8,7 8,0 1,0 1,0 0,-1 0,0 2,0 0,0 0,0 2,-1 0,-16-1,-374 5,153 3,141-7,-102 3,182 1,0 1,1 2,-1 1,-46 15,65-15,0 0,0 1,0 0,1 1,0 1,1 0,0 0,0 1,1 0,0 1,-12 17,-6 14,-44 87,51-88,-15 29,4 2,-33 102,55-129,1 1,3 1,1-1,3 66,-8 82,-1-112,-3 0,-4-1,-3 0,-38 91,43-131,0 1,3 1,2 0,1 0,3 1,-3 52,3-25,-4 0,-2 0,-3-1,-36 94,4 1,32-103,-2-1,-28 61,3-40,-4-2,-79 104,-5 4,-117 165,210-307,-2-2,-2-2,-1-2,-2-2,-60 39,90-68,0 1,1 1,1 0,0 1,0 0,1 1,1 1,-14 20,21-27,0-1,1 1,-1 0,2 0,-1 0,1 0,0 1,0-1,1 0,0 1,1 0,-1-1,2 1,-1-1,1 1,0-1,0 1,1-1,0 0,0 1,6 11,-1-6,1-1,0 0,1 0,0-1,0 0,2 0,-1-1,1-1,19 13,14 7,64 30,-9-5,21 32,-33-21,-48-41,55 25,-21-12,-70-35,71 40,1-4,2-3,128 40,157 32,-275-84,95 19,74 10,11 2,3 0,-161-32,-53-10,114 11,490-20,-327-6,-277 4,-27 0,0-1,47-5,-71 3,0 1,0-1,1 0,-1-1,0 1,-1-1,1 0,0 0,-1 0,0-1,0 1,0-1,0 0,0-1,-1 1,0 0,0-1,0 0,0 0,-1 0,0 0,0 0,0 0,2-11,1-10,0-1,-2 1,1-48,-16-374,10 436,-1 0,0 0,-1 0,0 1,-1 0,0 0,-1 0,0 0,-1 1,0 0,0 1,-1-1,0 1,-14-11,0 1,-1 1,-1 2,0 0,-51-24,36 24,-1 3,-74-17,71 20,-15-2,-1 3,-94-3,-124 14,109 2,-1163-4,1281-3,1-2,0-3,0-1,-54-19,-79-14,162 38,-1 0,-34-12,47 13,0 0,1-1,-1 0,1-1,0 0,0 0,0 0,1-1,-9-10,-3-5,2 0,1-2,0 1,2-2,1 0,0 0,2-1,1 0,1-1,1 0,2-1,0 1,2-1,-1-30,11-391,-1 404,3-1,1 2,22-59,-14 46,-7 21,66-246,-74 259,2 1,0 0,1 0,1 1,2-1,0 2,0-1,2 1,17-23,86-129,-10 14,6 26,-75 92,0-2,-3-1,50-86,-23 10,67-193,-123 303,-1-1,1 0,0 0,0 0,1 0,0 1,1 0,10-15,-14 23,0-1,0 1,0 0,0 0,0-1,0 1,0 0,0 0,0 0,0 0,0 0,0 0,0 0,0 0,0 1,0-1,0 0,0 0,0 1,0-1,0 1,0-1,-1 1,1-1,0 1,0 0,0-1,-1 1,1 0,0-1,-1 1,1 0,-1 0,1 0,-1 0,1 0,-1 0,1 0,-1 1,20 37,-8-9,-2-3,1 0,1-1,1 0,28 39,-7-15,46 91,-18-29,-40-71,-1 1,-3 1,-1 1,-2 1,-3 0,-1 0,-2 1,3 56,-11-81,1-1,1 1,1-1,0 0,2-1,0 1,1-1,1 0,1 0,16 24,72 115,-40-63,80 100,-48-83,143 167,-187-231,2-2,2-3,86 59,22-12,7 4,-109-51,-54-42,-1-1,1 1,-1-1,1 0,-1 1,1-1,-1 1,1-1,-1 1,0 0,1-1,-1 1,0-1,1 1,-1 0,0-1,0 1,0 0,1-1,-1 1,0 0,0-1,0 1,0 0,0-1,0 1,0 0,-1-1,1 1,0 0,0-1,0 1,-1 0,1-1,-1 1,0 1,-1-1,0 0,1 0,-1 0,0 0,0-1,0 1,1 0,-1-1,0 0,0 1,-3-1,-58 0,-28-16,-174-56,-84-59,273 102,-51-26,65 27,-2 2,-85-21,71 28,10 1,-1 3,-129-10,-330 24,235 4,274-3,0 0,0-1,0-1,0-1,-29-8,42 9,0-1,0 1,1-1,-1 0,1 0,0-1,0 0,0 0,0 0,1 0,-1-1,1 0,0 1,1-2,-1 1,1 0,0-1,0 1,1-1,-4-11,0-4,2 0,0-1,1 0,1 0,2 0,0 0,1 0,1 0,1 0,1 1,1-1,13-36,0 14,2 1,1 1,3 1,55-73,112-119,-163 198,-1-1,-2-1,-1-1,-2-2,19-44,-36 73,33-69,4 2,54-77,-77 127,-2-1,-1 0,-1-1,18-53,27-128,-30 93,-25 112,-2 20,0 27,-7 836,7-817,3 0,22 93,-14-81,-9-55,0 0,2-1,0 0,15 27,-12-26,-2 0,0 0,-1 0,6 21,-12-33,0 1,0-1,-1 0,1 1,-1-1,0 1,-1-1,1 0,-1 1,0-1,-1 0,1 0,-1 0,0 0,0 0,-1 0,1 0,-6 7,-1-2,1-1,-2 0,1 0,-1-1,0 0,-1-1,0 0,0-1,-1 0,1 0,-1-2,-1 1,1-1,0-1,-1-1,-14 2,-26 2,0-3,-85-5,93 0,26 1,-1 0,1-1,0-1,0-1,0 0,1-2,-28-11,36 12,0 0,1-1,0 0,0-1,0 0,1 0,0-1,1 0,0 0,0-1,0 0,1 0,1-1,-8-15,5 4,1-1,0 0,2 0,0 0,2 0,-1-26,5-141,1 121,-2 55,0 1,1-1,1 0,0 0,1 1,0-1,1 1,0 0,1 0,0 0,1 0,0 1,1 0,0 1,16-19,30-35,-2-3,45-79,19-27,194-297,-198 293,-46 61,-27 44,-29 60,-4 13,-1 26,-2 59,-4 1,-23 155,-66 169,55-268,7 2,6 1,6 1,3 198,22 829,-8-1148,2-1,1 1,0 0,2-1,1 0,2 0,0-1,21 43,8 32,-32-80,1-1,0 0,2 0,0-1,1 0,1 0,0-1,14 16,142 137,-43-46,-109-108,1 0,1-1,0-1,1 0,0-2,1 0,0 0,1-2,0 0,0-2,1 0,0-1,0 0,1-2,-1-1,31 2,186 19,56 3,-98-29,101 4,-225 7,0 4,71 22,-65-15,86 11,-197-33,-61 3,73 0,0 2,0 0,0 1,1 1,-26 10,-258 96,17-15,258-83,1 2,0 1,1 2,1 0,0 2,2 1,-36 38,38-40,0 0,-41 25,-5 3,0 3,-145 78,206-124,1 0,-1 1,1 0,0 0,0 1,1 0,-1 0,1 1,1-1,-1 1,1 0,1 1,-1-1,1 1,-5 13,3-2,1 1,1 0,1 0,0 0,1 34,6 372,1-109,-6 220,3-504,1-1,2 0,1-1,1 1,2-1,1 0,26 53,-30-72,1 0,0 0,1-1,1 0,-1 0,2-1,-1 0,1-1,1 0,0 0,0-1,0-1,1 0,0-1,1 0,-1 0,1-1,0-1,1-1,14 3,25 2,1-2,0-3,98-7,-91 2,561-4,-586 6,-13 1,0 1,-1 1,1 1,-1 0,1 2,-2 1,1 1,-1 1,0 0,-1 2,0 0,0 1,27 23,70 42,4 1,-96-58,2-1,1 0,0-3,1 0,50 19,-25-16,0-2,1-2,0-2,112 9,-164-21,62 0,113 19,-123-9,1 2,63 24,-65-18,1-2,1-3,0-2,1-3,0-2,0-3,59-2,1368-7,-1434 2,0-2,65-15,-57 9,68-4,19 12,-69 3,95-13,-145 9,-1-1,0-1,0-1,-1-1,0-1,0-1,36-23,-54 30,16-13,2 1,-1 1,2 1,0 1,0 2,1 0,0 2,33-6,-31 10,0-1,-1-1,1-1,-1-2,-1-1,1 0,-2-2,27-17,-20 9,27-19,3 2,68-30,2 7,-71 30,118-39,-80 44,1 5,0 4,1 5,180 2,912 13,-1187-4,5 0,-1 0,0 0,0-1,0-1,13-3,-21 5,-1-1,1 1,0-1,-1 0,1 0,-1 0,1 1,-1-2,1 1,-1 0,0 0,1 0,-1 0,0-1,0 1,0-1,0 1,0-1,0 1,-1-1,1 0,0 1,-1-1,1 0,-1 1,0-1,1 0,-1 0,0 1,0-1,0 0,0 0,0 0,-1 1,1-1,-1 0,0-2,-2-5,-1 0,0 1,0-1,-1 1,1 0,-2 1,1-1,-1 1,-1 0,1 0,-14-10,-10-6,-51-30,77 50,-76-44,-1 4,-3 4,-161-53,-484-85,231 65,55 8,-5 19,-4 20,-870-12,-833 83,1707-6,401-2,1-3,0-1,1-3,0-1,-82-32,72 24,35 13,1-2,0 0,0-1,1 0,-26-18,-18-14,39 27,1-1,1-1,-22-21,-224-225,255 250,0 0,-1 1,0 1,0 0,-1 1,0 0,-1 1,0 1,0 0,-29-7,-1 5,-1 2,-66-1,40 3,37 0,-59-15,69 13,-1 1,0 0,-1 2,-27 0,49 4,0-1,0 1,1-1,-1 1,1 1,-1-1,1 1,-1 0,1 0,0 0,0 0,0 1,0-1,0 1,1 0,-1 0,1 1,0-1,0 1,0 0,0-1,1 1,0 0,-1 1,1-1,1 0,-1 1,1-1,-1 1,1-1,0 8,-2 10,1 0,1-1,1 1,1 0,5 31,-3-33,1 0,0 0,1 0,2-1,0 0,0 0,16 25,-16-32,1-1,1 0,0-1,0 1,1-2,0 1,1-2,0 1,0-1,1-1,24 12,31 8,0-3,2-4,0-2,1-3,131 11,367-18,-356-12,88 6,240-6,-453-3,0-4,103-27,167-62,-84 21,-225 66,37-10,2 3,103-10,-153 25,-1 0,0-2,-1-2,61-24,90-21,-38 12,-41 10,75-27,-100 31,151-31,-58 19,-10 3,65-20,159-55,-226 82,-100 21,107-31,-112 17,-2-3,-1-2,-1-3,52-39,72-40,-133 85,-12 6,0 1,1 2,1 1,0 2,47-12,87-7,82-18,-108 23,-102 22,-1-2,0-2,60-21,-71 18,20-10,1 3,1 2,1 2,74-12,-100 24,50-4,-1-4,0-3,112-36,-28-1,224-42,-104 29,27 7,-61 14,-99 0,-109 30,1 1,-1 2,2 2,42-4,335 10,-196 5,549-3,-715 3,-1 3,76 17,-36-5,164 39,-57-10,-106-26,72 12,-143-31,0 1,1 2,-1 0,-1 2,33 13,-1 1,109 28,-55-19,110 22,-59-14,-81-22,1-1,-46-10,48 13,-69-14,0 1,-1 0,1 0,-1 1,0 1,0 0,14 12,-10-7,0 0,1-2,1 0,0-1,0 0,1-2,0 0,0-1,1 0,-1-2,1 0,0-1,1-1,28-1,7 3,-1 2,0 3,0 2,-1 2,72 28,-111-35,1 1,-1 1,-1 0,0 0,0 2,0 0,-1 0,-1 1,0 0,13 18,1 5,-2 1,32 64,-50-89,-1 0,1 1,-2 0,1-1,-1 2,-1-1,0 0,-1 0,0 1,0-1,-3 18,1-23,0 0,0 1,-1-1,0 0,0 0,0 0,-1 0,0-1,0 1,-1-1,0 1,0-1,0 0,0-1,-1 1,1-1,-1 0,-1 0,1 0,0-1,-10 5,-14 4,0-1,0-1,0-2,-1-1,0-1,-43 2,-191-5,179-5,-826-1,860 3,-1-3,1-1,0-3,1-3,-57-17,87 19,0-1,1-1,0 0,0-2,1 0,1-1,0-1,1-1,0 0,1-1,-20-28,11 10,1 0,2-2,2 0,1-2,-15-47,20 40,-13-80,9 30,2 12,4-1,4 0,4 0,11-132,-5 190,1 0,1 1,1-1,1 1,2 0,0 1,25-45,8 0,63-78,32-52,-112 160,3 1,1 1,2 1,48-42,-22 29,2 2,90-55,-69 50,10 0,-57 34,44-31,-47 26,6-6,2 2,2 1,48-23,-86 48,0 0,-1 0,1 0,0 0,0 1,0-1,0 1,0-1,0 1,0 0,0 0,0 0,0 0,0 0,0 0,0 0,0 1,0-1,0 1,0 0,0-1,0 1,-1 0,1 0,0 0,0 0,-1 0,1 1,-1-1,1 0,-1 1,1-1,-1 1,0 0,0-1,0 1,0 0,0 0,0-1,0 1,-1 0,1 0,0 4,2 9,0 0,0 1,-2 0,0 23,-1-25,-3 319,-2-108,2-175,-3 0,-2-1,-3 0,-23 70,-3 14,-72 256,106-378,-1 1,-1 0,0-1,-1 0,-10 16,15-25,0 0,0-1,0 1,0-1,-1 1,1-1,0 1,-1-1,1 0,-1 0,1 0,-1 0,0 0,1 0,-1 0,0 0,0-1,0 1,1 0,-1-1,0 0,0 1,0-1,0 0,0 0,0 0,0-1,0 1,0 0,1-1,-1 1,0-1,0 1,0-1,1 0,-1 0,0 0,1 0,-1 0,1 0,-1 0,1-1,-3-2,-2-3,0 0,1-1,0 1,0-1,1 0,0-1,0 1,1-1,0 0,1 1,0-1,-1-12,-2-18,0-58,5 85,0-76,4-1,30-174,-27 228,2-17,19-54,2-5,-25 84,2 0,0 0,2 1,1 1,1 0,17-29,203-291,-199 304,2 2,1 0,71-56,36-39,-33 22,228-178,-267 237,-10 10,-3-3,58-58,-98 88,0 0,1 2,1 0,34-20,90-36,-88 46,54-34,-50 20,126-71,-109 63,-63 36,1 1,0 0,0 1,1 0,0 2,20-7,-14 8,0 0,0 1,0 2,0 0,1 1,-1 1,1 1,-1 1,0 1,22 6,-31-6,0 1,0 1,0 0,-1 1,0 0,0 0,0 1,-1 1,0 0,0 0,-1 1,0 0,-1 1,0-1,0 2,-1-1,-1 1,7 14,34 93,-31-76,35 72,-36-85,-1 0,-2 1,-1 1,-2 0,-1 1,-1-1,4 58,-6 16,-8 109,-2-87,5-103,0-50,-2-79,-1 32,4-1,2 1,20-104,32-95,-37 184,-15 65,1-1,2 2,0-1,1 1,15-33,9-2,57-79,-72 115,1 1,1 0,0 1,2 2,0-1,34-20,32-18,-35 21,93-45,-62 38,-1-3,-3-4,126-101,-188 137,-1 0,0-1,-1-1,0 0,-2-1,13-19,-22 29,1 0,-1-1,0 1,0-1,0 0,-1 0,0 0,-1 0,0-1,0 1,0 0,-1-1,0 1,0 0,-1-1,0 1,-1 0,1 0,-1 0,-3-8,0 5,0 0,-1 0,0 0,-1 1,0 0,0 1,0-1,-1 1,-14-10,-7-4,-52-28,16 11,-78-38,51 31,-264-137,309 160,-12-13,45 26,0 1,0 1,-30-13,-291-111,231 87,2-5,-164-108,175 98,-2 3,-186-81,193 98,-106-68,86 28,37 25,29 26,-2 2,-85-43,63 40,1-4,-83-58,-104-102,201 154,7 6,-69-70,-206-233,286 305,-2 2,0 2,-43-28,35 27,-73-67,12-7,-126-134,191 197,-66-54,69 67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16.845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17.193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17.690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18.22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18.69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20.760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0,'37'33,"10"10,-11-4,1-2,54 43,-46-44,69 76,-27 0,-5 3,71 136,-106-173,-41-67,0 0,1 0,0 0,1-1,0 0,1-1,0 0,0 0,1-1,0 0,0-1,1 0,0 0,19 7,9 5,0 1,-1 1,35 28,-26-18,53 28,-47-30,60 45,9 5,-53-36,-35-22,0-1,70 30,-44-30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25.010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24,'0'-1,"0"0,0 0,0 0,0 0,0 0,0 1,0-1,1 0,-1 0,0 0,0 0,1 1,-1-1,0 0,1 0,-1 0,1 1,-1-1,1 0,-1 1,1-1,0 0,-1 1,1-1,0 1,-1-1,1 1,0 0,1-1,0 0,1 1,-1 0,0 0,0 0,1 0,-1 0,0 0,0 1,1-1,-1 1,3 1,57 29,-59-29,209 118,-119-66,-68-38,1-1,0-1,34 13,-16-10,-1 2,0 2,-2 2,0 1,-2 3,-1 1,39 37,-17-7,-3 2,-3 3,55 82,-91-121,1-1,24 21,-26-28,-1 1,-1 0,0 1,22 37,63 115,31 63,-120-217,0-1,1 0,0-1,1 0,0-1,2 0,-1-1,1-1,24 14,124 78,-143-92,0-2,0 0,1-2,-1 0,24 4,-14-4,45 18,16 18,-54-24,0-2,70 22,404 71,-484-103,0 1,0 2,40 20,-47-21,28 13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25.81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26.138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26.51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1,'-9'0,"-13"0,-19 0,-5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13.773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3954,'1'-15,"2"1,0-1,0 1,1 0,1 0,0 0,1 1,1-1,0 1,10-12,17-39,-8 0,25-97,-39 119,12-74,-20 89,1 0,2-1,0 2,12-28,3-2,-3-2,22-109,6-22,10-44,-39 150,0-6,18-71,-20 97,-9 32,2 1,22-55,21-35,19-36,-50 111,27-79,-32 76,39-79,-4 32,23-46,146-208,-85 149,35-45,13-2,-181 245,24-34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26.860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29.678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1 110,'585'0,"-513"-4,-1-3,113-25,-155 25,1-2,37-15,-7-2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32.137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1 922,'11'-1,"1"-1,-1 1,1-2,-1 0,0 0,0-1,16-7,73-44,-80 43,307-209,-198 129,-32 16,-62 46,2 2,51-30,-39 32,-2-2,-1-2,-1-2,-2-2,73-75,-62 46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44.307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0 996,'1'-2,"0"0,-1 0,1 0,0 0,0 0,0 1,0-1,0 0,0 1,0-1,0 1,1-1,-1 1,1 0,-1-1,1 1,0 0,-1 0,1 0,0 0,0 0,0 1,-1-1,4 0,58-17,-44 13,43-9,122-11,-16 3,-113 10,-1-3,-1-2,0-3,-1-2,76-44,-118 60,0-1,0-1,-1 1,0-2,-1 1,14-18,7-8,-22 27,0 1,1 0,0 1,-1 0,2 0,-1 0,0 1,17-5,80-19,-37 12,63-31,-91 31,1 1,0 2,58-9,-89 20,14 0,0-2,0-1,-1 0,0-2,29-12,3-7,1 3,1 3,1 2,0 2,71-9,287-61,-362 73,-12 1,54-23,13-4,4 3,-74 18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45.37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46.19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46.74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47.113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47.460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48.22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0:10.384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2097,'125'-275,"20"-9,-99 204,-4-2,49-130,-52 99,5 3,5 1,92-149,-127 233,-1 0,-2-1,0 0,-2-1,0 0,-2-1,5-42,-5 1,-6-129,-1 197,-6-44,6 45,0 0,0-1,0 1,-1-1,1 1,0 0,0-1,-1 1,1 0,0 0,0-1,-1 1,1 0,0 0,-1-1,1 1,0 0,-1 0,1 0,-1-1,1 1,0 0,-1 0,1 0,0 0,-1 0,1 0,-1 0,1 0,-1 0,1 0,-21 15,-17 35,2 1,2 2,-39 84,48-90,-29 78,38-83,-31 57,28-62,2 0,1 1,-16 59,-20 125,36-148,-2 16,-30 113,-50 133,69-221,5 1,-11 158,30-237,-1 0,-2-1,-1 0,-2-1,-23 50,16-43,1 1,3 1,1 1,10-32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53.428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54.507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1,'28'27,"9"10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56.835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57.62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1,'9'0,"3"0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5:58.39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1,'10'0,"2"0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00.423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00.86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01.505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02.760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09.84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17.855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10.65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12.02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44.68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52.31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0 446,'75'1,"-15"0,1-1,-1-4,82-15,-27-2,46-13,-116 23,0 3,0 1,90-1,-115 6,0-1,0 0,-1-1,1-1,-1-1,0-1,33-17,-27 13,4 0,1 1,54-10,-64 16,1 0,-1-1,0-1,-1-1,0 0,0-2,0 0,23-17,-14 5,-1-1,-2-1,31-35,-34 30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53.28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53.83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54.75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55.09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55.45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0,'0'10,"0"2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55.80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18.50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56.15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56.50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56.85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1,'18'18,"7"7</inkml:trace>
  <inkml:trace contextRef="#ctx0" brushRef="#br0" timeOffset="1">164 164,'0'0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6:58.40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860 843,'4'-14,"0"0,1 0,0 0,1 1,7-14,2-4,15-43,-23 49,-1 0,0 0,-2-1,-1 0,-1 0,-2 0,-4-49,2 63,0 0,-1 1,0-1,-1 1,0 0,0 0,-2 0,1 1,-1 0,-1 0,0 0,0 1,-1 0,0 0,-1 1,1 0,-2 1,1-1,-17-8,10 8,-1 0,0 1,-1 1,0 0,0 2,-36-6,-116 3,121 7,-100-12,135 10,-6-1,-1-1,1-1,0 0,0-2,-19-9,-63-36,57 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0.05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21,'9'-9,"4"-3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0.72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1.19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1.51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1.85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53 109</inkml:trace>
  <inkml:trace contextRef="#ctx0" brushRef="#br0" timeOffset="1">0 1,'0'0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2.20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21.054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2.57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2.95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3.45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3.79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4.12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</inkml:trace>
  <inkml:trace contextRef="#ctx0" brushRef="#br0" timeOffset="1">0 0,'0'0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5.42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6.55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6.90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7.95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8.39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34:32.33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21.722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8.73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9.07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9.44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  <inkml:trace contextRef="#ctx0" brushRef="#br0" timeOffset="0.99">1 1,'0'0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09.99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10.52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10.94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11.28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11.63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11.98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13.28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1511 119,'0'5,"-1"-1,0 1,0-1,0 1,0-1,-1 0,0 1,0-1,0 0,0 0,-1 0,0-1,0 1,0 0,-6 4,-55 44,59-49,-12 9,-1 0,0-2,-1 0,0-1,-1-1,0 0,0-2,0 0,-1-1,0-2,0 0,-29 0,-340-8,377 4,0-1,1 0,-19-6,28 8,1-1,-1 0,0 0,0 0,1-1,-1 1,1 0,-1-1,1 0,0 0,-1 0,1 0,0 0,0 0,1 0,-1-1,0 1,1 0,-1-1,-1-3,3 4,0 0,0 0,0 0,1 0,-1 0,0 0,1 0,-1 1,1-1,-1 0,1 0,0 1,0-1,0 0,0 1,0-1,0 1,1-1,-1 1,0 0,1-1,-1 1,1 0,-1 0,3-1,44-24,-18 15,1 1,1 1,35-4,32-9,5 2,-83 18,-1-1,1-1,-1-1,0-1,38-16,-56 22,0-1,0 0,-1 0,1 1,0-1,0 0,-1-1,1 1,-1 0,1 0,-1-1,1 1,-1-1,0 1,0-1,1 1,-1-1,0 0,-1 1,1-1,0 0,0 0,-1 0,1 0,-1 0,0 0,1-2,-2 2,-1 0,1 0,0 0,-1 1,0-1,1 0,-1 1,0-1,0 1,1-1,-1 1,0 0,-1 0,1 0,0 0,0 0,0 0,0 1,-1-1,1 1,0-1,-4 1,-56-8,-1 3,0 3,-77 6,24 0,-481-2,575-2,0 1,-43 8,19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22.62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14.40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14.75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43 0,'-18'19,"-7"5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15.10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58.17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321 293,'-6'-4,"-37"-29,-57-55,-17-58,93 126,23 20,1 0,-1-1,0 1,0 0,1 0,-1 0,0 0,0-1,0 1,1 0,-1 0,0 0,0 1,1-1,-1 0,0 0,0 0,1 0,-1 1,0-1,-1 1,1 1,-1 0,1 0,0-1,0 1,0 0,0 0,0 1,0-1,0 0,1 0,-1 0,1 0,0 1,-1-1,1 0,0 0,0 1,1-1,-1 0,1 4,6 22,0-1,2 0,1 0,1-1,2-1,-11-21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58.18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379 332,'-10'-6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58.18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1235 435,'11'17,"0"0,2-1,-1 0,30 26,-11-9,41 41,-35-39,-2 3,-1 0,47 72,-79-108,-1 0,0-1,0 1,1 0,-1 0,-1 0,1 0,0 0,0 0,-1 0,0 0,1 1,-1-1,0 0,0 0,0 0,0 0,0 1,0-1,-1 0,-1 4,1-4,0-1,-1 0,1 1,-1-1,1 0,-1 0,0 0,1 0,-1 0,0 0,0 0,0-1,1 1,-1-1,0 1,0-1,0 0,0 1,-2-1,-16 0,1-1,0-1,-35-8,49 9,-69-15,0-3,0-3,2-3,1-4,-123-68,91 29,-134-114,94 82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29.21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3,'82'-2,"70"2,-135 1,0 1,0 1,0 0,0 1,0 1,23 11,-3 5,-1 1,-1 1,59 54,28 19,-72-59,-2 2,63 66,-88-85,1-1,0 0,1-2,1-2,31 15,-26-14,0 1,-2 2,37 29,-31-19,1-2,75 43,88 28,-23-11,-42-19,143 52,-77-54,-121-45,-42-10,0-2,62 8,26-12,-70-5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30.32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0,'9'1,"1"1,-1 0,0 1,0-1,0 2,0-1,-1 1,1 1,-1-1,0 2,-1-1,1 1,-1 0,7 7,-2-2,1-1,0-1,1 0,18 9,-4-8,0-1,1-1,46 6,-51-11,-1 1,1 1,-1 1,-1 1,1 1,-1 1,29 16,-25-9,0 0,1-2,1-2,37 13,-16-8,-4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31.26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31.70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23.219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32.04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32.37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0,'9'9,"13"3,11 9,0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32.71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33.06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1,'9'0,"13"0,2 0</inkml:trace>
  <inkml:trace contextRef="#ctx0" brushRef="#br0" timeOffset="1">434 1,'9'0,"3"0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33.41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1,'9'0,"4"0</inkml:trace>
  <inkml:trace contextRef="#ctx0" brushRef="#br0" timeOffset="1">108 162,'10'0,"2"0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33.79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36.21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1,'0'9,"0"3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37.13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38.15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38.63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23.804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39.02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39.43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0,'0'19,"0"5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40.71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0,'10'0,"2"0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42.57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42.91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43.74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46.23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0,'10'10,"2"2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46.58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0,'9'0,"3"0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46.92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47.27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25.59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47.66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48.00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0,'10'0,"2"0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48.33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48.68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1,'9'0,"13"0,2 0</inkml:trace>
  <inkml:trace contextRef="#ctx0" brushRef="#br0" timeOffset="1">162 1,'0'0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49.02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1,'0'9,"10"3,11-1,12-2,1-2</inkml:trace>
  <inkml:trace contextRef="#ctx0" brushRef="#br0" timeOffset="1">380 54,'9'0,"3"0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49.36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  <inkml:trace contextRef="#ctx0" brushRef="#br0" timeOffset="1">109 1,'0'0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49.71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  <inkml:trace contextRef="#ctx0" brushRef="#br0" timeOffset="1">54 1,'18'0,"7"9,-2 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0.05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0,'9'0,"12"0,3 0</inkml:trace>
  <inkml:trace contextRef="#ctx0" brushRef="#br0" timeOffset="1">109 0,'0'0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0.53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1.16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0,'9'0,"4"0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26.755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1.50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2.51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2.90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3.23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3.58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0,'10'0,"11"0,3 0</inkml:trace>
  <inkml:trace contextRef="#ctx0" brushRef="#br0" timeOffset="1">164 0,'18'0,"6"0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3.93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0,'19'9,"15"3,1 0</inkml:trace>
  <inkml:trace contextRef="#ctx0" brushRef="#br0" timeOffset="1">217 53,'0'0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4.26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0,'9'0,"3"0</inkml:trace>
  <inkml:trace contextRef="#ctx0" brushRef="#br0" timeOffset="1">271 0,'9'0,"3"0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4.60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4.95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</inkml:trace>
  <inkml:trace contextRef="#ctx0" brushRef="#br0" timeOffset="1">0 1,'0'0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5.66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31.69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6.56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7.15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7.81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8.17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8.51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8.84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9.18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9.51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0 109,'0'0</inkml:trace>
  <inkml:trace contextRef="#ctx0" brushRef="#br0" timeOffset="1">0 1,'9'0,"3"0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7:59.87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  <inkml:trace contextRef="#ctx0" brushRef="#br0" timeOffset="1">109 0,'0'0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0.21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33.138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0.56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  <inkml:trace contextRef="#ctx0" brushRef="#br0" timeOffset="1">1 595,'0'0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0.92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55 0,'-9'0,"-12"0,-3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824 0,'-9'0,"-12"0,-12 0,-18 0,-11 0,-3 0,1 0,-9 0,1 0,2 0,4 0,13 9,7 4,-8-1,6 6,11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3.46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3.85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4.20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4.53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56 54,'0'0</inkml:trace>
  <inkml:trace contextRef="#ctx0" brushRef="#br0" timeOffset="1">1 1,'0'0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4.97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5.66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6.07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0,'10'0,"2"0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34.572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6.41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6.75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0,'9'0,"3"0</inkml:trace>
  <inkml:trace contextRef="#ctx0" brushRef="#br0" timeOffset="1">217 0,'9'0,"4"0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7.10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  <inkml:trace contextRef="#ctx0" brushRef="#br0" timeOffset="1">0 0,'9'9,"3"3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7.92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8.27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8.61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8.96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9.39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09.83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11.10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36.322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13.88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16.63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17.10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17.45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0,'0'10,"0"11,0 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17.78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1,'18'9,"16"4,11-2,-3-1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18.13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18.54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18.90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22,'0'-9,"0"-4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19.25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19.60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1 109,'0'0</inkml:trace>
  <inkml:trace contextRef="#ctx0" brushRef="#br0" timeOffset="1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38:47.109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0,'0'608,"1"-562,2 0,2 0,2-1,2 0,2 0,33 83,-3-16,-6 1,33 176,-38-151,-17-86,3 0,2-1,2-1,46 80,131 173,-95-155,-86-120,-1 0,15 38,13 27,-6-21,-20-38,1 0,31 43,7 2,28 35,-63-86,-1 0,30 58,-30-50,32 45,251 300,-271-343,30 47,-53-70,0-1,-2 1,0 1,-1-1,0 1,-1 0,4 22,0 19,31 102,-29-129,1-1,1 0,1-1,2-1,21 29,58 86,27 35,-101-151,0-1,2-1,1-1,37 29,204 124,-22-16,144 89,-318-208,189 131,40 23,42 7,339 192,-443-282,-89-44,-41-24,201 56,-116-43,514 113,-206-60,58 52,-303-99,-72-21,165 34,12 3,-230-50,1-6,142 7,-133-11,257 69,-131-23,1542 315,-1566-336,354 18,-244-12,-235-28,141 7,121-27,-302-3,-20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38.142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20.51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22,'0'-10,"0"-2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21.93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23.55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24.18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24.81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25.53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25.90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26.37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28.28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28.81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38.76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29.41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32.42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32.88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40.58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440 1485,'-2'96,"5"112,-2-201,-1 0,1 1,1-1,0 0,0-1,0 1,0 0,1-1,0 1,1-1,4 7,-6-11,0 0,0 0,-1 0,1-1,0 1,1-1,-1 1,0-1,0 0,0 0,1 0,-1 0,1 0,-1-1,0 1,1-1,-1 1,1-1,0 0,-1 0,1 0,-1 0,1-1,-1 1,1-1,-1 1,0-1,1 0,-1 0,0 0,1 0,-1 0,0-1,3-1,7-5,0 0,0-1,-1 0,0-1,0 0,-1 0,-1-1,10-14,-15 19,0 0,-1-1,1 1,-1 0,-1-1,1 0,-1 0,0 0,-1 0,0 0,0 0,0 0,-1 0,0 0,-1 0,1-1,-1 1,-3-11,-1 2,-1 1,0-1,-1 1,-1 0,0 1,-1 0,-1 0,0 1,-1 0,0 0,-1 1,0 1,-1 0,0 1,-1 0,0 1,-1 1,1 0,-2 1,1 1,-1 0,0 1,0 1,0 0,-31-2,4 3,-51 4,-3 0,93-1,-1 0,1-1,-1 1,0-1,1 0,-1 0,1 0,-1-1,1 0,0 0,0 0,0 0,0 0,0-1,0 0,0 0,1 0,0 0,-1 0,1-1,1 0,-1 1,0-1,1 0,0 0,0 0,0-1,0 1,1 0,-1-1,0-5,1 0,0-1,0 1,1-1,1 1,-1-1,2 1,-1 0,2-1,-1 1,1 0,1 0,0 1,6-12,4-3,2 1,0 1,2 0,0 1,1 1,44-35,-36 33,1 2,2 2,0 0,0 2,42-15,-51 24,-1 1,1 1,1 0,-1 2,0 1,30 0,-12 4,0 1,61 14,-40-8,-36-6,1 1,29 9,-48-11,-1 0,1 0,-1 0,0 1,0 0,0 0,0 0,0 0,-1 1,1 0,-1 0,0 0,-1 0,7 9,-9-11,1 0,-1 0,0 0,0 0,0 0,0 0,0 0,0 1,-1-1,1 0,-1 0,1 1,-1-1,0 0,0 1,0-1,0 0,-1 1,1-1,0 0,-1 0,0 1,1-1,-1 0,0 0,0 0,0 0,-1 0,1 0,0 0,-1 0,1-1,-1 1,0 0,0-1,1 1,-1-1,0 0,0 0,0 0,-3 2,-9 2,1 1,-1-2,0 0,-1 0,-15 1,25-4,-74 14,7-1,-122 7,-38-20,600-4,-346 1,1-1,0-1,-1 0,0-2,0-1,32-14,-43 16,1-1,-2 0,1 0,-1-2,0 1,0-1,-1 0,0-1,0 0,-1-1,0 0,-1 0,9-16,4-20,-2-1,-2 0,-2-1,12-80,-23 109,1-1,1 1,1 0,1 1,0 0,1 0,1 0,20-29,7-5,-23 32,1 0,0 2,1 0,31-28,-31 33,0 0,-1-1,25-29,-28 28,2 0,25-23,-34 34,0 0,0 1,1-1,-1 1,1 0,0 0,0 1,0-1,0 1,0 0,0 0,1 1,9-2,-12 4,-1-1,0 1,0 0,0 0,0 0,1 0,-1 0,-1 1,1-1,0 1,0-1,0 1,-1 0,1-1,-1 1,1 0,-1 0,0 0,0 0,0 0,0 1,0-1,0 0,-1 0,1 1,-1-1,1 4,1 6,0 0,-1 0,0 23,-3-21,-1-1,0 0,-1 0,0 0,-1 0,-1-1,0 0,0 0,-1 0,-1-1,-16 20,13-17,1-1,0 2,1-1,1 1,0 0,1 1,-6 19,5-1,-2 0,-26 61,28-80,0 0,-1-1,0 0,-1 0,-1-1,0 0,0-1,-16 13,-17 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42.24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42.63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42.96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43.30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1,'-19'0,"-5"9,-8 13,1 2</inkml:trace>
  <inkml:trace contextRef="#ctx0" brushRef="#br0" timeOffset="1">0 109,'0'0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43.77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44.25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0,'9'0,"3"0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40.855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44.60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44.94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45.30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45.63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0,'-9'9,"-3"13,0 11,3 18,2 10,3 4,-7-9,-3-5,-7-2,0-1,-6-7,2-12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45.99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46.68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47.35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48.07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8:48.54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40.58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1,'10'0,"2"0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42.338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41.14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0,'10'0,"4"0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42.26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42.65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43.00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  <inkml:trace contextRef="#ctx0" brushRef="#br0" timeOffset="1">0 1,'10'0,"4"0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43.34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1,'10'0,"3"0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43.67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44.03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46.39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395 1,'1'23,"2"0,0-1,14 44,3 23,-17-69,2-1,0 1,1-1,1 0,1 0,1-1,0 0,2 0,0-1,0-1,21 22,-25-31,1-1,1 0,-1 0,1-1,0 0,0 0,0-1,1-1,0 1,17 2,-13-3,1 0,0-1,0-1,0-1,-1 0,25-4,-22-3,-16-4,-3 9,1 1,-1-1,0 0,1 1,-1-1,0 1,0-1,0 1,0 0,0 0,0-1,-3 1,-32-12,-71-13,65 17,-52-18,44 6,1-2,1-3,-46-31,51 24,2-1,-54-58,86 82,0-1,2 0,-1-1,1 0,-6-13,-5-16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50.67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45 1,'-2'0,"0"0,0 1,0-1,0 1,0 0,1-1,-1 1,0 0,1 0,-1 0,0 0,1 0,-1 1,1-1,0 0,-1 1,1-1,0 1,0 0,0-1,0 1,0 0,0-1,0 1,1 0,-1 0,1 0,-1 0,1 2,-2 3,1 1,0-1,0 1,1-1,0 1,1 10,3-4,-1 0,2 0,0 0,1-1,0 0,1 0,0-1,1 1,1-2,0 1,12 11,3 2,2-1,0-1,45 29,-38-32,0 0,1-2,1-2,1-1,66 18,200 29,-276-57,-1 1,0 2,-1 0,32 16,-25-11,1 0,33 7,42 5,0-4,1-6,124 3,-142-20,0-4,-1-4,0-4,131-37,-86 21,-75 18,69-22,-79 16,1 2,1 3,98-13,62-3,-128 14,121-4,427 19,-266 2,-276-6,113-21,38-2,-174 25,-9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53.11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44.641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53.46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53.81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  <inkml:trace contextRef="#ctx0" brushRef="#br0" timeOffset="1">1 0,'0'0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54.16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54.63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0,'0'10,"0"2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53:36.43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55.33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55.67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1,'10'0,"4"0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56.02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  <inkml:trace contextRef="#ctx0" brushRef="#br0" timeOffset="1">57 1,'0'0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56.38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56.73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  <inkml:trace contextRef="#ctx0" brushRef="#br0" timeOffset="1">116 1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46.441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0,'18'0,"6"0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57.05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0 288,'0'0</inkml:trace>
  <inkml:trace contextRef="#ctx0" brushRef="#br0" timeOffset="1">347 0,'9'0,"4"0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9:59.31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0 314,'1'-4,"-1"0,1 0,0 0,1 0,-1 0,1 0,0 0,-1 1,2-1,-1 1,0-1,1 1,-1 0,1 0,0 0,0 0,0 1,1-1,-1 1,1 0,-1 0,1 0,0 0,-1 1,1-1,5 0,13-5,-1 1,1 1,28-3,76-2,216 9,-162 5,11-1,285-7,-234-30,-126 15,216-40,-91 0,-181 46,-1-1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02.17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24,'10'0,"13"0,12 0,10 0,8 0,14 0,5 0,0 0,-2-10,-13-4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53:36.43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1315 65,'7'-3,"40"-14,87-20,-85 29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53:27.69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0 232,'30'0,"35"2,1-4,-1-2,129-25,-104 4,1 5,1 3,1 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53:36.43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62 171,'-54'-107,"53"105,0 0,0 0,0 0,0-1,1 1,-1 0,0 0,1-1,0 1,0-1,0 1,0 0,0-1,0 1,0 0,2-4,-2 5,1-1,0 1,0 0,-1 0,1 0,0 0,0-1,0 1,1 0,-1 1,0-1,0 0,0 0,1 0,-1 1,0-1,1 1,-1-1,3 0,3 0,0 0,1 1,-1 0,0 0,0 0,1 1,-1 0,13 4,11 6,0 1,-2 1,1 2,42 28,-42-23,1-2,1-2,2-1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53:32.42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46 23,'10'0,"38"-10,-3-3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10.04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0 411,'9'-6,"0"-1,1 2,-1 0,1 0,0 0,0 1,0 1,1 0,21-3,16-7,-12 1,0-2,-1-1,-1-2,0-1,-1-2,-1-1,49-43,-56 44,1 2,0 0,1 2,1 1,0 1,2 1,-1 2,37-9,-18 11,0 2,1 3,0 1,69 7,-50-3,-18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18.00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18.68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47.00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0,'9'0,"4"0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21.69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1,'10'0,"13"0,22 0,23 0,20 0,14 0,10 0,-5 0,-10 0,-12 0,-11 0,-8 0,-5 0,-14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30.94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31.29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31.62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24,'0'-10,"0"-4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31.97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57 59,'0'0</inkml:trace>
  <inkml:trace contextRef="#ctx0" brushRef="#br0" timeOffset="1">0 0,'0'0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32.31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32.65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</inkml:trace>
  <inkml:trace contextRef="#ctx0" brushRef="#br0" timeOffset="1">0 1,'0'0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33.01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33.34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34.74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47.774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35.09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1,'10'0,"3"10,0 13,-3 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39.11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4535 1097,'-68'0,"-177"5,195-1,1 2,-95 25,-282 63,64-59,238-29,-124 24,11 20,101-19,-214 22,-375-47,389-10,-577 4,890 0,14 1,0-1,0 0,0 0,0-1,0 0,0-1,0 0,-11-3,20 5,0-1,-1 1,1 0,0 0,0 0,-1 0,1 0,0 0,-1-1,1 1,0 0,0 0,-1 0,1-1,0 1,0 0,-1 0,1-1,0 1,0 0,0 0,0-1,-1 1,1 0,0-1,0 1,0 0,0-1,0 1,0 0,0-1,0 1,0 0,0-1,0 1,0 0,0-1,0 1,0 0,0-1,0 1,1 0,-1-1,0 1,0 0,0 0,0-1,1 1,-1 0,0 0,0-1,1 1,-1 0,0 0,0 0,1-1,-1 1,0 0,1 0,-1 0,0 0,1 0,-1 0,0 0,0-1,1 1,0 0,25-9,346-72,-223 56,256-10,158 33,-350 5,374-24,-12-16,-560 37,4 0,0-1,28-4,-43 4,-1 0,1 1,0-1,-1 0,1-1,-1 1,0-1,0 1,1-1,-1 0,0 0,0-1,-1 1,1-1,0 1,-1-1,1 0,-1 0,2-4,-3 5,0 0,-1-1,1 1,-1 0,0-1,0 1,0-1,0 1,0 0,0-1,-1 1,1 0,-1-1,0 1,1 0,-1 0,0-1,0 1,-1 0,1 0,0 0,-1 0,1 1,-1-1,1 0,-1 0,0 1,-4-3,-7-7,-1 2,-1-1,-15-6,16 8,-30-16,13 8,-42-29,67 40,-1 1,1-1,0-1,0 1,1-1,0 0,0-1,0 1,1-1,0 0,-6-13,10 19,-1-1,1 1,-1-1,1 1,0-1,0 1,-1-1,1 1,0-1,1 1,-1-1,0 1,0 0,0-1,1 1,-1-1,1 1,-1-1,1 1,0 0,0-1,-1 1,1 0,2-2,-1 1,1-1,0 1,0 0,0 0,1 0,-1 0,1 1,-1-1,7-1,8-1,0 0,1 1,20 0,-33 3,247 1,-1 1,-230-5,0 0,-1-1,1-2,-1 0,0-1,-1-1,0-1,0-1,-1-1,0 0,21-18,205-148,-192 143,240-168,-233 156,87-54,-122 86,0 1,1 2,0 0,1 1,0 2,55-9,121-11,244-1,578 31,-976 2,0 2,0 2,-1 2,0 2,62 24,27 7,-44-22,138 14,-215-33,42 8,-8 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41.22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1,'10'0,"3"0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42.00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43.87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58,'0'-9,"10"-14,3-3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44.22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44.57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44.90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1,'0'19,"0"7</inkml:trace>
  <inkml:trace contextRef="#ctx0" brushRef="#br0" timeOffset="1">0 116,'0'10,"0"4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45.26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924 1,'-19'0,"-17"0,-2 0</inkml:trace>
  <inkml:trace contextRef="#ctx0" brushRef="#br0" timeOffset="1">59 60,'-10'19,"-13"7,-2-2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45.69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1,'0'10,"-10"3,-13 9,-2 2</inkml:trace>
  <inkml:trace contextRef="#ctx0" brushRef="#br0" timeOffset="1">24 116,'-10'0,"-4"0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48.452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47.04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0,'0'10,"-10"3,-3 9,-9 1,-1 7,-7-3,3 5,-5-4,-6-5,-7 1,-5 8,-4-3,7-5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48.92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49.27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1,'29'10,"10"2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49.63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0,'10'10,"2"4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49.97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0,'10'10,"3"3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1.24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1.69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2.04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0,'0'10,"0"2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2.37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2.71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48.835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3.12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3.49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3.81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0,'9'0,"14"0,2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4.19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0,'20'0,"6"0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4.87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0,'10'0,"4"0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5.28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5.60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5.94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6.38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6.73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1,'0'10,"0"2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38:49.095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2,'42'0,"-10"-1,52 5,-74-2,1 0,-1 0,1 1,-1 0,0 1,0 0,-1 1,17 10,15 16,-1 3,56 61,-7-7,-9-15,-3 4,-4 3,-4 3,-3 3,102 177,122 204,-171-288,-89-137,2-1,2-1,1-2,78 64,-74-69,41 47,-65-63,-2 0,0 1,0 1,-2 0,13 29,19 39,3-2,78 107,18 34,-57-96,-18-30,-24-34,82 99,-97-134,1 0,1-3,2 0,63 42,-40-36,215 121,-229-132,55 38,4 2,136 98,-84-52,236 116,-225-135,-161-89,369 216,-271-159,3-3,126 47,-71-54,-27-10,64 21,33 12,-117-35,219 39,-240-58,152 21,47 9,-205-29,174 46,-3 7,43 16,-210-56,0-5,2-3,120 14,-65-22,201-5,-343-10,149-3,206 23,-260-4,177 53,-73-14,79 24,-220-59,0-4,124 17,129-11,-286-21,248 21,53 1,-253-22,21 0,0 4,116 22,-16 7,217 9,-161-25,404 17,-654-35,411 21,-186 1,316-11,-527-11,38 3,-1 3,-1 1,1 3,56 19,-36-10,-6-5,0-2,120 3,140-17,-146-3,-118 5,-11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49.37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7.07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8.09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8.44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8.79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57,'0'0</inkml:trace>
  <inkml:trace contextRef="#ctx0" brushRef="#br0" timeOffset="1">116 1,'0'0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9.14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  <inkml:trace contextRef="#ctx0" brushRef="#br0" timeOffset="1">1 1,'0'0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9.49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  <inkml:trace contextRef="#ctx0" brushRef="#br0" timeOffset="1">0 0,'0'0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0:59.84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00.18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57,'0'0</inkml:trace>
  <inkml:trace contextRef="#ctx0" brushRef="#br0" timeOffset="1">173 0,'0'0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00.52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00.88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0,'10'10,"2"3</inkml:trace>
  <inkml:trace contextRef="#ctx0" brushRef="#br0" timeOffset="1">173 57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49.985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22,'9'-9,"3"-4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01.24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  <inkml:trace contextRef="#ctx0" brushRef="#br0" timeOffset="1">1 57,'0'0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01.60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0,'0'10,"0"4</inkml:trace>
  <inkml:trace contextRef="#ctx0" brushRef="#br0" timeOffset="1">1 116,'0'0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01.95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02.34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1,'-10'0,"-4"0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02.69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03.08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0,'-9'0,"-4"0</inkml:trace>
  <inkml:trace contextRef="#ctx0" brushRef="#br0" timeOffset="1">23 0,'-10'0,"-3"0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03.44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03.83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11.99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1,'31'0,"-1"1,60 9,-78-7,-1 0,0 1,0 0,0 1,0 0,-1 0,0 1,0 1,0-1,14 14,0 5,-1 0,-1 2,-1 0,28 50,54 128,-21-37,28 48,-38-22,22-27,-27-51,-38-68,-3-10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14.03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60 944,'0'-10,"0"-12,0-24,0-12,0-17,0-5,0 1,-10 5,-3-6,1 2,2 4,3 5,3 4,2-6,1 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50.322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17.77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1 202,'47'0,"-12"-2,0 2,-1 1,1 2,0 1,-1 2,55 17,154 89,-156-69,-67-34,0 0,1-2,0-1,0 0,1-2,32 4,-42-7,1-1,-1 0,0 0,1-1,-1-1,0 0,0 0,0-1,0-1,-1 0,1-1,20-11,8-14,57-54,-73 60,0 2,2 1,0 0,1 2,1 2,39-19,-35 24,0 2,1 2,0 1,1 1,46-1,-7 4,106 11,-130-2,0 3,-1 2,-1 1,0 3,0 2,-2 2,0 2,61 39,-99-56,68 36,-71-38,-1 0,1 0,0-1,1 0,-1 0,0 0,0 0,0 0,1-1,-1 0,0 0,1 0,-1-1,0 1,0-1,6-1,-9 1,0 0,0 0,0 0,0 0,0 0,0 0,0 0,0 0,-1 0,1 0,0-1,-1 1,1 0,-1 0,1-1,-1 1,1 0,-1-1,0 1,0 0,0-1,0 1,0-1,0 1,0 0,0-1,0 1,-1 0,1-1,-1 1,1 0,-1-1,1 1,-1 0,0-2,-28-46,29 48,-24-33,-1 2,-1 1,-53-49,39 48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20.32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0,'9'0,"14"0,2 10,-3 13,5 2,-3 7,-4 8,3 7,-2 15,-5 7,-4 1,5-1,9 7,1-10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20.94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21.28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21.62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21.95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0,'0'10,"0"4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22.27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24.79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25.14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25.49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0,'-9'10,"-4"3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53.253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2427,'1'-8,"0"0,1 0,0 0,0 0,1 1,4-11,7-24,5-30,2 1,4 1,3 1,2 1,4 2,3 1,81-110,-25 44,35-45,-110 156,-1-2,0-1,-2 0,-1 0,-1-2,-1 0,14-41,-4 2,30-63,-41 104,2-1,1 2,0 0,2 1,31-33,37-37,-48 50,3 1,58-47,-78 70,-1-1,0-1,-1 0,-1-1,-1-1,18-31,-14 22,0 0,34-35,-18 28,1 3,2 1,77-50,-108 78,1 0,0 1,0 0,0 1,0 0,1 0,0 1,-1 0,1 0,0 1,0 0,0 0,0 1,10 2,-13-1,-1 0,0 1,0-1,0 1,0 1,0-1,0 1,-1 0,1 0,-1 0,0 0,0 1,0 0,0 0,-1 0,1 0,-1 1,0-1,-1 1,1 0,-1-1,0 1,0 1,2 6,2 11,-1 0,0 0,-2 0,1 37,-10 100,2-69,4 134,-6 110,5-321,-1 0,-1 0,0 0,0-1,-1 1,-1-1,-1 0,0 0,-14 23,4-14,-1-1,0-1,-2-1,-26 22,22-20,1 2,1 0,1 1,-20 32,-57 110,19-29,58-108,-1-2,-26 27,-11 13,45-51,-1-1,0 0,-2-1,1-1,-1-1,-1 0,0-1,-24 11,12-8,-1-2,0-2,-1 0,-48 7,29-6,6 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25.82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  <inkml:trace contextRef="#ctx0" brushRef="#br0" timeOffset="1">1 1,'0'0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26.16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0,'10'0,"4"0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27.59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1,'10'0,"13"0,3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1:30.22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24,'0'-10,"0"-4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5:33.06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443 1,'0'0,"-9"5,-21 18,-24 19,-23 17,-24 14,6-5,18-15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5:39.97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5:4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5:41.50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5:42.84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5:45.89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53.839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5:46.69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5:47.27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5:48.73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6:06.53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6:10.67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6:17.53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6:18.30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6:19.49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6:21.29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6:21.89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54.223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6:28.34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6:29.42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00.31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429 27,'-23'0,"-19"0,-13 0,-10 0,-4 0,-2 0,11-12,16-3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3:26.58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1500,'-1'-2,"1"0,-1 0,1 1,0-1,0 0,0 0,0 0,0 0,0 0,1 0,-1 0,1 0,-1 1,1-1,0 0,-1 0,1 1,0-1,2-1,3-9,1 1,0 0,17-18,36-35,4 3,2 3,3 3,150-92,-97 85,-92 48,0 0,0-3,-1 0,36-30,-43 28,-2-1,0-1,-2-1,0-1,-2 0,0-1,-1-1,-2-1,-1 0,-1 0,-1-1,-1 0,-1-1,-2 0,-1-1,-1 1,0-31,-4 49,0 1,-1 0,-1 0,1 0,-1 0,-1 0,0 0,0 1,0-1,-1 1,-1 0,1 0,-2 0,-6-9,-6-3,-1 1,-1 1,-33-23,28 22,7 6,0 1,0 1,-2 1,1 1,-1 0,-1 1,1 2,-1 0,-38-6,10 7,0 2,0 2,-61 6,93-3,1 0,-1 1,0 1,1 1,0 0,0 1,1 1,-15 9,-2 3,1 2,-41 35,-25 31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3:26.58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340 345,'0'-17,"0"1,-1-1,-1 1,-1-1,0 1,-1 0,-7-18,8 28,0-1,0 1,-1 0,0 0,0 0,0 1,-1-1,0 1,0 0,0 1,-1-1,1 1,-1 0,0 0,-1 1,1 0,0 0,-1 0,-7-1,9 2,0 1,0 0,1 0,-1 0,0 1,0 0,0 0,0 0,0 0,0 1,0 0,0 0,0 0,1 1,-1-1,0 1,1 0,-6 4,4-2,-1 1,1 1,0-1,0 1,1 0,0 1,0-1,0 1,1 0,-5 9,1 4,0-1,1 1,1 0,1 1,0 0,2-1,-2 41,5-54,0 0,1-1,-1 1,1 0,1-1,-1 1,1-1,0 1,1-1,-1 0,1 0,0 0,1 0,8 10,-6-9,1-1,0 0,1 0,-1-1,1 1,0-2,1 0,-1 0,1 0,9 2,-7-2,1 1,-1 0,0 0,0 1,-1 0,0 1,0 1,0-1,-1 1,0 1,-1 0,0 0,0 1,-1 0,7 13,-4-4,-2 0,0 0,-2 1,0 1,-1-1,-1 1,-1-1,1 24,3 101,-18 216,11-351,-1-1,0 1,-1 0,0 0,0 0,-1-1,0 1,-8 15,10-25,1 1,0-1,0 0,0 1,0-1,-1 0,1 1,0-1,0 0,-1 1,1-1,0 0,0 0,-1 1,1-1,0 0,-1 0,1 0,0 1,-1-1,1 0,0 0,-1 0,1 0,-1 0,1 0,0 0,-1 0,1 0,0 0,-1 0,1 0,-1 0,1 0,0 0,-1 0,1 0,0 0,-1-1,1 1,0 0,-1 0,1 0,0-1,-1 1,1 0,0 0,-1-1,1 1,0 0,0-1,0 1,-1 0,1-1,0 1,0 0,0-1,0 1,-1 0,1-1,0 1,0-1,-6-27,5 4,1 1,1-1,1 1,1-1,1 1,11-33,-10 39,1 0,0 0,2 1,0 0,0 0,2 1,0 0,0 1,18-18,-17 22,2 0,-1 1,2 1,-1 0,1 1,0 0,0 1,20-6,-26 10,0-1,0 1,0 0,1 1,-1 0,0 0,1 1,-1 0,0 1,1-1,-1 2,0-1,0 1,1 0,-2 1,12 5,-16-6,0 0,-1 0,1 0,-1 1,0-1,1 1,-1 0,0 0,-1 0,1 0,0 0,-1 0,0 0,0 0,0 1,0-1,0 0,-1 1,1-1,-1 0,0 1,0-1,0 1,0-1,-1 1,1-1,-1 0,-2 5,-1 7,-1 0,0-1,-2 0,1 0,-10 13,-6 4,-1-2,-1-1,-2 0,0-2,-2-1,-1-1,-1-2,-1-1,-57 29,25-23,60-26,-1 0,1 0,0-1,0 1,0-1,-1 1,1-1,0 0,0 0,-1-1,1 1,0-1,0 1,1-1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08.74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09.19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09.55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0,'0'12,"0"2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09.91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10.27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  <inkml:trace contextRef="#ctx0" brushRef="#br0" timeOffset="1">1 0,'11'0,"4"0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54.733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10.62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11.01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17.63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0,'137'167,"341"412,-327-391,62 82,-199-250,0-1,2-1,0 0,2-1,-1-1,2 0,0-2,1 0,0-1,34 15,20 7,-1 3,114 79,-158-98,0-2,34 14,-43-22,-1 0,0 1,0 1,-1 0,0 2,-1 0,26 27,9 22,122 135,-70-96,51 52,-108-100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18.71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1.37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1.89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2.30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2.75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3.11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3.47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55.223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3.81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  <inkml:trace contextRef="#ctx0" brushRef="#br0" timeOffset="1">1 1,'0'0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4.13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4.4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4.82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53,'0'0</inkml:trace>
  <inkml:trace contextRef="#ctx0" brushRef="#br0" timeOffset="1">27 53,'-11'-23,"-4"-7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5.15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5.52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6.22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7.03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7.71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8.30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55.78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8.79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9.27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29.72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30.14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30.92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31.49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32.01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32.47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34.22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35.43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56.13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36.55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53.36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0,'43'2,"1"1,-1 3,0 1,-1 2,0 3,43 16,-3 6,150 84,-87-27,-128-79,-1 2,0 0,0 0,-2 2,0 0,12 18,-20-26,-1-1,1 1,0-1,1 0,0-1,0 0,0 0,1 0,8 4,3 0,1-2,32 11,-13-5,14 8,97 57,3 2,-61-35,-62-29,1-1,1-2,54 17,-37-21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55.66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1,'968'0,"-933"1,-1 2,1 1,-1 2,0 1,0 1,-1 3,0 0,-1 2,0 1,-1 2,56 39,54 36,-107-69,40 34,8 4,-34-27,2 0,63 34,-61-39,54 40,-62-38,93 48,-89-54,-1 2,-1 2,-2 2,60 53,-60-43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7:58.22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0,'15'0,"0"1,0 0,0 1,0 1,0 0,-1 1,0 0,1 1,-2 1,1 0,-1 1,0 1,17 12,63 55,-68-52,2-1,46 30,0-6,-2 3,-1 3,84 84,168 202,-241-249,7 11,-10-9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8:14.4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62,'23'-11,"18"-5,14 2,9 2,5 3,2 16,0 5,0 13,-12 13,-5 1,-1 4,-8 18,-1 10,14 5,9 11,-18-20,-18-21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8:14.8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167 145,'-11'-11,"-15"-4,-4-11,-7-1,2-7,8 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8:15.6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 16,'-12'-11,"-3"7,0 16,15 17,7 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8:16.0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0,'11'0,"16"0,2 11,8 4,-2 11,4 1,7 7,8 9,4 9,5 7,3-7,-10-11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8:17.2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885 611,'-23'-21,"-1"2,-1 0,-1 2,-38-20,1 1,19 9,-195-134,188 120,27 19,-2 2,0 1,-1 1,-49-25,33 28,34 13,1-1,-1 0,1 0,0-1,-1 1,2-2,-1 1,0-1,1-1,-12-10,18 15,1 1,0 0,-1-1,1 1,0-1,0 1,-1 0,1-1,0 1,0-1,0 1,-1-1,1 1,0-1,0 1,0-1,0 1,0-1,0 1,0-1,0 1,0-1,0 1,1-1,-1 1,0-1,0 1,0-1,1 1,-1-1,0 1,0 0,1-1,-1 0,21-9,26 2,-45 8,76-6,130 6,-170 3,1 2,-1 1,0 1,0 3,47 18,-26-1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8:22.8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153 488,'1'-12,"0"-1,1 1,0 0,1 0,0 0,1 0,0 1,1 0,11-21,7-4,41-51,-19 29,-38 48,12-15,-2-1,23-43,-39 68,-1-1,1 1,0 0,-1 0,1-1,-1 1,1 0,-1-1,1 1,-1-1,0 1,0-1,0 1,0-1,0 1,0 0,0-1,0 1,-1-1,1 1,-1 0,0-2,0 2,0 1,0-1,0 1,0-1,0 1,0 0,0-1,0 1,0 0,0 0,0 0,0 0,0 0,-1 0,1 0,0 0,0 0,0 0,0 1,0-1,-2 1,-12 5,-1 0,-26 17,32-17,-141 82,130-74,0 2,1 0,0 1,-28 32,46-46,0-1,-1 1,1 1,0-1,1 0,-1 0,0 1,1-1,0 1,0 0,0-1,0 1,1 0,-1-1,1 1,0 0,0 0,0-1,1 1,-1 0,1-1,0 1,0 0,0-1,0 1,1-1,0 1,-1-1,1 0,0 0,1 0,-1 0,0 0,1 0,0-1,0 1,-1-1,1 0,1 0,5 4,19 9,2-1,0-2,0-1,1-1,49 9,18 7,-97-24,-7 0,-14 0,-199-6,305 1,96-7,51-20,247 1,-388 27,76 3,-144 0,0 2,-1 1,1 0,44 17,-57-16,-1 0,1 1,-1 1,0-1,0 2,-1-1,0 2,0-1,9 13,10 15,28 46,-3-3,-29-48,40 60,-58-83,-2 1,1 0,-1 0,-1 0,1 0,-2 1,1-1,1 17,-4-23,0-1,0 1,0-1,0 1,0-1,-1 1,1-1,-1 1,0-1,0 1,0-1,0 0,0 1,0-1,-1 0,1 0,-1 0,1 0,-1 0,-3 2,1-1,-1 0,1 0,-1-1,0 1,1-1,-1 0,0-1,0 1,-9 0,1 0,0-1,0 0,0-1,0-1,0 0,1 0,-18-5,7-3,0-1,1-1,0-2,1 1,1-2,0-1,-26-25,24 21,0 0,-2 2,0 1,-45-23,18 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39:01.10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1756,'16'14,"1"0,0 0,30 16,15 11,10 12,236 159,-259-183,0-3,2-1,0-3,94 26,-38-20,255 57,-62-29,-233-43,0 4,110 42,122 29,-240-73,-5-3,2-3,100 5,115-15,-122-3,1373 3,-826 2,-656-2,-1-2,0-2,75-19,107-48,-162 51,-55 19,22-6,-1-2,0-1,39-23,-18 8,1 2,1 3,99-31,-101 38,0-2,-1-2,-1-2,80-49,-93 46,-7 5,1 0,1 1,1 2,0 0,46-17,-25 13,-1-2,0-2,81-56,3-1,99-72,-152 96,99-54,219-124,-360 212,1 2,52-20,10-6,34-21,233-125,-296 154,-42 25,-2-1,0-2,31-23,-5 0,2 2,1 2,2 3,2 3,0 2,2 3,99-26,-53 13,0-4,163-90,-135 63,-49 31,3 3,114-27,-41 14,16 5,-83 23,-37 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0:58.451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2989 6337,'-12'0,"-47"2,0-3,1-3,-1-2,-71-17,-450-144,-323-85,155 44,717 198,1-1,1-2,0 0,1-2,0-2,-46-35,63 42,-1 0,2-1,-1 0,2-1,-1 0,2-1,0 1,0-2,1 1,1-1,0 0,1 0,0-1,1 0,1 1,-2-19,2-56,10-135,2 46,-9 81,7-132,-3 193,1 0,2 0,1 0,18-45,2 14,4 0,55-85,97-119,-103 158,348-523,189-266,-98 151,-517 746,64-96,4 2,97-102,-158 191,0 0,0 1,1 0,0 0,1 1,-1 1,2 0,22-9,-30 14,1 1,-1 0,1 0,-1 0,1 1,-1-1,1 1,-1 1,1-1,-1 1,0 0,1 0,-1 1,0-1,0 1,1 1,-2-1,1 0,0 1,0 0,-1 0,1 1,-1-1,0 1,4 4,3 5,-1 1,0-1,-1 2,0-1,-1 1,-1 1,0-1,-1 1,-1 0,0 1,-1-1,1 22,3 27,-3 118,-5-164,-11 685,3-528,5-150,-1-1,-2 0,0-1,-19 48,-33 38,-4-3,-104 137,119-178,-283 383,272-376,-4-3,-138 121,179-175,0-1,-1-1,0-1,-1-2,-1 0,0-1,-44 12,61-20,-1 0,1 0,0-1,0 0,-1 0,1-1,-1 0,1 0,-13-2,18 1,0 1,0-1,0 0,0 0,0 0,0 0,0 0,1 0,-1 0,0 0,1-1,-1 1,1-1,-1 1,1-1,0 1,0-1,0 0,-1 0,2 0,-1 1,0-1,0 0,1 0,-1 0,1 0,-1 0,1-1,0 1,0 0,0 0,0 0,0 0,0 0,1 0,-1 0,1 0,0 0,1-3,3-15,2 1,1 0,0 0,1 1,21-30,69-83,-84 113,691-726,-504 546,313-277,-483 447,119-119,45-39,-61 67,166-190,-298 306,44-44,96-71,-69 59,-41 28,-3 0,0-3,-2 0,33-53,14-17,-21 38,96-91,-14 16,-108 110,-1 0,-1-2,-2-1,-2-1,27-54,-48 87,4-6,-1 0,-1-1,0 1,3-12,-5 19,-1 0,0 0,0 0,1 0,-1 0,0 0,0 0,0 0,0-1,0 1,0 0,0 0,0 0,-1 0,1 0,0 0,-1 0,1 0,-1 0,1 0,-1 0,1 0,-1 0,0 1,1-1,-1 0,0 0,0 1,0-1,1 0,-1 1,0-1,0 0,0 1,0 0,0-1,0 1,0 0,0-1,0 1,0 0,0 0,-1 0,1 0,0 0,-2 0,-4 1,0 0,-1 0,1 0,0 1,0 0,0 1,1 0,-1 0,-10 6,-60 45,47-31,-417 260,252-166,-128 91,213-128,65-47,-67 40,-296 158,356-192,46-33,0-1,-1 0,1 0,-1 0,0-1,0 0,0 0,-1-1,1 0,-16 4,22-6,0-1,0 0,0 1,0-1,0 0,0 0,0 0,0 0,0 0,0 0,0 0,0-1,0 1,0 0,0-1,0 1,0 0,0-1,1 1,-1-1,0 1,0-1,0 0,0 1,1-1,-1 0,0 1,1-1,-1 0,1 0,-1 0,1 0,-1 0,1 1,-1-1,1 0,0 0,0 0,-1 0,1 0,0 0,0 0,0 0,0 0,0 0,0 0,0 0,1-1,0-6,1 1,0 0,0 1,0-1,8-12,6-7,0 1,3 1,0 1,31-30,-22 24,48-64,-49 55,1 1,3 2,1 1,1 1,1 1,2 3,2 1,53-31,-8 7,104-82,-146 105,-2 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8:24.6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8:25.0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8:26.2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8:28.1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280 357,'0'-23,"-12"-7,-3-10,-11 2,-1-4,-7 4,-9 10,2-14,-3 1,6 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8:35.1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178 273,'535'0,"-513"0,0-1,1-1,23-5,-40 6,0-1,-1 1,1-1,-1 0,1 0,-1-1,0 1,0-1,0 0,0-1,-1 1,1-1,-1 0,0 0,0 0,7-10,-11 13,1 0,-1 0,0 0,1-1,-1 1,0 0,1 0,-1-1,0 1,0 0,0-1,0 1,-1 0,1 0,0-1,0 1,-1 0,1 0,-1-1,1 1,-1 0,1 0,-1 0,0 0,0 0,1 0,-1 0,0 0,0 0,0 0,0 0,0 1,0-1,0 0,-1 1,1-1,0 1,0-1,0 1,-1-1,1 1,-2 0,-60-16,60 15,-83-17,-132-46,183 52,-26-10,60 22,0 0,1 0,-1 0,0-1,0 1,0 0,1-1,-1 1,0-1,0 1,1-1,-1 1,1-1,-1 1,0-1,1 0,-1 1,1-1,-1 0,1 1,-1-1,1 0,0 0,-1-1,16-7,35 3,449 5,-237 6,-210-5,-39 0,-32 0,-1264 0,1438-3,198 8,-322-1,0 2,40 12,22 5,-42-14,0 3,-1 2,-1 2,86 40,-124-51,-2 1,1 0,-1 1,10 8,-18-15,0 1,0 0,0-1,0 1,-1 0,1 0,0 0,0-1,0 1,-1 0,1 0,-1 0,1 0,-1 0,1 1,-1-1,1 0,-1 0,0 0,0 0,1 0,-1 1,0-1,0 0,0 0,0 0,0 1,-1-1,1 0,0 0,-1 0,1 0,0 0,-1 0,1 1,-1-1,0 0,1 0,-1-1,0 1,0 0,1 0,-1 0,0 0,0-1,0 1,0 0,0-1,0 1,0-1,-3 2,-39 12,-8-5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8:36.4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26,'0'-11,"0"-4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8:44.2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635 530,'47'-34,"-15"13,53-43,3 5,119-61,-202 117,4-1,0 0,0-1,0 0,0-1,-1 0,0 0,-1-1,10-9,-17 15,1 1,-1-1,1 1,-1-1,1 1,-1-1,0 0,1 1,-1-1,0 0,1 1,-1-1,0 0,0 1,0-1,1 0,-1 1,0-1,0 0,0 0,0 1,0-1,-1 0,1 1,0-1,0-1,-17 0,-28 18,38-13,-19 10,1 1,-25 17,44-27,0 1,0-1,1 1,-1 0,1 1,1-1,-1 1,1 0,0 0,0 0,1 1,-1 0,-3 11,7-17,-1 1,1-1,-1 1,1 0,0-1,0 1,0-1,0 1,0-1,0 1,0 0,0-1,0 1,1-1,-1 1,1-1,-1 1,1-1,0 1,-1-1,1 0,0 1,0-1,2 2,-1-2,0 1,0-1,1 0,-1 0,0 0,1 0,-1 0,1-1,-1 1,1-1,-1 0,1 1,4-1,4-1,-1 0,1-1,-1 0,0 0,1-1,13-6,-6 0,-1-1,1 0,-2-1,1-1,-2-1,24-24,-29 26,0 0,-1 0,0-1,-1 0,-1-1,0 1,-1-2,0 1,7-25,-12 35,0 0,0-1,-1 1,0 0,1 0,-1 0,0-1,-1 1,1 0,0 0,-1 0,0 0,0 0,0 0,0 0,0 0,0 0,-1 0,0 0,1 0,-1 1,0-1,0 1,-1 0,1-1,0 1,-1 0,1 0,-1 1,0-1,0 0,1 1,-1 0,0-1,0 1,-1 0,1 1,0-1,0 0,0 1,0 0,-1 0,1 0,0 0,0 0,0 1,0-1,-1 1,1 0,0 0,0 0,0 1,-4 2,0 0,0 1,1 1,0-1,0 1,1 0,-1 0,1 1,0-1,1 1,0 0,0 1,1-1,-1 1,2-1,-3 11,-4 16,2 1,-3 47,-3 17,7-78,-1 1,-1-1,0-1,-2 1,0-1,-2-1,0 0,-1-1,-21 24,-18 13,-85 69,96-89,-6 2,-2-2,-56 30,18-12,-265 160,260-159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8:46.2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0,'12'0,"14"0,15 0,22 0,13 0,5 0,10 0,2 0,-3 0,5 23,-2 19,-17 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9:04.3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14,'9'0,"24"0,60 7,-80-5,-1 1,0 0,0 1,-1 0,1 1,-1 0,0 1,12 8,-1 2,-1 0,-1 2,-1 0,0 1,-1 1,-1 1,-1 0,21 38,-18-22,-1 2,-1 0,-3 1,17 69,-19-58,35 95,-38-125,2 0,0 0,1-1,1-1,1 0,25 27,11 15,-40-47,0 0,1-1,0-1,1 0,16 13,18 5,88 43,-84-48,76 50,-48-28,-61-39,0 1,-1 1,0 1,26 23,-32-20,-23-17,-28-19,-5-10,1-1,2-2,2-2,1-2,2-1,1-2,3-2,1-1,-35-65,55 83,-15-43,21 49,-1 0,-1 0,-1 1,-18-29,-23-15,-102-100,13 16,102 97,36 48,0 0,1 0,0 0,-1 0,1 0,0 0,1 0,-1-1,0 1,1 0,0-1,0 1,0 0,0 0,1-5,-1 7,1-1,-1 1,1 0,-1-1,1 1,0 0,-1 0,1-1,0 1,0 0,0 0,0 0,0 0,0 0,0 0,1 0,-1 0,0 1,0-1,1 0,-1 1,1-1,-1 1,0-1,1 1,-1 0,1-1,-1 1,1 0,-1 0,1 0,-1 0,1 0,-1 1,2-1,5 2,0 0,-1 0,1 0,-1 1,9 4,16 11,0 1,-2 1,0 1,-1 2,-1 1,45 52,-33-30,-3 3,-1 1,39 75,-56-84,-2 2,16 58,1 2,-33-101,1 0,-1 1,0 0,0-1,-1 1,1 0,0-1,-1 1,0 0,0 0,0 0,0-1,0 1,0 0,-1 0,-1 4,1-6,0 0,0 0,-1 0,1 0,-1 0,1 0,-1-1,1 1,-1-1,1 1,-1-1,0 1,1-1,-1 0,0 0,1 0,-1 0,0 0,1 0,-1 0,0 0,1-1,-1 1,1-1,-1 1,1-1,-4-1,-7-2,1-1,0 0,0-1,0 0,0-1,-13-10,-59-57,42 36,-96-92,-193-236,304 336,15 17,-1 0,2 0,0-2,0 1,-11-24,21 38,0-1,0 1,-1 0,1 0,0-1,0 1,0 0,0 0,-1-1,1 1,0 0,0-1,0 1,0 0,0-1,0 1,0 0,0-1,0 1,0 0,0-1,0 1,0 0,0 0,0-1,0 1,1 0,-1-1,0 1,0 0,0-1,0 1,1 0,-1 0,0-1,0 1,0 0,1 0,-1 0,0-1,0 1,1 0,-1 0,0 0,1 0,-1 0,0-1,0 1,1 0,-1 0,0 0,1 0,-1 0,0 0,1 0,-1 0,0 0,1 0,-1 0,0 0,1 1,-1-1,0 0,1 0,-1 0,0 0,0 0,1 1,14 7,-1 0,0 1,-1 1,0 0,18 19,-13-13,93 92,100 127,-141-154,-61-71,42 55,-49-62,-1-1,1 1,0 0,-1 0,0 0,1 0,-1 0,0 0,-1 0,1 0,0 0,-1 0,0 0,0 1,0-1,0 0,0 0,-1 0,1 1,-1-1,-1 3,2-5,-1 0,0 0,0 0,0 0,0 0,0 0,0 0,0-1,0 1,0 0,0 0,-1-1,1 1,0-1,0 1,-1-1,1 0,0 1,0-1,-1 0,1 0,0 0,-1 0,1 0,0 0,-1 0,1-1,0 1,-1 0,1-1,0 1,-3-2,-39-20,41 21,-66-43,-88-73,127 92,1-2,1-1,1-2,2 0,-25-42,-221-323,233 343,22 28,26 28,29 33,23 28,76 104,40 84,-141-197,70 80,-72-94,60 90,-78-101,1-1,1-1,35 39,-45-58,0-1,1 0,0 0,0-1,1-1,0 0,1 0,-1-1,1-1,0 0,1-1,13 3,148 16,-31-5,-70-6,182 36,-211-36,0 2,-1 2,67 33,-78-32,-17-10,-1 1,1 1,-2 0,1 0,-1 2,15 14,-18-5,-11-20,0 1,0-1,0 0,0 1,-1-1,1 1,0-1,0 0,0 1,-1-1,1 0,0 1,0-1,-1 0,1 1,0-1,-1 0,1 0,0 1,-1-1,1 0,0 0,-1 0,1 1,-1-1,1 0,0 0,-1 0,1 0,-1 0,-4 1,0-1,0 0,0 0,0-1,0 0,-9-2,-15-6,0-2,1 0,-46-28,-34-15,58 34,1-2,1-2,-66-45,-3-3,78 50,-64-48,75 40,28 30,-1 0,1 0,0-1,0 1,-1 0,1 0,0-1,0 1,-1 0,1-1,0 1,0 0,0-1,0 1,0 0,-1-1,1 1,0 0,0-1,0 1,0-1,0 1,0 0,0-1,0 1,0 0,1-1,-1 1,0 0,0-1,0 1,0-1,0 1,1 0,-1 0,0-1,0 1,0 0,1-1,17 1,21 15,-17-1,-2 2,0 1,-1 0,31 38,58 88,-103-135,45 79,-36-58,34 48,-42-69,0-1,0 0,0-1,0 0,1 0,0 0,1-1,-1 0,1 0,0 0,9 2,8 1,0-2,0-1,45 4,0-1,143 18,-87-12,-107-11,1 0,0 2,-1 0,0 1,0 1,0 1,-1 1,0 0,-1 1,0 1,24 21,-34-25,36 26,-42-32,0 0,0-1,1 1,-1 0,0 0,1-1,-1 1,0-1,1 1,-1-1,1 1,-1-1,0 0,1 0,-1 0,1 0,-1 0,1 0,-1 0,1 0,-1-1,1 1,-1 0,0-1,1 1,-1-1,0 0,3-1,-3 1,-1 0,1 1,-1-1,0 0,1 0,-1 1,0-1,1 0,-1 0,0 0,0 0,0 0,0 1,0-1,0 0,0 0,0 0,0 0,0 0,0 0,0 1,-1-1,1 0,0 0,-1 0,1 0,-1-1,-16-21,2 10,0 0,0 0,-2 2,1 0,-33-15,-13-9,7 0,-12-6,2-3,-90-78,126 99,0 1,-2 2,0 1,-1 1,-1 2,-36-13,-42-22,66 23,32 9,13 19,0-1,0 0,0 0,0 1,0-1,1 0,-1 1,0-1,1 0,-1 1,0-1,1 1,-1-1,1 0,-1 1,1-1,-1 1,1-1,-1 1,1-1,-1 1,1 0,0-1,-1 1,1 0,0-1,-1 1,1 0,0 0,0 0,25-7,0 2,1 1,-1 2,1 0,0 2,30 3,2-2,139 4,219-6,-397-2,-1 0,1-1,-1-1,0 0,-1-2,1 0,-2-2,1 1,-1-2,0-1,-1 0,0-1,24-23,-9 4,-1-2,-2-1,-2-1,0-1,20-42,-35 58,0 0,2 1,0 1,2 0,0 0,0 1,2 1,0 1,1 1,0 0,35-19,188-83,-236 114,54-32,-9-4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9:06.4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617 0,'-11'12,"-15"3,-15 0,-11-3,-20-4,-9-3,-2-2,2-2,14 22,19 18,17 13,14 9,10-6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1:04.403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3147 1738,'-1290'0,"1273"-2,0 0,1 0,-1-2,1 0,0-1,0-1,1 0,0-1,0 0,0-2,1 0,0 0,1-1,0-1,0 0,1-1,1 0,0-1,-18-27,17 10,1 0,1-1,1 0,2-1,2 0,-3-32,4 30,-2-12,0-2,-20-79,-2 17,19 68,-1 1,-3 0,-1 1,-24-49,9 33,17 31,-2 0,-23-32,30 48,0 1,0 0,-1 1,0 0,0 0,0 1,-1 0,0 0,-1 1,-10-5,-56-25,49 21,0 1,-1 1,-1 2,-42-10,11 13,1 1,-64 4,65 3,0-4,-84-13,76 5,41 8,0-1,1-1,-36-13,53 15,0 0,0-1,0 0,0 0,1 0,-1-1,1 0,1 0,-1-1,1 0,0 0,0 0,0 0,1-1,-5-9,-16-44,-13-21,15 43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9:09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0 275,'8'0,"0"0,-1-1,1 0,-1 0,1-1,-1 0,0 0,1 0,-1-1,0-1,-1 1,1-1,-1 0,7-5,1-4,0 0,-1-1,-1-1,11-16,-8 10,0 2,24-23,-30 34,1 0,0 1,0 1,1 0,0 0,0 1,0 1,1-1,-1 2,1 0,0 0,0 1,0 1,1-1,-1 2,0 0,0 1,13 2,3 1,-1 1,1 2,-2 1,1 1,-1 1,43 24,80 43,-87-48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9:10.4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9:11.7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0,'12'0,"26"0,18 12,11 14,-5 16,-26 10,-30 9,-15-6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1:27.8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378 428,'12'-3,"3"-1,0-1,1-1,-2-1,1 0,-1 0,13-11,-22 15,0 0,-1 0,0-1,0 0,0 0,0 0,-1 0,0 0,1-1,-1 0,-1 1,1-1,-1 0,0 0,0 0,0-1,-1 1,0 0,0-1,0 1,-1-1,0 1,0-1,0 1,0-1,-1 1,0-1,0 1,-1 0,0-1,0 1,-3-7,0 3,0 0,-1-1,0 2,0-1,-1 1,0 0,0 0,-1 1,0 0,-16-11,-4 2,1 1,-40-14,18 7,2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1:27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0 438,'102'2,"122"-6,-208 3,0-2,-1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9:19.0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633 177,'0'-10,"-1"12,-12 20,8-18,-1 0,0 0,-1 0,1-1,0 1,-1-2,0 1,1-1,-1 0,0 0,0-1,-1 0,1 0,0-1,-12 0,0-1,0-1,0-1,0-1,-31-10,-7-9,1-3,1-2,2-3,-72-53,102 73,23 11,-1 0,1 0,0 0,0 0,0 0,-1 0,1 0,0 0,0 0,-1 0,1 0,0 0,0 0,0 0,-1 0,1 0,0 1,0-1,0 0,0 0,-1 0,1 0,0 1,0-1,0 0,0 0,0 0,0 0,-1 1,1-1,0 0,0 0,0 0,0 1,0-1,0 0,0 0,0 1,0-1,0 0,0 0,0 0,0 1,0-1,0 0,0 1,2 2,-1 0,0 0,1 1,-1-1,1 0,0 0,0 0,0-1,5 6,22 20,2-1,1-2,54 33,116 52,-115-65,82 56,-97-50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9:19.6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9:20.3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9:20.7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9:22.0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0,'-11'0,"-38"12,-33 25,-3 19,14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1:06.07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9:23.4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9:26.0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609 0,'-23'12,"-19"2,-24 23,-2 17,0 9,0-5,0-13,0-25,12-27,15-24,15-19,12-11,19 4,10 13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3:18.2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0,'0'11,"0"16,0 13,11 1,16 5,14-6,11 2,9-6,-7 2,0 6,-11 7,0-5,-15-18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9:30.2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1,'12'0,"14"0,26 0,16 0,7 0,3 0,10 0,2 0,-15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59:40.3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2,'40'0,"4"-1,0 2,59 9,-89-7,0 0,0 1,-1 0,1 1,-1 0,0 2,0-1,-1 1,0 1,0 0,14 15,196 216,-157-162,3-4,92 78,-143-137,1-1,1-1,0 0,1-2,0 0,0-1,1-1,0-1,38 7,15-4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2:42.176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2:42.528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1,'0'11,"0"5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2:47.27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3:14.26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1168 60,'-11'-11,"-15"-4,-15 1,-23 3,-12 3,-4 14,-1 6,-8 1,-1 10,4 12,5 0,16 6,-4-5,-1-8,0-9,0-7,13 5,15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3:15.21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1632 52,'-7'-6,"1"1,-1 0,0 1,-1 0,1 0,-1 0,0 1,0 0,0 1,0 0,-15-3,8 3,0 1,0 0,0 1,0 1,-26 3,7 6,0 1,0 2,2 1,-1 1,-54 36,36-21,-316 182,316-181,1 3,-73 63,-79 93,186-175,-17 15,-2-2,-65 40,17-12,37-22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1:52.438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3:16.05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576 1,'-11'11,"-4"15,-22 15,-16 12,-11 7,-5-5,-14 10,-4-6,1-2,16-10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22.65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24.02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25.03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26.31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27.07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28.85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30.78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31.33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33.25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2:06.63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33.97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34.67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36.68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37.18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37.51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1,'0'11,"0"28,0 17,0-1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37.87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38.38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0,'0'11,"0"16,0 14,0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43.15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43.95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5:44.65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2:34.48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0,'11'1,"0"-1,0 1,-1 1,1 0,0 1,-1 0,1 0,-1 1,0 1,0-1,-1 2,1-1,11 10,4 6,-2 1,0 1,22 31,-22-27,1 4,32 56,-37-55,1-1,27 31,24 13,2-4,113 84,180 103,-164-120,-128-86,242 159,-264-181,0-2,2-3,1-2,79 21,-100-36,-1-1,0-2,1-1,0-2,0-1,0-2,0-1,0-2,0-1,-1-2,0-1,0-1,-1-2,37-18,-19 9,0 2,2 2,83-14,-43 17,-69 12,0-2,-1-1,1 0,-1-2,36-14,-24 6,1 1,0 2,1 1,1 2,65-6,188 8,-235 7,-1 3,-1 2,68 16,14 2,116 20,-213-34,-1 2,0 1,62 32,-66-29,1 0,0-3,1 0,54 10,-78-21,43 7,96 28,-90-18,1-3,0-3,1-2,0-3,100 1,-136-9,0 1,39 6,-24 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6:59.00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0,'99'96,"-4"4,121 164,-164-182,-3 1,53 127,1-3,-68-138,-23-40,0 0,-2 1,-2 0,7 40,-9-38,1 0,2-1,25 59,39 38,-48-88,-2 0,31 76,-52-111,12 37,2 0,2-1,1-1,31 47,-24-51,-1 2,-3 0,0 1,-3 2,-1 0,21 78,-22-59,2-1,35 76,69 108,-92-183,93 162,72 149,-184-338,-1-1,-2 2,6 34,-9-35,2 1,24 62,-15-57,-2-1,-1 2,-3 0,14 82,38 302,-49-365,38 99,-34-114,-3 2,-1 0,12 84,-16 40,-12 173,-2-124,3 2761,1-2906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7:00.65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1,'1'8,"1"0,0 0,1-1,0 1,0-1,0 0,1 0,0 0,1 0,-1 0,1-1,0 0,7 6,10 16,-1 0,10 14,-2 0,-1 2,21 49,4 12,4-3,113 152,-109-166,-9-3,58 126,-84-157,54 121,32 61,-39-93,61 107,-105-201,-3 2,-1 1,-3 1,-2 1,-3 1,19 100,-23-77,10 62,5 157,-26 409,-5-327,4-323,2 1,3-1,2 0,3 0,27 84,17-19,-41-94,0 1,-2 1,-1 0,13 56,51 226,-28-132,-35-141,1 0,34 66,-26-61,22 67,-20-39,-2-6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7:04.21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0,'1'0,"1"0,-1 0,1 1,-1-1,1 0,-1 1,1-1,-1 1,0 0,1-1,-1 1,0 0,1 0,-1 0,0 0,0 0,0 0,0 0,0 0,0 0,0 0,1 2,14 36,-7-16,98 180,-72-145,-3 2,-2 1,29 90,-27-31,20 155,1-6,-10-71,-11-58,29 119,-1-59,-38-138,21 99,-39-139,20 112,5 0,53 146,-63-225,-3 1,-2 0,-3 0,7 93,-13 231,-6-291,3-26,3-1,18 84,3 27,-5-40,65 229,-74-316,20 54,-18-58,18 83,92 411,-117-516,1-1,1 0,0 0,2-1,0 0,1-1,24 27,-21-27,0 1,-2 1,0 0,-2 0,0 1,10 26,-2 11,28 75,-26-80,-2 1,-3 0,13 82,-2-13,-13-63,-2 1,5 81,-15-76,-2-18,3-1,2 1,12 53,-4-36,7 76,-15-76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7:04.88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7:05.53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7:06.30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7:06.64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7:07.02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7:07.42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1 804,'0'-12,"12"-14,14-26,4-5</inkml:trace>
  <inkml:trace contextRef="#ctx0" brushRef="#br0" timeOffset="1">468 0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7:07.77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2:35.796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7:13.78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4161 6873,'6'-7,"0"0,-1-1,0 1,0-1,0-1,-1 1,-1 0,3-11,16-30,19-15,15-30,172-326,-167 312,-9 8,20-35,-37 77,72-107,16-29,-103 168,-2-2,-1 0,-1-1,-1-1,-2-1,-1 1,12-48,-12 22,-3 0,-2 0,-2-89,-5 144,3-139,-7 0,-28-172,17 211,-18-78,28 160,-2 0,1 0,-2 1,-1 0,0 0,-22-31,13 28,-1 0,0 2,-1 0,-1 1,-1 1,-1 1,-39-21,14 6,1-1,-51-48,65 51,0 2,-2 1,-1 1,-1 2,-51-23,-119-56,84 37,100 54,0 1,-1 1,0 2,0 0,0 2,-47-5,58 9,-1 0,1 2,-1-1,1 2,-1 0,1 0,0 1,0 1,0 0,1 1,-1 0,1 1,0 1,-15 10,4 3,1 0,0 2,2 0,0 2,2 0,1 1,-27 52,20-29,3 1,2 1,-21 86,29-80,2 0,-2 92,15 116,0-101,-4-82,3 86,-1-146,0 0,2 0,1 0,0-1,16 36,-1-17,2-1,1-1,2-2,1 0,2-1,60 55,-20-30,2-3,99 59,-122-86,1-1,1-3,1-2,1-2,1-3,1-2,1-2,0-2,0-3,108 4,152-18,-82 0,-199 5,0-2,0-1,0-2,53-14,-67 13,1-1,-1-1,-1-1,0-1,0-1,0 0,-2-1,29-25,-2-2,-2-2,-2-2,-2-1,-1-2,-3-1,30-58,54-162,-103 229,-3-1,-1 0,-2-1,-2 0,2-44,-9 72,1 1,-2 0,0 0,0 0,-1 0,0 0,-1 1,0-1,-1 1,0 0,0 0,-1 1,-1 0,1 0,-1 0,-12-11,-11-7,0 0,-2 2,-39-23,37 27,0 2,-2 2,0 1,-1 1,-57-13,-199-29,108 25,86 16,-178-9,-100 26,194 2,-199-1,345 0,0 1,0 2,1 2,0 2,1 1,0 1,0 2,-64 34,7 7,-154 115,178-116,1 2,3 3,3 3,2 2,3 3,-70 107,117-158,0 0,1 0,1 1,0 0,1 1,1 0,-6 29,11-38,-1-1,1 1,0-1,1 0,-1 1,1-1,1 0,0 0,0 1,0-1,1-1,0 1,0 0,1-1,-1 1,2-1,-1 0,1 0,-1-1,12 10,-1-3,0-1,1 0,0-1,0-1,20 8,97 33,-62-25,383 135,-333-126,226 36,138-37,4-33,-444 0,236-17,-233 10,0-2,-1-2,87-33,-47 3,-2-3,-2-5,-2-3,84-70,-87 56,-2-2,-3-5,95-119,-139 153,-1 0,-2-2,-1-1,-3-1,-1-1,-2-1,-3-1,-1 0,-2-1,-3-1,6-55,-16-310,-1 391,1 0,-1 0,-2 0,0 0,-2 0,0 1,-1 0,-1 0,-1 0,-1 1,-1 0,0 0,-2 1,0 1,-1 0,-1 1,-23-23,12 16,-1 1,-1 2,0 0,-2 2,0 1,-1 2,-1 1,0 1,-1 1,0 2,-1 1,-1 2,1 1,-64-4,-233 5,326 6,-12 0,-1 1,0 1,0 1,1 0,0 1,0 1,0 0,0 1,-18 10,14-3,0 0,1 1,0 1,1 0,-29 34,-16 28,4 3,-61 108,38-56,67-107,0 0,1 1,2 0,-18 55,28-72,-1 0,1 0,0 0,1 0,0 1,0-1,1 1,1-1,-1 0,2 1,-1-1,1 0,0 0,1 0,0 0,1 0,0 0,7 11,-10-18,0 0,1 0,-1 0,0-1,1 1,-1 0,1-1,0 1,-1-1,1 0,0 0,0 1,0-1,0 0,0 0,0-1,0 1,0 0,0-1,1 1,-1-1,0 0,0 0,0 0,1 0,-1 0,0 0,0-1,0 1,1-1,-1 1,0-1,0 0,0 0,0 0,0 0,0 0,1-2,3-1,0-1,-1 0,0 0,0 0,0-1,0 0,-1 0,0 0,0 0,4-13,3-16,-1 0,-3-1,0 0,-3 0,0-1,-3 1,-3-44,1 61,0 0,-2 0,0 1,-1-1,-1 1,0 0,-2 0,0 1,-1 0,-1 0,0 1,-1 0,-1 0,0 1,-1 1,-1 0,0 0,-1 2,-1-1,1 2,-2 0,0 1,0 0,-1 1,0 1,0 1,-1 1,-34-9,-29 6,0 3,0 3,-113 11,42-1,90-7,35-1,0 1,0 1,0 1,0 2,0 0,-45 15,46-7,0 1,1 2,0 0,1 2,1 0,0 2,2 0,0 2,-35 44,1 12,-76 141,120-200,-9 19,1 0,2 1,-17 54,30-79,1-1,0 1,1 0,0 1,1-1,0 0,1 0,1 0,0 1,1-1,0 0,1 0,0-1,9 20,-2-11,1 0,2-1,0-1,0 0,2-1,1-1,0 0,1-1,0 0,1-2,1 0,1-1,0-1,0-1,1-1,1-1,-1 0,1-2,1 0,0-2,42 5,-14-5,99-5,-131-2,-1 0,0-1,0-1,-1 0,1-2,-1 0,0-1,31-17,-21 5,-1-1,-1-1,-1-1,0-1,-2-1,-1-1,22-33,-12 9,-1-2,-3 0,25-67,-36 70,-1 0,-3-2,-3 1,-1-1,-2-1,-3 1,-2-1,-2 1,-3-1,-1 1,-17-68,16 92,-2 0,0 1,-2 1,-1-1,-1 1,-1 1,0 0,-2 1,-35-39,25 35,-1 2,-2 1,0 1,-1 1,-1 1,-59-27,-14 1,-2 5,-1 4,-160-33,222 61,0 2,0 2,-1 2,0 2,-63 6,88-2,-1 0,1 0,1 2,-1 1,1 0,0 2,0 0,1 1,0 0,1 2,0 0,1 1,0 1,-18 17,-65 89,-153 241,210-296,-8 14,-72 147,105-185,2 1,1 0,2 1,2 0,2 1,-3 45,6 39,12 158,-5-255,1-1,1 0,2 0,0 0,2-1,2 0,0 0,2-1,1-1,1 0,1-1,1 0,1-1,2-1,0-1,32 29,-19-25,1-1,0-1,2-2,1-2,61 26,-40-24,0-3,2-2,73 12,-116-26,0 0,1-1,-1-1,0 0,1-1,-1-1,0-1,0 0,1-1,-2 0,1-2,0 0,-1 0,25-14,10-12,-1-2,-2-2,-1-2,-2-3,-2-1,-2-1,54-74,-34 29,-3-2,-5-2,57-133,-83 155,-2-1,-3 0,-3-2,-4 0,6-77,-7-367,-13 466,-2 0,-2 1,-2-1,-3 1,-2 1,-2 0,-33-81,27 88,-1 1,-2 0,-2 2,-2 1,-1 1,-2 1,-1 2,-49-42,8 17,-104-65,145 105,0 2,-1 0,-1 3,0 0,-1 2,-61-12,63 18,1 2,-1 1,0 1,1 2,-1 1,-59 11,69-7,1 0,-1 1,1 1,1 1,-1 0,1 2,1 0,0 1,1 1,-28 27,-15 26,3 4,-80 127,39-52,-42 71,121-180,1 1,2 1,2 1,-13 51,12-11,3 1,-4 147,32 163,-13-361,1 0,2 0,0 0,2-1,2 0,0-1,23 43,-10-31,1-1,3-1,0-2,41 40,-6-14,124 94,82 30,-157-117,165 73,-252-131,0 0,1-1,0-2,0-1,1 0,48 3,-56-9,1 0,-1-1,0-1,0-1,0 0,0-1,0-1,-1-1,0 0,27-15,-5-3,-1-2,-1-1,-1-2,-2-2,-1-1,29-36,162-236,-180 237,-3-2,-3-2,-3-1,-3-2,-4-1,-3-1,-3-1,-4-1,11-99,-19-470,-11 583,-1-23,-23-148,19 204,-2-1,-1 1,-1 0,-1 1,-2 0,-1 1,-34-51,-15 0,-112-111,150 164,-15-9,-2 2,-1 1,-1 3,-2 1,-55-25,68 39,0 1,-1 1,0 3,-1 0,0 2,0 2,-40-2,-255 6,211 6,62-3,0 2,0 3,1 2,0 3,0 2,1 3,-57 24,24 0,1 4,-149 101,64-26,-227 177,333-241,21-18,-57 59,90-82,1-1,0 1,1 1,1-1,0 2,1-1,0 2,1-1,-4 18,3 0,2 0,2 1,-1 57,13 107,-2-92,-5-14,-1-42,11 96,-9-132,1-1,1 1,0-1,1 1,1-1,0-1,0 1,2-1,-1 0,19 22,-10-18,2 0,-1-1,2-1,0 0,1-2,0 0,35 16,-20-14,1-2,1-1,-1-2,44 6,29-3,1-6,140-7,-243 0,1-1,44 2,0-3,0-2,-1-2,1-3,63-18,-51 2,0-3,-2-3,-1-2,-2-3,-1-2,-2-3,-2-3,-2-1,-2-3,52-64,-70 69,-1-2,-3-1,-1-1,-3-1,-2-1,-2-2,-2 0,17-79,-9-3,-6-2,3-161,-22 290,7-131,-7 1,-16-145,13 262,0 0,-2 0,0 1,-1 0,-1-1,-1 2,0-1,-2 1,0 0,0 1,-2 0,-24-29,-70-64,-5 5,-4 5,-139-93,234 179,0 1,-1 1,-1 1,1 1,-2 0,1 2,-29-6,10 6,1 2,-1 1,-50 3,77 1,-136 7,130-4,0 0,0 1,0 1,1 1,-31 14,-8 11,1 2,2 2,1 3,2 2,-60 60,58-45,2 3,3 1,3 3,-45 78,38-42,-53 138,94-205,1 1,2 1,1 0,-5 67,11 133,3-157,-2-47,1 0,2 0,0-1,2 1,11 35,-12-54,0 0,0-1,1 1,0-1,1 0,0 0,0-1,1 0,0 0,0 0,1-1,0 0,0-1,1 0,0 0,0 0,16 6,-6-5,1 0,1-1,-1-1,1-1,33 2,106-4,-145-2,1-1,-1 0,0-2,0 1,0-2,0 0,0-1,-1 0,1-1,-2-1,1 0,-1-1,0 0,0-1,-1-1,0 0,-1 0,0-1,11-16,4-13,-3 0,-1-2,27-72,-23 52,8-18,-3-2,-4-2,-4 0,-4-2,-3 0,8-142,-27-207,-1 217,4 198,-1 1,0-1,-2 1,0-1,-1 1,-8-22,10 34,-1 0,-1 1,1-1,-1 1,0 0,-1 0,0 0,0 0,0 1,0 0,-1 0,0 0,0 1,0-1,-1 2,1-1,-1 1,0 0,-8-3,0 2,0 0,-1 1,0 0,1 1,-1 1,0 1,0 0,0 1,0 0,1 2,-1-1,1 2,-1 0,-20 10,-11 7,2 3,0 1,-44 35,47-32,-257 185,226-159,31-23,2 1,1 3,2 1,2 1,-61 84,83-103,2 0,0 1,1 0,1 1,1-1,1 2,0-1,2 1,0 0,2 0,0 1,1-1,1 1,1-1,1 1,1-1,5 24,-2-30,1 0,0-1,1 0,0 0,2 0,-1-1,1-1,1 1,0-1,1-1,0 0,1-1,0 0,1 0,26 14,-4-4,2-2,0-1,1-2,77 20,-26-18,110 8,-22-4,-141-16,3 2,0-2,0-1,64-3,-92-1,0-1,-1-1,1 0,-1-1,1 0,-1 0,0-1,0-1,0 1,-1-2,0 1,0-1,0-1,-1 1,0-1,0-1,13-16,-11 10,-1-1,-1 0,0 0,-1-1,-1 0,0 0,-1-1,5-31,-6 20,-2-1,0 1,-2-1,-4-42,3 65,0-1,0 1,0 0,-1 0,0-1,0 1,-1 1,1-1,-1 0,-1 1,1-1,-1 1,0 0,0 0,0 0,-1 1,-5-5,1 3,0 1,0 0,-1 0,0 1,0 0,0 1,0 0,0 1,-17-2,-42-2,0 3,-98 8,93-1,34 0,0 1,-71 21,66-14,-77 9,-473-11,353-14,153 5,-116-4,195 3,1-1,-1 0,0-1,1 0,-1-1,1 0,0 0,0-1,0 0,-15-9,23 12,0 0,0 0,0 0,0 0,0 0,0 0,0 0,0 0,1 0,-1 0,0 0,1 0,-1-1,1 1,-1 0,1 0,-1-1,1 1,0 0,0-1,0 1,0 0,0-1,0 1,0 0,0-1,0 1,1 0,-1-1,0 1,1 0,-1 0,1-1,0 1,-1 0,1 0,0 0,0 0,0 0,-1 0,3-2,3-2,0-1,1 1,-1 1,1-1,13-6,12-3,0 2,58-15,-2 0,78-29,322-103,-291 118,-140 31,-27 3,-1-1,0-2,54-27,-47 20,58-18,281-59,-345 84,0 0,-1-2,0-1,0-2,-2-1,30-22,146-129,-5 3,-157 136,-2-3,-1-1,-1-2,-2-1,-1-2,-2-2,-2 0,32-55,-19 20,86-165,-104 184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7:38.03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1591,'4'0,"0"-1,0 0,0 1,0-2,0 1,0 0,0-1,-1 0,1 1,0-2,-1 1,0 0,1-1,-1 1,0-1,0 0,0 0,-1 0,1-1,3-6,5-8,-1-1,15-38,-9 19,5-5,-2-1,-2 0,-2-2,15-78,-15-1,-3-168,-5 64,-2 191,2 0,1 0,2 1,2 1,16-38,-1 3,0 2,-1 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7:39.46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1,'1'6,"0"-1,1 1,-1 0,1 0,1-1,-1 1,1-1,0 0,0 0,1 0,-1 0,1 0,5 4,2 4,0 2,86 108,133 221,-208-299,-1 0,-2 2,-2 0,-2 1,9 60,-11-26,-4 0,-1 112,-13 317,5-441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7:49.84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6789,'3'-34,"1"0,1 0,2 1,2 0,17-47,13-47,-22 44,-4-2,3-120,-17-175,-3 166,6 167,3 1,20-89,4-37,-26 143,0-1,2 1,2 0,0 1,16-39,123-330,-130 351,-9 23,21-52,-26 70,1 0,0 0,0-1,0 1,1 1,0-1,0 1,0-1,0 1,7-5,-10 9,-1-1,1 1,-1-1,1 1,0 0,-1-1,1 1,0 0,-1 0,1-1,0 1,0 0,-1 0,1 0,0 0,0 0,-1 0,1 0,0 0,-1 0,1 0,0 0,0 0,-1 1,1-1,0 0,-1 1,1-1,0 0,-1 1,1-1,0 1,-1-1,1 1,-1-1,1 1,-1-1,1 2,11 28,-6 3,-1-1,-2 1,-1 60,-3-60,2-1,1 0,11 59,-12-87,0-1,0 1,0 0,0-1,1 1,0-1,0 1,0-1,0 0,0 0,0 0,1 0,0 0,0 0,-1-1,1 1,7 3,-7-5,0 0,0 0,0 0,0-1,1 1,-1-1,0 0,1 0,-1 0,0 0,1 0,-1-1,0 1,0-1,0 0,1 0,-1-1,0 1,0 0,3-3,11-7,-2 1,1-2,-1 0,-1-1,0 0,-1-1,22-31,67-123,-69 109,76-171,-46 87,-29 79,2 1,3 1,2 3,82-91,-55 71,88-135,39-104,-121 193,-40 68,-1-1,3 2,44-54,-47 70,-1-2,29-52,-49 73,-1-1,0 0,-2-1,-1 0,0 0,7-46,-14 56,-1 1,0-1,-1 1,0-1,-1 1,-1 0,0-1,0 1,-1 0,-1 1,0-1,-1 1,0 0,0 0,-1 1,-1 0,1 0,-2 1,-13-13,-7-4,-1 2,0 1,-2 1,-1 1,-39-17,32 15,-68-50,67 43,-52-29,12 18,48 26,0-2,1-1,1-2,-55-45,-141-179,186 190,-47-79,60 86,-2 2,-3 0,-42-45,48 66,-1 2,0 0,-2 2,-1 1,-63-29,93 48,-24-13,1 0,0-2,1-1,0 0,2-2,-25-25,27 23,-1 0,-1 2,0 0,-2 2,0 0,0 1,-40-17,-67-39,46 23,44 25,-60-47,-20-12,68 54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9:25.39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1190 44,'1'0,"14"8,0 1,0 0,-1 1,0 0,-1 1,15 16,8 10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9:25.39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41 826,'-1'0,"-1"0,0 0,0 0,1 0,-1-1,0 1,0-1,1 1,-1-1,1 0,-1 0,0 0,1 0,0 0,-1 0,1 0,0 0,-1 0,1-1,0 1,0-1,0 1,0-1,0 1,0-1,1 1,-1-1,0 0,1 1,-1-1,1 0,0 1,0-1,-1 0,1 0,0 0,1 1,-1-4,1-4,0 1,0 0,0 0,1 0,0 0,1 1,4-10,21-36,2 2,67-86,88-73,-155 178,3 1,0 2,66-44,-79 61,0 0,-9 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9:25.39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756 135,'-16'-1,"-6"2,0 0,-39 7,55-6,0 0,0 0,0 0,1 1,-1-1,1 1,0 1,0-1,0 1,0 0,0 0,1 0,0 1,0-1,0 1,0 0,1 0,0 1,0-1,0 1,-3 10,-1 7,1-1,1 1,2 0,0 0,0 25,10 122,-1-12,-12-83,-26 124,17-119,-47 255,7-87,44-219,-1-1,-1 0,-1 0,-26 36,10-16,-99 143,76-118,7-6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49.36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1529 0,'-1'3,"1"1,-1-1,1 0,-1 0,0 0,0 0,0 0,-1 0,1 0,-1 0,0-1,1 1,-1 0,-1-1,1 1,0-1,0 0,-1 0,1 0,-1 0,-3 1,-6 5,-1-2,1 1,11-7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8:02.21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8:03.06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2:36.78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21,'0'-9,"0"-3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8:05.27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8:06.23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8:07.03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8:07.47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8:08.23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9:56.86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1,'3'0,"1"1,0 0,-1 0,1 0,-1 0,0 0,1 1,-1 0,0-1,0 1,0 0,0 1,0-1,0 0,0 1,-1 0,0-1,1 1,-1 0,2 4,3 4,0 1,-1 0,-1 0,6 16,33 155,-24-91,21 128,-16-82,-9-38,6 157,-21 103,-3-217,4-99,2-1,1 1,3-1,1-1,2 1,2-2,25 54,-15-38,-2 1,-3 1,-3 0,-2 2,9 114,-20-132,3 0,1-1,2 1,2-1,1 0,28 64,-15-52,-9-17,2 0,1-1,2-1,38 51,-18-40,-3 1,-1 3,-3 0,36 73,-45-79,1-2,2 0,2-2,41 44,-27-35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33.49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781 966,'-26'36,"-10"10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33.50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845 810,'-2'11,"-2"6,0-1,-2 1,1-1,-2-1,6-12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33.50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1520 553,'-1'0,"-4"-4,-9-3,-80-28,71 28,0-1,1 0,-22-13,37 17,0-1,0 0,0 0,0 0,1-1,0 0,1 0,-1-1,1 1,0-1,1 0,-7-13,-29-83,24 57,-24-45,34 79,-1 0,0 1,-1-1,0 1,-1 1,0-1,-1 2,-14-12,21 18,0 1,0-1,0 1,-1 0,1 0,-1 0,0 1,1-1,-1 1,0 0,0 0,0 0,0 0,0 1,0-1,0 1,0 0,0 1,0-1,0 1,0-1,0 1,0 0,-6 3,5-1,0 1,1-1,-1 1,1 0,0 0,0 0,1 0,-1 1,1 0,0-1,0 1,0 0,1 1,-1-1,1 0,1 1,-2 5,-5 25,2 0,1 1,5-36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08.67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2060 2124,'-2'-1,"1"1,-1 0,0 0,1-1,-1 1,0-1,1 0,-1 1,1-1,-1 0,1 0,-1 0,1 0,0 0,0 0,-1-1,1 1,0 0,-1-2,-19-34,7 13,5 13,0 1,-1 0,0 1,0 0,-1 0,-1 1,-23-13,16 10,0-1,-21-19,20 12,1-2,1-1,1 0,1-1,1-1,1 0,1-1,2 0,0-1,1-1,-11-54,6 8,4 0,3 0,3-102,9 6,-4-42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13.533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1,'21'0,"1"0,-1 2,0 0,0 2,29 7,-39-6,0-1,1 1,-2 1,1 0,-1 1,0 0,0 0,-1 1,0 0,0 1,7 9,18 29,-1 2,-3 0,-2 2,-3 1,28 79,64 152,-92-232,3-2,1-1,52 66,-74-106,183 210,-155-183,1-1,1-2,79 50,8-11,216 91,-150-102,-114-39,36 5,-83-21,1 1,-1 2,0 0,44 21,-5 3,136 41,-124-47,42 8,-85-26,-1 2,-1 1,54 25,208 137,-196-111,-63-37,46 24,-16-18,97 52,-141-69,-1 2,0 0,-1 2,31 29,-24-21,1-1,1-1,1-2,69 35,-2 0,135 104,-176-122,3-2,122 53,-147-73,0-2,1-1,1-2,43 9,-67-19,-1 0,0-1,1-1,-1 0,0 0,1-2,-1 0,0 0,0-1,0 0,-1-2,1 1,-1-1,0-1,0 0,11-9,1-2,-2-1,0-2,-1 0,-1-1,0-1,29-45,78-163,-89 153,58-85,-57 109,62-64,-37 52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10:08.05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2044 269,'0'-3,"-1"0,0 0,0 0,0 1,0-1,-1 0,1 1,-1-1,1 1,-1 0,0-1,0 1,0 0,0 0,0 0,-1 0,-2-1,-4-6,-9-6,1 0,-2 2,0 0,-1 1,0 0,-1 2,0 0,0 2,-33-9,11 8,-1 1,1 2,-2 3,-46 1,-175 8,-232-6,279-30,19 2,-50 19,176 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9:24.02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1034 817,'-49'-36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9:24.02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1499 1356,'0'-13,"1"-1,-2 1,0-1,0 1,-2-1,1 1,-2 0,0 0,0 0,-1 1,-1-1,0 1,0 0,-2 1,1 0,-16-18,-9-3,-1 1,-59-41,16 12,-69-46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47:53.0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47:54.4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48:11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3097 5153,'0'-81,"2"-36,-5 0,-36-226,-30 40,-62-200,-264-657,321 989,-6 4,-8 3,-7 4,-7 4,-170-199,-427-365,303 394,320 273,-2 4,-3 3,-132-55,101 64,16 13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48:16.2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48:17.5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48:21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0,'16'2,"0"1,0 0,-1 1,1 1,-1 0,0 1,21 12,-20-11,48 22,-18-9,0 2,-2 1,64 46,-66-35,-1 1,-2 2,46 55,-71-74,0 0,-1 1,-1 0,-1 1,0 0,-2 1,0 0,-2 0,0 1,6 33,-13-44,1 0,-1-1,-1 1,0 0,-1-1,0 1,0-1,-1 1,0-1,-1 0,0 0,-1-1,0 1,-10 14,3-9,1 0,-2-1,0 0,0-1,-2-1,1 0,-25 14,34-22,0-1,0-1,0 1,-1-1,1 0,-1 0,0-1,1 1,-1-1,0-1,0 1,0-1,0 0,0 0,-9-2,6 0,1-1,0 0,0 0,0-1,0 0,1 0,-1 0,1-1,0 0,-6-7,-28-27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48:25.8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14.367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48:27.6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48:28.0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48:28.3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80,'11'-12,"15"-3,3-11,-4-1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48:28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17.5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1379 194,'-2'-15,"-2"-6,-1-1,-8-22,11 39,1 0,-1 0,0 0,0 0,-1 1,0-1,0 1,0-1,0 1,0 0,-1 0,0 1,0-1,0 1,0 0,-1 0,1 0,-1 0,1 1,-1 0,0 0,0 0,0 0,0 1,-1 0,1 0,-7 0,1 2,0 0,1 1,-1 1,1-1,0 2,0 0,0 0,0 0,1 1,-10 7,-8 6,1 1,-35 32,3 7,2 2,3 2,2 2,-80 138,130-200,-41 84,40-82,0 1,0 0,0 0,1 0,0 0,0 0,0 1,1-1,0 0,0 0,0 1,0-1,2 8,-1-13,-1 1,0 0,1-1,-1 1,1-1,-1 1,1 0,-1-1,1 1,-1-1,1 1,-1-1,1 0,0 1,-1-1,1 0,0 1,-1-1,1 0,0 0,0 1,-1-1,1 0,0 0,-1 0,1 0,0 0,0 0,-1 0,1 0,0-1,0 1,-1 0,1 0,0 0,-1-1,1 1,0-1,-1 1,1 0,0-1,-1 1,1-1,-1 1,1-2,12-7,0-2,-1 1,-1-2,0 0,0 0,12-20,36-60,-286 547,221-441,-3 5,1 1,1 0,1 0,-4 23,9-39,0 0,0 0,1 1,0-1,0 0,0 1,1-1,-1 0,1 1,0-1,0 0,1 0,-1 0,1 0,0 0,0 0,0 0,0-1,1 1,0-1,0 1,0-1,0 0,0 0,5 3,-2-3,-1 0,0 0,1 0,0-1,0 0,0 0,0 0,0-1,0 0,0 0,0-1,0 1,9-2,-3 0,0-1,0-1,0 0,0 0,0-1,14-7,12-10,-1-1,65-51,-86 60,84-64,-69 54,-23 21,-37 43,10-16,-404 467,230-278,171-187,-32 32,43-53,20-31,75-130,139-194,-116 191,123-247,-217 372,-14 29,-5 9,-67 84,-359 492,371-500,4 2,4 2,-46 100,82-147,1 1,3 0,1 2,1-1,3 1,1 0,3 1,1 0,2 0,5 55,13 22,6-1,66 206,126 212,179 221,41 93,-434-850,35 94,-34-88,0 1,0 0,-1 0,0 0,0 0,-1 0,0 0,0 0,0 0,-1 0,-2 10,2-15,0 0,0 0,0 0,0 0,0 0,-1-1,1 1,-1 0,1-1,-1 1,0-1,1 1,-1-1,0 0,0 0,0 0,0 0,0 0,0 0,0 0,0-1,0 1,-1-1,1 0,0 1,0-1,-3 0,-9 0,0-1,0 0,-1-1,1-1,1 0,-1 0,-24-11,-99-51,109 50,-8-5,-1 1,-1 1,-1 2,-1 2,-60-13,90 25,0 1,0 0,0 0,0 1,0 0,0 1,1 0,-1 1,0 0,0 1,1-1,-1 2,1-1,0 2,0-1,0 1,1 0,0 1,0 0,0 0,1 1,0 0,0 0,0 1,1 0,0 0,1 0,0 1,-7 14,-5 16,2 1,2 1,1 0,-7 47,-9 84,-8 238,38 184,90 304,-65-735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17.5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914 1737,'0'-11,"0"1,-1-1,0 1,-1-1,0 1,-1-1,0 1,-1 0,0 0,0 1,-1-1,0 1,-10-13,11 18,0-1,0 1,-1 0,0 0,0 0,0 1,0-1,0 1,-1 1,1-1,-1 1,0 0,0 0,0 0,0 1,0 0,0 0,0 1,0 0,-1 0,1 0,0 1,0 0,-9 2,-2 2,1 0,0 1,0 1,1 1,0 0,0 0,1 2,0 0,0 1,-22 23,-3 8,-66 93,22-15,6 4,4 2,-59 150,128-267,1 0,-1 0,2 1,0-1,0 1,0 0,1-1,1 1,0 0,0 0,2 13,0-16,0 0,0 0,1 0,0-1,0 1,0-1,1 0,0 0,0 0,1 0,-1-1,1 0,0 0,1 0,10 7,-4-4,-1-2,1 0,1 0,-1-1,1-1,0 0,0-1,0 0,0-1,1 0,-1-1,0 0,1-2,-1 1,1-2,-1 0,0 0,0-1,0-1,13-5,9-4,-1-2,-1-1,-1-2,0-1,-1-1,36-32,-7-1,-3-3,-2-2,-3-3,52-79,155-283,-212 338,-5-2,-3-2,39-130,-63 162,-2 0,-3-1,-2 0,-3 0,-2-1,-9-106,-24-26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03.9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2250 2080,'56'1,"-22"4,-1 2,1 2,-1 1,-1 1,50 25,-45-20,-14-4,-1 1,0 0,0 2,-1 0,-1 1,-1 2,0 0,-1 0,-1 2,-1 0,-1 1,-1 1,0 0,12 29,-7-7,-1 1,-2 0,-2 1,-2 1,-2 0,6 84,-13-68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01.6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1743 2114,'-1'0,"-1"-1,-1 0,1 0,0 0,0 0,-1-1,1 1,0-1,0 1,1-1,-1 0,-3-4,6 5,-1 0,1 0,0 1,0-1,0 0,0 0,0 0,0 1,0-1,0 0,0 1,0-1,0 1,0-1,0 1,1-1,-1 1,0 0,0 0,0 0,1 0,1 0,0-1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03.9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2250 2063,'7'3,"31"18,44 32,-80-52,6 4,-1-1,1 1,-1 0,0 1,-1-1,1 1,-1 1,0-1,-1 1,0 0,7 11,-12-17,0-1,0 1,0 0,0 0,0 0,1 0,-1-1,-1 1,1 0,0 0,0 0,0 0,0-1,0 1,-1 0,1 0,0-1,-1 1,1 0,-1 0,1-1,-1 1,1 0,-1-1,1 1,-1-1,0 1,1-1,-1 1,0-1,1 1,-1-1,0 0,0 1,1-1,-1 0,0 1,0-1,0 0,1 0,-1 0,-1 0,-11 2,1 0,-1-2,1 1,-1-1,-23-4,-75-16,63 10,4 1,-77-13,34-1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01.6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1743 2159,'-24'0,"32"-1,0-1,-1 1,-6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39:14.162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2708 6585,'252'-261,"-167"178,107-132,-121 123,100-171,-99 136,-29 55,-3-2,35-93,-56 121,33-59,-28 61,22-60,13-74,-9-4,34-225,-32 157,-25 131,16-156,-36-290,-11 305,3 219,-2 1,-2-1,-1 1,-2 0,-13-38,12 51,-2 0,0 0,-1 1,-2 1,0 0,-2 1,-34-40,33 48,-2 1,1 1,-2 1,0 0,0 2,-30-13,-14-8,-289-148,271 145,-1 4,-127-31,110 38,-149-55,210 64,-1 2,0 1,-77-11,96 20,1 2,-1 0,1 1,-1 1,0 1,1 0,0 2,-1 0,-33 14,0 8,3 2,0 3,2 2,-49 43,-18 11,-24 7,-94 70,203-138,0 1,2 2,1 0,-47 66,24-9,-10 15,45-77,1 0,2 0,1 1,0 1,-9 33,-29 140,35-132,4-6,1 0,0 72,9 127,2-172,-1-70,0-1,1 1,1-1,1 1,7 23,-9-36,1 0,0 0,1 0,-1-1,1 1,0-1,0 1,0-1,1 0,0-1,-1 1,1-1,1 1,-1-1,0 0,1-1,-1 1,1-1,0 0,0 0,0 0,0-1,6 2,8 1,1-1,0 0,-1-1,1-2,0 0,0 0,0-2,-1-1,1 0,-1-2,1 0,-2-1,1-1,-1 0,0-2,0 0,-1-1,17-13,44-43,-4-3,77-92,108-177,-223 281,-2-2,-3-2,-2 0,-4-2,19-68,4-18,85-298,-106 333,26-232,-46 254,-3-1,-16-160,7 215,-1 0,-3 1,-1 1,-1-1,-2 2,-2 0,-1 0,-1 1,-34-47,4 21,-2 2,-3 2,-78-65,-193-130,280 224,-1 2,-1 2,-81-30,89 38,12 6,0 0,0 1,0 2,-1 0,0 2,0 1,-1 1,-32 2,41 1,0 1,1 1,-1 1,1 1,0 0,1 1,-1 0,1 2,0 0,1 1,0 0,0 1,-14 13,-44 45,-122 144,128-121,5 3,-69 138,99-174,-39 70,-115 237,173-329,2 1,1 0,1 1,3 0,-3 53,10 195,3-159,-3-74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15.179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1,'0'9,"0"4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03.9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2074 2144,'-103'10,"69"-9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03.9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2113 1838,'22'7,"1"2,0 1,-1 0,0 2,-1 1,0 1,36 31,-52-41,1 1,0 0,-1 0,1 0,-1 1,0 0,3 6,-7-10,0-1,0 1,0 0,-1 0,1 0,-1-1,1 1,-1 0,0 0,1 0,-1 0,0 0,0 0,-1-1,1 1,0 0,-1 0,1 0,-1 0,1-1,-1 1,0 0,0 0,0-1,0 1,0-1,0 1,0-1,-1 1,-1 1,-4 3,0-1,0 0,0 0,0 0,-1-1,0 0,0-1,-15 5,-6-1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03.9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2074 1827,'13'3,"-2"0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03.9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1879 1784,'8'2,"15"5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17.5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1657 1617,'1'4,"3"5,1 0,0 0,0 0,1-1,0 1,0-1,1-1,0 1,1-1,-1-1,1 1,1-1,-1-1,1 1,-7-5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58.1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919 151,'-31'41,"28"-37,0 1,0 0,1-1,0 1,-1 0,2 1,-1-1,1 0,0 0,0 1,0-1,1 0,-1 1,1-1,1 1,-1-1,1 0,0 1,0-1,1 0,2 7,-1-6,0 0,1 0,0 0,0-1,1 1,-1-1,1 0,0-1,0 1,1-1,-1 0,1 0,0-1,0 1,0-2,12 5,142 44,60 24,-185-61,-2 2,0 1,-1 2,40 30,-39-22,1-3,1 0,2-3,0 0,79 29,-105-46,-1 0,1 0,-1 1,0 1,0 0,9 7,-17-11,1 0,-1-1,0 1,0 1,0-1,0 0,0 0,-1 1,1-1,-1 1,1 0,-1-1,0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58.1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373 879,'-1'-10,"-2"-14,-11-45,10 56,-1-1,-1 1,0 0,-1 1,0-1,-1 1,-1 1,0-1,-17-16,10 12,-2 0,0 2,-1 0,0 1,-1 1,0 0,-1 2,-1 0,-27-8,46 17,1 1,0-1,-1 1,1-1,-1 1,1 0,-1 0,1 0,-1 0,1 0,-1 0,-3 2,5-2,1 0,-1 1,1-1,-1 1,0-1,1 1,-1-1,1 1,-1-1,1 1,0-1,-1 1,1 0,-1-1,1 1,0 0,0-1,-1 1,1 0,0-1,0 1,0 0,0-1,0 1,0 0,0 0,0 1,1 4,1 0,0 0,0 0,0-1,1 1,0 0,0-1,6 9,15 16,1-2,1 0,1-1,1-2,2-1,1-1,0-2,55 29,-66-41,0 0,0-2,1 0,-1-1,1-1,1-1,-1-1,1 0,-1-2,1-1,37-4,5-6,-1-3,97-32,-99 22,-1-3,92-53,-106 53,-19 10,-1-1,-1-1,-1-1,0-1,26-31,-6 1,50-75,-86 113,0 0,-1 0,-1 0,0-1,0 0,-2 0,1-1,-2 1,4-23,-6 29,-1 1,0-1,0 0,-1 1,0-1,0 1,0-1,-1 1,0-1,0 1,-1 0,0 0,0 0,0 0,-1 1,0-1,0 1,0 0,0 0,-1 0,0 1,-9-7,4 4,-1 1,1 1,-1-1,-1 2,1-1,-1 2,1-1,-1 2,-18-3,-15 1,-54 3,82 1,-2 0,1 1,-1 1,1 0,0 2,-1 0,2 1,-1 1,1 0,-1 1,2 1,-1 1,1 0,1 1,0 1,6-4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53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765 3521,'28'37,"-19"-23,1 0,1-1,0 0,0 0,20 16,-27-27,0 1,0-1,0 1,0-1,0 0,0-1,1 1,-1-1,1 0,-1 0,1 0,-1 0,1-1,-1 0,1 0,0 0,-1-1,1 1,-1-1,1 0,-1 0,1-1,-1 1,0-1,8-4,9-8,-1-1,0-1,-1 0,-1-1,0-2,27-35,-21 24,1 2,34-30,-1 10,-2-2,67-78,-47 50,-58 61,-1 0,0-1,-1-1,18-28,-33 45,0 1,0 0,-1-1,1 1,0-1,0 1,-1-1,1 1,-1-1,0 0,1 1,-1-1,0 0,0 1,0-1,0 0,0 1,-1-3,1 3,-1 0,1 0,-1 1,0-1,1 0,-1 0,0 1,0-1,0 0,1 1,-1-1,0 1,0-1,0 1,0 0,0-1,0 1,0 0,0 0,0-1,-2 1,-8 0,1 0,-1 1,0 0,-16 4,13-2,-36 4,1 3,1 2,0 1,-57 26,-66 46,138-64,34-19,8-4,58-22,-20 7,-1-3,-1-1,-1-2,-1-3,62-47,427-334,-450 346,89-63,199-152,-362 269,0 0,1 1,-1 1,2-1,-1 1,0 1,1 0,0 0,0 1,0 0,11-1,-13 3,0 1,0 0,1 1,-1 0,0 0,0 0,-1 1,1 1,0-1,0 1,-1 1,0-1,0 1,12 9,5 4,-2 2,-1 1,0 0,-1 2,-1 0,28 44,83 166,-109-191,105 230,2 4,-50-127,71 143,-111-207,42 136,-56-136,-4 1,-4 1,-3 0,-4 1,-4 1,-9 117,-142 986,74-692,-18-31,-31-11,44-172,21-108,-6 25,55-172,1 0,2 0,1 0,1 55,3-71,0 0,1 0,0 0,1-1,0 1,1-1,1 1,0-1,1 0,0-1,1 0,1 0,0 0,0-1,18 19,6-4,105 95,-100-88,1-2,76 48,12 9,-88-57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53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668 3439,'3'1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53.2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746 1268,'12'-6,"16"-9,1 3,50-17,8-3,253-132,-27 13,-278 135,0-1,0-2,-2-1,-1-1,0-2,-2-2,35-34,414-450,-463 491,14-17,57-51,-86 86,-1-1,0 0,1 0,0 1,-1-1,1 0,-1 1,1-1,0 1,0-1,-1 1,1-1,0 1,0-1,-1 1,1 0,0-1,0 1,0 0,0 0,0 0,-1 0,1-1,0 1,1 1,-10 20,7-18,-44 87,-3-2,-5-2,-3-2,-4-3,-118 124,159-183,2 1,0 1,1 0,-20 44,17-33,-34 50,10-29,24-34,2 1,0 1,1 1,2 0,-19 43,-68 216,-114 296,183-511,20-46,1 1,1 0,2 0,-7 29,7-12,-1-1,-2 1,-23 55,30-86,-1 0,0 0,-1 0,0-1,0 0,-1 0,0 0,-1-1,0 0,0-1,0 1,-1-2,0 1,-1-1,1 0,-1-1,-20 7,3-5,0-1,0-2,0-1,-34 0,-116-9,63 0,70 5,1 1,0-1,0-3,0-1,-52-14,-69-16,-2 0,160 34,-1-1,1 0,0-1,0 0,1 0,-7-3,12 5,-1 1,0-1,1 1,-1-1,1 1,-1-1,1 1,-1-1,1 0,-1 1,1-1,0 0,-1 1,1-1,0 0,0 1,0-1,-1 0,1 0,0 1,0-1,0 0,0 0,0 0,1-1,0 1,0-1,-1 1,1-1,0 1,1-1,-1 1,0 0,0 0,0-1,1 1,-1 0,1 0,-1 0,4-1,9-5,2 0,-1 1,1 1,0 0,0 1,0 1,19-1,123-4,-131 7,29-1,-33 0,1 1,-1 1,1 0,-1 2,1 1,-1 1,29 8,-46-9,-1 0,1 1,-1-1,0 1,0 0,0 0,0 1,-1-1,1 1,-1 0,0 0,-1 1,1-1,-1 1,0 0,-1-1,1 1,-1 1,0-1,-1 0,2 12,1 13,-2-1,0 1,-5 42,2-41,-3 22,-3 0,-1-1,-3-1,-2 1,-3-2,-1 0,-50 96,60-132,-1-1,0-1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15.733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30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7996 3929,'-2'0,"0"-1,-1 1,0-1,1 1,-1 0,0 0,1 0,-1 0,1 0,-1 1,0-1,1 1,-1 0,1 0,-1 0,1 0,-1 0,1 0,-3 3,-50 34,47-31,-68 45,-1-3,-126 59,116-65,3 3,-85 62,108-62,2 3,2 2,-83 96,-192 273,224-276,-23 28,-131 227,42-66,164-254,-63 74,67-89,-56 87,84-114,15-29,10-22,14-28,22-52,4 3,56-91,-70 137,3 1,1 2,3 1,1 1,74-63,-55 53,-2-2,57-73,39-41,-118 134,-1-1,47-72,32-81,-72 120,-11 23,2 2,59-71,-50 65,-3-1,52-99,-60 98,2 1,2 1,66-79,23-4,-163 195,4 2,-44 91,-1 5,69-137,0-1,-1 0,-1-2,-2 0,0-2,-1 0,-44 31,-10-2,-104 51,124-71,-24 7,-1-3,-88 24,75-26,-106 33,-218 81,364-123,-1-3,-2-3,0-2,0-2,-1-3,-1-2,-97 0,122-9,10 0,-1 1,1 1,-34 5,50-4,1 0,0 0,-1 1,1-1,0 2,0-1,1 1,-1 0,1 0,-1 1,1 0,1 0,-1 0,1 1,-5 6,-8 14,2 1,-20 46,11-23,10-19,1 0,1 1,2 0,-13 62,22-80,1 0,-1-1,-1 0,0 0,-9 21,11-33,1 1,-1 0,0-1,0 1,0-1,0 1,0-1,-1 0,1 1,0-1,-1 0,1 0,-1 0,1 0,-1 0,1 0,-4 1,3-2,0 0,0 0,0 0,0 0,0-1,0 1,1 0,-1-1,0 1,0-1,0 0,0 0,0 0,1 0,-1 0,0 0,1 0,-1 0,1-1,-2-1,-8-7,1-1,0-1,1 1,0-2,1 1,-11-23,-39-99,49 111,-57-161,-46-212,-15-200,66 294,59 289,-1 0,0 1,0-1,-7-13,10 26,-1 0,1 0,0 0,0 0,0 0,-1 0,1 0,0-1,0 1,0 0,0 0,-1 0,1 0,0 0,0 0,-1 0,1 0,0 0,0 0,0 0,-1 0,1 0,0 0,0 0,0 0,-1 0,1 1,0-1,0 0,0 0,0 0,-1 0,1 0,0 0,0 1,0-1,0 0,0 0,-1 0,1 0,0 1,0-1,0 0,0 0,0 0,0 1,0-1,0 0,0 0,0 0,0 1,0-1,0 0,0 0,0 0,0 1,0-1,0 0,0 0,0 0,0 1,0-1,0 0,0 0,-5 43,8 591,5-376,-7-188,0 122,-7-145,6-47,0 0,0 0,0 0,0 0,0 1,0-1,0 0,0 0,0 0,0 0,0 1,-1-1,1 0,0 0,0 0,0 0,0 0,0 1,0-1,0 0,-1 0,1 0,0 0,0 0,0 0,0 0,-1 0,1 0,0 0,0 0,0 0,0 1,-1-1,1 0,0 0,0 0,0 0,-1-1,1 1,0 0,0 0,0 0,0 0,-1 0,1 0,0 0,0 0,0 0,0 0,0 0,-1 0,1-1,0 1,-11-22,-262-612,266 618,-1 1,-1 0,0 0,-1 1,-1 0,-15-16,23 27,0 1,0-1,0 1,0 0,-1 0,1 0,0 0,-1 0,1 1,-1-1,0 1,0 0,1 0,-1 1,0-1,0 1,0 0,0 0,0 0,1 0,-1 1,0-1,0 1,0 0,1 1,-1-1,0 0,1 1,-1 0,1 0,0 0,0 0,-5 5,-4 3,2 0,-1 1,1 1,1 0,0 0,1 1,0 0,1 0,0 1,1-1,1 2,0-1,1 1,0-1,-2 29,2-1,1 1,3-1,1 1,11 67,9 6,6 0,55 154,-75-249,2-1,14 28,-7-33,-16-15,1 0,-1 0,1 0,-1 0,1-1,-1 1,1 0,-1 0,1 0,-1 0,1 0,-1-1,1 1,-1 0,1-1,-1 1,0 0,1-1,-1 1,1 0,-1-1,0 1,1 0,-1-1,0 1,0-1,1 1,-1-1,0 0,3-8,0 0,-1 0,0-1,0 1,-1 0,-1-1,1 1,-2-13,-3-28,-1-1,-14-55,-126-384,-43 15,97 278,66 160,24 37,1 0,0-1,0 1,0 0,0 0,0 0,0-1,0 1,0 0,0 0,-1 0,1-1,0 1,0 0,0 0,0 0,-1 0,1-1,0 1,0 0,0 0,-1 0,1 0,0 0,0 0,0 0,-1 0,1 0,0 0,0 0,-1 0,1 0,0 0,0 0,0 0,-1 0,1 0,0 0,0 0,-1 0,1 0,0 0,0 0,0 0,-1 0,1 1,0-1,0 0,0 0,0 0,-1 0,1 1,0-1,0 0,0 0,0 0,0 1,0-1,-1 0,1 0,0 1,1 8,0 0,1-1,0 1,1 0,0-1,7 16,173 332,88 67,-34-56,-215-325,-22-42,0 0,0 0,0 0,0 0,1 1,-1-1,0 0,0 0,0 0,0 0,1 1,-1-1,0 0,0 0,0 0,0 1,0-1,0 0,0 0,1 0,-1 1,0-1,0 0,0 0,0 0,0 1,0-1,0 0,0 0,0 1,0-1,0 0,-1 0,1 0,0 1,0-1,0 0,0 0,0 0,0 1,0-1,-1 0,1 0,0 0,0 1,0-1,0 0,-1 0,1 0,0 0,0 0,0 0,-1 0,1 1,0-1,0 0,0 0,-1 0,1 0,0 0,-9-6,1 0,1-1,-1 0,-12-15,-313-388,258 313,-149-214,211 290,2 4,0 1,-21-23,30 36,0 1,0 0,0-1,-1 1,1 0,-1 1,0-1,1 0,-1 1,0-1,0 1,0 0,0 0,0 0,0 0,0 1,0-1,0 1,-1 0,1 0,0 0,-3 0,3 2,-1-1,1 0,0 1,1 0,-1 0,0 0,0 0,1 0,-1 1,1-1,0 1,0-1,0 1,0 0,0 0,1 0,-1 0,1 0,0 0,-1 0,2 1,-1-1,-1 5,-1 11,0 1,0 36,4-5,2 1,3 0,2-1,2-1,2 1,20 49,130 284,125 208,-261-541,1-1,42 55,-64-98,-5-10,-26-45,-145-253,80 142,-715-1284,721 1279,68 125,18 35,5 8,34 48,53 102,79 177,-147-275,3-2,2-1,3-2,75 93,78 37,-159-155,-9-9,0 1,-2 1,0 1,-1 0,-1 1,-1 1,-1 0,-1 0,-1 2,8 26,-8-12,-1 2,-3-1,0 1,-3 0,-2 64,8 279,28 510,-40-802,3 82,1-149,2 1,0-1,2 0,13 42,-15-60,-1 1,1-1,1 0,-1-1,1 1,0-1,0 1,0-1,1 0,0-1,0 1,0-1,0 0,12 7,1-3,1 0,-1-1,33 7,-30-9,-1 1,0 1,24 11,-32-12,-1 1,-1 1,1-1,-1 2,-1-1,1 2,-2-1,1 1,-1 0,7 14,5 10,-3 1,15 39,9 23,149 252,-45-85,-108-198,-19-34,27 63,-51-130,1-1,2 1,2-1,4-55,0 68,0-1,2 1,1-1,1 2,0-1,2 1,15-28,-3 15,0 1,2 2,45-49,-26 32,-3-2,-2-2,38-70,74-179,-57 111,-90 186,9-18,0 1,1 1,1 0,1 1,20-23,-33 42,0 0,0 0,1-1,-1 1,0 0,1 0,-1 0,0 0,1 1,-1-1,1 0,0 1,-1-1,1 1,-1-1,1 1,3 0,-4 0,0 0,0 0,0 1,0-1,0 1,0-1,0 1,0-1,-1 1,1 0,0-1,0 1,0 0,-1 0,1-1,0 1,-1 0,1 0,-1 0,1 2,2 4,0 1,-1 0,0-1,-1 1,1 13,0 9,-1-14,0 1,2 0,-1 0,7 18,-9-34,0 0,1 1,-1-1,1 0,-1 1,1-1,-1 0,1 1,0-1,0 0,0 0,-1 0,1 0,0 0,0 0,0 0,1 0,-1 0,0-1,0 1,0 0,1-1,-1 1,0-1,2 1,-1-1,0 0,-1-1,1 1,0-1,0 1,-1-1,1 0,-1 0,1 0,-1 0,1 0,-1 0,1 0,-1 0,0 0,2-4,7-8,0 0,-1-1,9-20,-16 31,39-89,-4-2,30-118,48-122,-110 323,0 0,1 1,0-1,1 1,0 0,8-9,-14 18,1 0,-1-1,0 1,1 0,-1 0,1 0,-1 0,1 0,-1 1,1-1,0 0,-1 1,1-1,0 1,0-1,-1 1,1 0,0 0,3 0,-3 1,0 0,1 0,-1 0,0 0,0 1,0-1,0 0,0 1,0 0,-1-1,1 1,0 0,-1 0,0 0,1 0,-1 0,0 1,0-1,1 2,4 12,0-1,0 0,-2 1,0 0,-1 0,1 18,2 107,0 8,-3-131,45 511,-46-402,-7 260,-3-335,-1 0,-2-1,-24 62,16-53,-18 98,30-114,-32 182,31-194,-1 0,-1-1,-2 0,-26 50,37-79,1-1,0 0,-1 0,1 0,-1 0,0 0,1 0,-1 0,0 0,1 0,-1 0,0-1,0 1,0 0,0 0,0-1,1 1,-1 0,-1-1,1 1,0-1,0 0,0 1,0-1,0 0,0 0,0 1,-1-1,1 0,0 0,0 0,0 0,0-1,-1 1,1 0,0 0,0-1,0 1,0 0,0-1,0 0,0 1,0-1,0 1,-2-2,-1-3,-1 0,1 0,0 0,0-1,0 1,-4-11,-7-19,1-1,2 0,-9-46,5 20,-5-18,3 0,4-1,-5-96,19 162,0 2,0-1,-1 1,-1 0,0 0,-6-20,8 32,0 1,0 0,0 0,-1-1,1 1,0 0,0 0,0-1,0 1,-1 0,1 0,0 0,0-1,0 1,-1 0,1 0,0 0,0 0,-1-1,1 1,0 0,-1 0,1 0,0 0,0 0,-1 0,1 0,0 0,-1 0,1 0,0 0,0 0,-1 0,1 0,0 0,-1 0,1 0,0 0,0 0,-1 0,1 1,0-1,0 0,-1 0,1 0,0 0,0 1,-1-1,1 0,0 0,0 1,0-1,0 0,-1 0,1 1,0-1,0 0,0 0,0 1,0-1,0 0,0 1,0-1,0 0,0 0,0 1,0-1,-7 18,1-1,1 1,1 0,-5 36,-3 16,0-15,-48 173,50-199,-1-1,-1 0,-2 0,0-2,-30 41,42-65,1 1,-1-1,1 0,-1-1,0 1,0 0,0 0,0-1,0 1,-1-1,1 0,-4 2,5-3,1 0,-1 0,0 0,0 0,0 0,0 0,0 0,1 0,-1 0,0 0,0 0,0-1,0 1,1 0,-1-1,0 1,0 0,1-1,-1 1,0-1,1 0,-1 1,0-1,0-1,-3-3,1-1,0 0,1 1,-1-1,1-1,0 1,1 0,-2-11,-14-260,17 263,-1 22,-1 0,0 1,0-1,-1 0,1-1,-2 1,1 0,-1-1,0 0,-1 0,0 0,-7 8,2-5,0 0,-1-1,1 0,-2-1,1 0,-26 12,16-11,0 0,-1-1,0-2,-1 0,1-1,-1-2,0 0,-44-1,49-3,0-1,-1-1,1-1,1-1,-1 0,1-1,0-1,0-1,1 0,-1-1,2-1,-25-19,-3-10,2-1,-62-78,101 115,-16-22,1-1,1-1,1 0,2-1,1 0,-12-41,-1 1,23 61,-1 0,1 1,-1-1,0 1,-1 0,1 0,-1 0,-1 0,1 1,-1 0,-6-6,10 11,1-1,0 1,-1 0,1-1,0 1,-1 0,1 0,-1 0,1 0,-1-1,1 1,-1 0,1 0,0 0,-1 0,1 0,-1 0,1 0,-1 0,1 0,-1 0,1 0,0 1,-1-1,1 0,-1 0,1 0,-1 1,1-1,0 0,-1 0,1 1,0-1,-1 0,1 1,0-1,-1 0,1 1,0-1,-1 1,-4 25,7 30,-1-54,-2 4,-1-10,-4-20,-9-47,-1-29,5 0,4-2,5 1,17-164,-4 187,3 1,3 0,4 2,3 0,4 1,56-108,-54 124,80-135,-92 165,1 1,2 2,0 0,44-38,9-2,-34 28,1 1,2 3,2 1,70-37,191-62,-221 96,-51 18,0-1,-1-2,36-28,27-17,-42 33,100-66,-132 81,0-1,0-1,-2-1,28-34,-41 45,7-8,-1 0,-1-1,-1 0,19-40,-29 54,1 0,-1 0,1-1,-1 1,0-1,-1 1,1-1,-1 1,0-1,0 1,0-1,-1 1,1-1,-1 1,0-1,-1 1,1 0,-1-1,0 1,0 0,0 0,0 0,-1 1,0-1,1 0,-2 1,1 0,0 0,0 0,-6-4,-3-1,-1 0,0 1,0 1,-1 0,0 0,-25-5,-95-14,81 17,10 1,-395-86,407 83,13 3,-1 2,0 0,0 1,-30-3,46 7,0 0,0 0,0 1,1-1,-1 0,0 1,0 0,1 0,-1-1,0 2,1-1,-1 0,1 0,0 1,-1 0,1-1,0 1,0 0,0 0,0 0,0 0,0 0,1 1,-1-1,1 1,0-1,-1 1,0 3,-2 5,1 2,1-1,0 0,0 0,1 14,0-17,-2 87,12 128,27 96,7 97,-39 230,-7-326,1-84,6 287,4-417,24 125,-31-226,0 3,1-1,0 0,0 1,1-1,0 0,5 10,-7-17,0 0,0 1,0-1,0 0,1 0,-1 1,0-1,1 0,-1 0,0-1,1 1,-1 0,1 0,-1-1,1 1,0-1,-1 1,1-1,-1 1,1-1,0 0,-1 0,1 0,0 0,0 0,-1-1,1 1,-1 0,1-1,0 1,-1-1,1 1,-1-1,1 0,-1 0,1 0,-1 0,0 0,1 0,1-2,11-8,-1-1,-1 0,0-1,0 0,-1 0,14-26,56-105,-33 46,-5-3,-4-2,32-134,-65 214,1 0,5-47,-11 66,-1 0,1-1,-1 1,0-1,-1 1,1 0,-1-1,0 1,0-1,0 1,-1 0,1 0,-1 0,0 0,0 0,-4-6,4 9,1 0,0 0,-1 0,1 0,-1 0,1 0,-1 0,1 1,-1-1,1 0,-1 1,0-1,1 1,-1 0,0 0,0-1,1 1,-1 0,0 0,1 1,-1-1,0 0,0 0,1 1,-1-1,0 1,1 0,-3 1,-43 29,-42 48,-138 158,81-79,132-144,0-1,-1 0,0-1,-1-1,0-1,-1 0,-31 13,41-20,0-1,0 1,1-1,-1 0,0-1,-1 0,1 0,0-1,0 0,0 0,-1 0,1-1,0 0,0-1,0 1,0-1,0-1,1 1,-1-1,1 0,-1-1,1 0,0 0,-6-5,-12-16,1-1,1 0,-31-50,32 45,-49-82,4-3,-92-227,128 258,3-1,4-2,4 0,4-1,-4-99,-26-172,3 26,-39-449,56 527,-39-286,37 385,7-1,0-211,52 51,-17 211,1-140,-20 134,-21-127,-36-108,51 293,-1-4,5 20,-1 1,-2 0,-2 0,-1 1,-19-39,21 55,-1 0,-1 1,-1 0,-1 1,-1 1,0 0,-1 0,-1 2,-1 0,0 1,-1 1,-1 1,0 1,-36-17,-74-30,-2 7,-148-39,12 38,191 37,-2 5,-103-3,-162 16,156 1,130-2,-128-5,171 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30.6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8093 3799,'-114'74,"-43"53,156-125,0-1,-1 1,1-1,-1 0,1 0,-1 0,0 1,1-2,-1 1,0 0,0 0,0-1,1 1,-1-1,0 1,0-1,0 0,0 1,0-1,-4-1,5 0,1 0,-1 0,0 0,1 0,-1 0,1 0,-1-1,1 1,-1 0,1 0,0 0,0-1,0 1,-1 0,1-1,0 1,1 0,-1 0,0-1,0 1,0 0,2-3,3-17,2-1,12-28,-17 46,51-137,68-289,-118 419,0 0,-1 0,0 0,-1 0,0-1,-1 1,0-1,-1 1,-3-21,3 31,1 1,0-1,0 1,-1-1,1 1,0-1,-1 1,1-1,0 1,-1-1,1 1,-1-1,1 1,-1 0,1-1,-1 1,1 0,-1-1,1 1,-1 0,0 0,1-1,-1 1,1 0,-1 0,0 0,1 0,-1 0,1 0,-1 0,0 0,1 0,-1 0,1 0,-1 0,0 1,1-1,-1 0,1 0,-1 1,1-1,-1 0,0 1,-21 17,22-18,-40 44,2 1,-44 69,-54 110,-30 44,143-234,-56 73,72-99,1-1,-1 1,0-1,-1-1,0 0,0 0,0 0,-1-1,-16 7,25-12,0 0,0 0,1 0,-1 0,0 0,0 0,0 0,0 0,0 0,0 0,0 0,0 0,1 0,-1-1,0 1,0 0,0 0,0 0,0 0,0 0,0 0,0 0,0-1,0 1,0 0,0 0,0 0,0 0,0 0,0 0,0-1,0 1,0 0,0 0,0 0,0 0,0 0,0 0,0-1,0 1,0 0,0 0,0 0,0 0,0 0,0 0,0 0,0-1,-1 1,1 0,0 0,0 0,0 0,0 0,0 0,0 0,0 0,0 0,-1 0,1 0,0 0,0 0,0 0,0 0,0 0,0 0,-1 0,1 0,11-15,-3 9,-15 23,-35 50,-100 118,97-131,3 1,-67 113,107-164,0 1,-1-1,1 1,1-1,-1 1,1-1,-1 1,2 0,-1 0,0 0,1-1,0 8,0-11,1 0,-1 0,0 0,0 0,1 0,-1-1,1 1,-1 0,1 0,-1-1,1 1,0 0,-1-1,1 1,0 0,-1-1,1 1,0-1,0 1,0-1,-1 0,3 1,0 0,0-1,-1 1,1-1,0 0,0 0,0 0,0-1,0 1,0-1,3-1,20-7,-1-1,0-1,37-23,-37 20,10-8,63-51,-16 11,5 2,-2-3,124-120,-182 156,2 2,1 0,1 2,0 1,52-26,-40 21,-34 16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30.6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7373 1192,'3'2,"113"122,91 89,-162-171,45 41,129 156,-206-222,-1 0,0 1,-2 1,13 30,-20-42,-1-1,0 1,0 1,-1-1,0 0,0 0,-1 12,0-16,0 1,-1-1,1 1,-1-1,0 1,0-1,-1 0,1 0,-1 1,1-1,-1 0,0 0,0-1,-1 1,1 0,-4 2,5-3,-1-1,0 1,0-1,0 0,0 1,0-1,0 0,-1-1,1 1,0 0,0-1,-1 1,1-1,0 1,-1-1,1 0,0 0,-1 0,-2-1,-1 0,1-1,0 0,0 0,0 0,0 0,0-1,0 0,-5-3,-5-6,0-1,1-1,-22-25,-70-97,53 67,-112-117,146 167,-2 1,0 2,-2 0,1 1,-2 1,0 1,0 1,-1 1,-1 1,-31-7,45 14,0 1,-1 0,1 1,0 0,0 1,-1 1,1 0,0 1,0 0,-22 7,14-2,1 1,1 1,-1 1,2 1,-30 23,-9 8,3 3,-57 61,92-86,1 1,1 0,1 1,1 0,1 1,1 1,1 0,1 1,-7 27,7-11,2-1,2 1,2 1,2-1,2 1,5 48,-4-81,1-1,0 1,0-1,1 0,0 1,0-1,1-1,0 1,1 0,-1-1,2 0,-1 0,11 10,6 2,0-1,46 28,-30-21,44 30,102 51,-150-90,-1-1,2-2,0-1,1-2,0-2,56 7,2-11,115-9,57 1,-244 7,0 2,0 0,-1 1,0 1,0 1,26 14,-15-7,41 12,-62-24,-1 0,1-1,0 0,-1-1,1 0,0-1,0 0,12-2,-14 1,-1-1,0 0,0 0,1-1,-2 0,1-1,0 0,-1 0,1 0,-1-1,-1 0,1 0,7-8,-6 3,1 0,-1-1,0 0,-1-1,-1 1,0-1,8-21,-4-3,0 0,-3 0,0-1,1-71,-8 90,-1 15,1 0,0-1,0 1,-1-1,2 1,-1-1,0 1,1 0,0-1,0 1,0 0,0-1,0 1,0 0,1 0,2-3,-4 6,1 0,-1 0,1 0,-1 0,1 0,-1 0,1 0,-1 0,1 1,-1-1,1 0,-1 0,1 0,-1 1,1-1,-1 0,1 1,-1-1,0 0,1 1,-1-1,0 1,1-1,-1 0,0 1,0-1,1 1,-1-1,0 1,0-1,1 2,9 22,-8-16,128 331,-121-318,0 0,1-1,0 0,2-1,19 25,77 73,-102-111,-2-2,0 0,0 0,-1 0,1 0,-1 1,0-1,0 1,0 0,-1 0,0 0,0 0,2 8,-4-10,0 1,0-1,0 1,-1-1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17.6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7248 1102,'11'6,"7"4,0 0,-1 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52:25.7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5444 500,'10'7,"0"0,0-1,0 1,1-2,0 0,0 0,21 5,-2 1,153 48,46 17,-197-63,-1 2,0 1,-1 1,53 41,-55-38,1-2,1-1,0-1,1-2,46 15,-32-14,1-3,51 7,7 2,101 10,-145-25,0 2,62 19,-102-22,-18-4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28.2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1911,'21'-37,"12"-29,35-101,-28 21,-7-1,23-235,-33 219,71-255,-64 329,-18 59,-2-1,6-33,8-52,-7 62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28.2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1643 2235,'-3'2,"-14"8,-32 13,47-21,0-1,0 0,0 0,0 0,0-1,0 1,0 0,0-1,-1 0,1 1,0-1,0 0,0 0,-1 0,1 0,0-1,0 1,-1 0,1-1,0 0,0 1,0-1,0 0,0 0,0 0,0-1,0 1,-2-3,2 2,1-1,0 0,0 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28.2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1805,'18'1,"-10"0,0-1,1 1,-1 1,0-1,-1 2,1-1,0 1,0 0,-1 0,0 1,0 0,0 1,7 5,-10-6,0 1,0-1,0 1,-1 0,0 0,0 1,0-1,-1 1,1-1,-1 1,-1 0,1 0,-1 0,0 0,0 0,-1 0,0 0,0 6,-1 1,0 0,-1 0,-1 0,0 0,-1 0,0-1,0 1,-2-1,0 0,0-1,-1 1,0-1,-17 19,11-15,-1-1,0-1,-1-1,0 0,-1-1,8-5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28.2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1003 1556,'30'16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28.2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983 1545,'13'7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16.247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28.2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944 1527,'15'6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28.2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887 1503,'15'5,"-4"0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28.2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808 1480,'6'1,"24"7,-14-3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28.2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729 1466,'25'3,"0"2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28.2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1062,'-122'6,"100"-3,0 1,0 1,1 1,-1 1,-29 14,38-15,9-4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53:36.4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1062,'15'11,"0"0,0-1,1-1,1 0,-1-2,2 0,33 10,-15-5,49 15,2-3,0-3,2-5,0-4,0-3,138-5,-211-4,0 0,0-2,-1 0,1-1,18-5,-32 7,-1 1,1-1,0 1,-1-1,1 0,-1 1,1-1,-1 0,0 0,1 0,-1 0,0 0,0-1,1 1,-1 0,0 0,0-1,0 1,-1-1,1 1,1-3,-2 3,0-1,0 1,-1-1,1 1,0 0,0-1,-1 1,1-1,-1 1,1 0,-1-1,0 1,1 0,-1 0,0-1,0 1,0 0,0 0,-1-1,-7-5,1 0,-1 1,0 0,0 0,-13-5,-19-6,-1 0,-1 3,-1 2,1 1,-78-7,-125 11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53:36.4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839 11899,'36'-44,"823"-882,215-285,-312 331,799-913,-937 1092,1080-1238,-699 739,-188 201,-167 215,-136 190,-135 170,-129 150,-222 245,47-64,-75 93,-1 0,1 0,0 0,0 0,-1 0,1 0,0 0,0 0,0 0,-1 0,1 1,0-1,0 0,-1 0,1 0,0-1,0 1,-1 0,1 0,0 0,0 0,0 0,-1 0,1 0,0 0,0 0,0 0,-1-1,1 1,0 0,0 0,0 0,-1 0,1-1,0 1,0 0,0 0,0 0,0-1,0 1,0 0,-1 0,1-1,0 1,0 0,0 0,0 0,0-1,0 1,0 0,0 0,0-1,0 1,0 0,0 0,0-1,1 1,-1 0,0 0,0-1,-45 27,4 4,1 1,1 3,-41 45,-266 341,-114 209,-109 138,-84 73,534-690,-498 640,-926 1384,891-1218,97-171,82-173,93-166,107-151,237-259,-56 74,89-97,11-10,-2-4,0-1,0 0,-1 0,1-1,10-5,35-23,-1-2,46-42,238-231,94-170,51-115,590-685,-43 217,-154 167,-868 888,263-276,-240 253,1 1,1 1,63-40,-90 64,0-1,0 1,0 0,0 0,1 0,-1 1,0-1,0 0,1 1,-1 0,1-1,-1 1,0 0,1 0,-1 0,0 1,4 0,-5-1,1 1,-1 0,0 0,0 0,-1 0,1 1,0-1,0 0,0 0,-1 0,1 1,-1-1,1 0,-1 1,1-1,-1 0,0 1,0-1,0 1,1-1,-1 0,-1 1,1-1,0 1,0-1,-1 2,-1 10,-1-1,0 0,-1 0,-8 19,-53 97,-186 268,216-341,-495 756,-1542 2241,1475-2212,119-164,131-183,105-150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28.2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406 12968,'-29'21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51:33.55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53:49.6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5369 2966,'-371'-573,"-341"-310,-68 94,316 412,362 306,-162-83,-10 36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16.70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30.63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6683 6215,'18'-19,"1"-4,0-1,-2 0,-1-1,0-1,-2-1,-2 0,0 0,10-38,-15 31,-2 0,-1-1,-1 1,-2-1,-2 0,-1 1,-2-1,-1 1,-2 0,-1 0,-15-37,-31-76,-100-190,104 245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30.6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972 1423,'-50'167,"17"-21,-18 173,33-118,9 0,8 1,10 0,8-1,8-1,71 269,-51-305,7-2,7-3,8-2,5-3,8-3,6-4,6-4,119 140,-94-151,6-5,5-6,224 165,-155-150,6-8,236 108,-278-161,3-8,321 87,-340-122,0-6,2-6,260 1,-261-25,-105 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03.94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5686 2966,'-69'-30,"-56"-19,-2 7,-2 5,-214-34,-425-35,427 67,337 39,6 2,15 3,39 7,165 21,339 8,-496-40,0-2,0-3,97-18,-148 19,0-1,0 0,0 0,0-1,18-11,-29 15,1-1,-1 1,1-1,-1 0,0 0,1 0,-1 0,0 0,-1 0,1-1,0 1,-1-1,1 1,-1-1,0 0,1 0,-2 1,1-1,0 0,0 0,-1 0,0 0,1 0,-1 0,0 0,-1 0,1 0,0 0,-1 0,-1-5,-2-1,-1 0,0 0,-1 0,0 1,0-1,0 1,-1 1,0-1,-1 1,0 1,0-1,-13-7,-21-12,-1 2,-1 1,-78-27,-279-68,-345-15,548 114,-377 14,417 20,0 7,2 7,0 7,3 6,1 7,3 7,-177 92,215-89,1 5,4 4,3 6,3 3,4 5,3 4,-103 124,133-133,3 3,4 2,3 3,4 1,4 3,4 2,4 2,4 1,-37 169,63-224,1 2,2-1,2 1,3 45,0-66,2 1,1-1,0 1,2-1,0 0,1-1,1 0,1 0,1-1,14 21,1-5,2-2,1 0,50 42,117 82,-195-156,244 182,280 157,-402-271,3-5,3-5,2-6,226 58,-229-84,2-5,1-5,0-6,1-6,209-20,-227 2,-1-5,0-5,-2-4,-1-5,-2-5,174-88,-272 121,33-17,-1-1,42-33,-71 47,-1-1,0 0,0-1,-1 0,0-1,-1 0,-1 0,0-1,0 0,10-25,-12 17,0 0,-1 1,-1-2,-1 1,1-36,-5 9,-1-1,-3 1,-20-86,-117-327,15 147,-13 6,-328-527,212 454,-477-548,421 592,56 97,202 195,-78-49,112 82,0 0,-1 2,-1 0,1 1,-2 2,1 0,-28-4,37 9,0 1,-1 0,1 1,-1 1,1 0,0 0,-1 2,1 0,0 0,0 1,1 1,-1 0,1 0,0 1,1 1,-1 0,1 1,-16 14,4 0,2 1,1 1,1 0,1 2,1 0,1 1,-18 41,30-58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28.22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6214 3846,'58'-79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52:34.9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4039 2898,'137'80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51:44.71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51:45.05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3:51:45.38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6:00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53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6270 6151,'7'-12,"1"1,0 0,0 0,19-16,19-24,-11 1,-20 26,1 0,1 2,1 0,1 1,1 1,42-34,-34 35,-5 5,-2-1,23-20,-116 90,46-26,-29 42,-21 24,50-66,-25 40,33-43,-1 0,-35 34,133-168,-74 102,26-28,-2-1,-1-2,23-42,-42 66,0 1,1 0,1 1,-1 0,2 0,21-15,15-14,-32 26,2 0,-1 2,30-16,14-10,-59 36,0 1,0-1,0 0,0 0,0-1,0 1,-1 0,1 0,-1-1,1 1,-1-1,0 1,0-1,0 0,0 1,-1-1,1 0,-1 0,0 0,1 1,-2-6,0-6,-1 0,-1 0,-5-20,4 25,2-1,-1-1,1 1,1 0,-1-19,5 12,1 1,0-1,2 0,7-17,-5 14,-1-1,6-24,-9 15,3 0,0 0,2 0,1 1,27-54,12-10,-24 45,2 0,63-84,-50 82,-19 23,1 1,42-38,-13 21,-15 14,-1-1,-1-1,-2-2,-1-1,46-67,-63 79,2 1,1 0,0 0,1 2,1 1,1 0,1 1,0 1,1 1,1 1,31-14,-49 25,1 0,0-1,-1 0,0 0,0-1,0 1,0-1,-1 0,0 0,0 0,0-1,3-6,36-81,-25 48,173-327,-150 296,-5-1,34-100,-64 164,0 0,1 0,1 1,9-12,-8 11,-1 0,0 0,8-18,-10 16,0 0,-2-1,0 1,-1-1,0 0,0-24,-2 34,-1 0,-1 0,1-1,-1 1,0 0,0 0,-1 0,0 0,0 0,0 0,-1 1,0-1,0 1,0-1,-1 1,0 0,0 0,0 1,-7-7,-5-1,3 2,0 0,0-1,-16-19,26 27,0-1,0 0,1 0,-1 0,1 0,0-1,1 1,-1 0,1-1,-1 0,1 1,1-1,-1 0,1 1,-1-1,1 0,1-5,0 5,-2-15,0 20,0 0,0 0,0-1,0 1,0 0,0 0,0 0,0 0,0 0,0 0,0 0,0 0,0 0,0 1,0-1,0 0,0 1,0-1,0 1,0-1,0 1,-1 0,-59 26,-1-3,-1-3,-1-3,-131 20,139-33,0-2,-1-3,1-2,0-2,0-3,-78-20,-7-13,2-7,-142-69,-264-156,128 60,51 45,248 120,-144-37,243 79,-1 2,0 1,0 0,0 2,-1 0,1 1,0 1,0 1,0 1,-36 12,20-7,-8 1,0-2,-1-1,1-3,-71-2,85-3,1-2,-1-2,1 0,0-2,1-1,0-2,-53-24,36 10,1-1,2-3,0-1,2-2,2-1,0-3,3-1,1-1,-50-71,77 94,1 1,0-1,1 0,0-1,1 1,1-1,0 0,1 0,1 0,0 0,1 0,1 0,0 0,5-22,3-7,1 1,3 0,29-65,-23 70,2 1,2 1,1 2,2 0,34-35,-7 8,-40 46,-1 1,0-2,-1 1,-1-1,0-1,-1 0,-1-1,-1 1,7-24,4-27,33-83,-44 141,-4 19,-4 21,-39 197,17-111,-13 185,38-87,45 322,-31-396,97 534,-65-420,-16-71,83 372,61 155,-174-702,-1 0,0 0,0 0,-1 0,0 0,0 0,0 0,-1 0,-1-1,1 1,-1 0,-5 12,3-12,-1 0,0-1,-1 0,0 0,0 0,0 0,0-1,-1 0,0-1,-1 1,-8 4,-41 24,-2-2,-1-3,-1-2,-1-3,-117 28,99-35,-1-3,0-4,-1-4,-114-5,-197-53,30 2,349 48,0 0,1-1,-1 0,1-1,0 0,0-1,-24-13,-2-6,-40-31,54 36,-1 0,0 2,-1 2,-35-16,46 23,-1-1,1 0,1-1,0-1,0-1,1 0,1 0,-22-28,-20-16,34 34,2-1,0-1,1-1,2 0,-20-41,6 12,24 44,-1 1,0-1,0 1,-1 1,0-1,-1 1,1 1,-2 0,1 0,-1 1,0 0,0 0,-1 1,1 1,-1-1,0 2,-20-4,-11 0,0 2,-1 2,-63 4,47 0,26 1,0 2,1 1,0 1,-38 14,25-7,-52 7,30-8,1 3,1 3,-74 31,111-36,1 1,0 1,1 2,-34 28,36-26,-2 0,0-2,-1-1,-38 17,-5-2,40-17,-49 16,33-18,-1-2,27-7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17.35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29.6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0 879,'8'0,"0"-1,-1-1,1 1,-1-1,1 0,-1-1,0 0,0 0,0 0,-1-1,9-6,12-9,32-32,-11 10,-34 31,1 0,0 1,0 0,1 2,0 0,27-9,105-15,-136 29,0 0,0-1,0-1,0 0,0 0,-1-2,0 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6:18.8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31 993,'0'4,"-1"0,0 0,1-1,-2 1,1-1,0 1,-1-1,1 1,-5 5,4-6,0 0,0-1,1 1,-1 0,1 0,0 0,0 0,0 0,0 1,1-1,-1 0,1 0,0 4,0-6,0-1,0 0,0 1,0-1,0 0,0 1,0-1,1 0,-1 1,0-1,0 0,0 0,0 1,1-1,-1 0,0 0,0 1,1-1,-1 0,0 0,0 0,1 1,-1-1,0 0,1 0,-1 0,0 0,1 0,-1 0,0 0,1 1,-1-1,0 0,1 0,-1 0,0 0,1-1,-1 1,19-6,14-16,7-12,-2-1,42-49,-12 11,-26 20,-34 41,0 1,1 1,0-1,15-13,0 5,-12 8,1 0,-1 1,2 1,-1 0,1 1,1 1,-1 0,1 1,22-7,6 5,0 2,1 2,69 2,-64 0,94-17,-22 2,-118 17,1 0,-1 0,0 1,0-1,0 1,1-1,-1 1,0 0,0 0,0 0,0 1,0-1,-1 1,1 0,0 0,-1 0,1 0,-1 0,0 0,1 0,-1 1,0 0,0-1,-1 1,3 4,26 26,-30-33,0 0,0 0,1 1,-1-1,0 0,0 0,0 0,1 0,-1 0,0 0,0 1,1-1,-1 0,0 0,0 0,1 0,-1 0,0 0,0 0,1 0,-1 0,0 0,1 0,-1 0,0 0,0-1,1 1,-1 0,0 0,0 0,0 0,1 0,-1 0,0-1,0 1,1 0,-1 0,0 0,0-1,0 1,0 0,0 0,1-1,4-17,-4-23,-1 39,-1-44,0 20,0 1,2-1,5-29,-4 46,0 1,0-1,1 1,0 0,1 0,0 0,0 0,0 1,1-1,0 1,1 0,0 1,8-8,24-23,-1-1,-1-2,48-72,-73 92,-1 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6:30.6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1184 2217,'2'-21,"0"-1,1 1,12-39,-9 36,0 0,3-37,-8-256,-2 20,11 191,-5 68,-1 0,-3 0,-3-50,-16-405,20 470,1 1,2-1,0 1,1 0,2 1,17-38,14-40,-6-40,-30 123,-1 0,-1 0,0 0,-1 0,-1 0,-4-27,-21 91,3 26,4 2,3 0,-7 82,-8 45,28-188,-83 366,71-323,7-27,-1 1,-1-1,-2-1,-24 45,12-28,2 1,2 0,1 2,4 0,1 1,3 0,1 1,-2 58,11-22,1-61,0 1,-2 0,-8 44,-8 24,15-68,-2 0,-1-1,-17 48,10-39,1 1,1 1,3 0,-7 61,14-90,0-1,-1 1,0-1,0 1,0-1,-1 0,-1 0,1 0,-1 0,-1-1,-10 14,13-18,-1 0,0 0,1-1,-1 1,-1-1,1 0,0 0,-1 0,1 0,-1-1,1 1,-1-1,0 0,1 0,-1 0,0-1,0 1,0-1,0 0,1 0,-1 0,0 0,0-1,0 0,0 0,1 0,-1 0,-7-4,-1-1,-1-1,1-1,0 0,0-1,1 0,0 0,-16-19,3-1,-37-55,48 59,0 1,2-2,1 1,-9-34,8 24,-20-46,25 68,-1 2,0-1,0 1,-1 0,-1 1,1-1,-17-12,14 13,-1 0,2 0,-1-1,2-1,-1 0,2 0,-1 0,2-1,0-1,0 1,1-1,1 0,-4-16,-37-111,33 109,2-1,1 0,1 0,2-1,-5-68,12 74,0 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9:25.3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2519,'1'0,"117"-62,-89 49,-17 7,0 0,0 2,0-1,1 1,24-4,-34 8,0 0,1 0,-1 0,0 1,1-1,-1 1,0-1,0 1,0 0,1 1,-1-1,0 0,0 1,-1 0,1-1,0 1,0 0,-1 1,0-1,1 0,-1 1,0-1,0 1,0 0,0 0,-1-1,1 1,1 4,8 20,-1 0,9 42,11 31,-16-60,-2 1,-1 1,8 76,-21-144,-1 0,-2 1,0-1,-10-26,5 21,2-1,-4-37,3 0,4 34,1 0,2-1,2-42,2 70,-1 0,2 0,-1-1,1 1,0 1,0-1,1 0,0 1,10-13,56-61,-37 45,22-25,-23 27,54-73,-25-1,-44 73,2 1,36-48,-49 75,1-3,1 0,1 1,-1 0,1 0,15-10,-22 18,-1 0,0 0,1 0,-1 1,0-1,1 1,-1-1,1 1,-1-1,1 1,0 0,-1 0,1 0,-1 0,1 0,-1 0,1 0,0 0,-1 1,3 0,-2 1,1-1,-1 1,0 0,-1-1,1 1,0 0,0 1,-1-1,1 0,-1 0,0 1,0-1,0 0,0 1,0-1,1 6,2 11,0 0,-1 0,-1 1,-1-1,-2 30,-16 100,10-104,7-39,-1 0,1-1,-1 1,-1 0,1-1,-1 1,0-1,0 0,0 0,-1 0,0 0,0 0,-6 8,8-13,1-1,-1 1,1 0,-1 0,1 0,-1-1,1 1,-1 0,1-1,-1 1,1 0,0-1,-1 1,1-1,0 1,-1-1,1 1,0-1,0 1,-1-1,1 1,0-1,0 1,0-1,0 1,-1-1,1 1,0-1,0 1,0-1,0 1,0-1,1 0,-1 1,0-1,-2-25,2 26,2-44,7-49,1-28,-8 48,-5-243,2 302,-1 0,-1 0,-1 0,0 1,-1 0,0-1,-12-20,-61-84,24 38,43 64,0-1,-2 2,1 0,-2 0,0 2,-26-20,8 10,-2 1,-45-20,33 18,31 15,0 0,0 2,-1 0,0 0,0 2,-1 0,1 1,-1 0,-25-1,13 5,19 0,0 0,0 0,0-1,0 0,-16-5,23 5,1 0,-1 0,0-1,0 1,0-1,1 0,-1 0,1 0,0 0,-1 0,1-1,0 1,0-1,0 1,1-1,-1 0,1 0,-1 1,1-1,0 0,0 0,-1-4,-1-11,0 1,1-1,0 1,2-1,0 0,1 0,1 1,0-1,1 1,1 0,1-1,1 2,0-1,1 1,1 0,0 0,1 1,19-25,-13 24,1 1,0 1,0 1,2 0,-1 1,2 1,0 1,36-15,21-2,-42 16,47-22,-40 15,1 2,45-11,-40 13,63-28,-83 31,0 0,-11 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28.2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2558,'39'-16,"-11"0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28.2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2429,'-13'2,"6"-1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22.5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215 1,'-10'70,"-38"236,30-218,-43 126,39-155,-34 109,69-299,65-163,-23 108,9-65,-59 233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7:40.2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1818,'14'-36,"31"-59,-11 28,-25 47,186-389,-135 296,116-162,-164 258,-21 27,-23 32,-150 278,75-121,90-177,17-22,-1 0,1 0,0 0,0-1,-1 1,1 0,0 0,-1 0,1 0,0 0,0-1,0 1,-1 0,1 0,0 0,0-1,0 1,-1 0,1 0,0-1,0 1,0 0,0 0,0-1,0 1,0 0,-1-1,1 1,0 0,0 0,0-1,0 1,0 0,0-1,0 1,1 0,-1 0,0-1,0 1,0 0,0-1,8-50,5-8,2 1,3 0,3 2,1 0,32-53,-123 234,-92 152,139-244,-1 3,-36 39,44-63,10-22,11-30,22-49,61-127,-38 98,-51 116,-3 5,-9 11,-13 23,15-20,-9 15,-1-1,-40 47,52-69,0 0,-1-1,-1 0,1-1,-1 0,-1 0,1-1,-1-1,0 0,0 0,0-1,-17 4,9-4,-1 2,0 0,1 1,0 0,1 2,-23 13,40-21,1-1,-1 0,1 0,-1 1,0-1,1 0,-1 1,1-1,-1 1,1-1,0 0,-1 1,1-1,-1 1,1-1,0 1,-1 0,1-1,0 1,0-1,-1 1,1 0,0-1,0 1,0-1,0 1,0 1,13 4,28-6,-36-2,0 0,0 0,0 0,0-1,0 0,-1 0,1 0,-1 0,0-1,7-7,37-49,-30 36,73-111,-63 88,45-54,-47 63,0-1,-3-2,-1 0,-2-1,19-60,-8 24,-17 38,17-81,-25 92,0 0,2 0,2 1,0 0,2 1,15-27,8 1,61-67,-75 91,-14 15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00.9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34.0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650 0,'-28'16,"1"1,-40 32,40-28,-56 33,55-40,1 2,0 1,1 0,-35 32,29-21,20-19,1 1,0 1,-12 13,6-4,-2-1,-1-1,0-1,-40 27,48-37,1-2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17.878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36.7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0,'58'21,"-55"-20,1 0,-1 1,0-1,1 1,-1 0,0 0,0 0,0 0,0 1,0-1,-1 1,1 0,-1-1,1 1,-1 0,2 4,-3-5,-1 0,1 0,-1-1,0 1,0 0,1 0,-1 0,0-1,-1 1,1 0,0 0,0 0,-1-1,1 1,-1 0,1-1,-1 1,0 0,0-1,0 1,0-1,0 1,0-1,0 1,0-1,-1 0,1 0,0 0,-1 0,1 0,-1 0,0 0,1 0,-1 0,-2 0,-7 4,0-1,0 0,-1-1,1 0,-1-1,0 0,-23 0,-40 7,62-6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38.7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8:40.3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9:27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9:29.5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19:30.9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0:00.12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40 0,'0'4,"0"3,-3 5,-1 7,0 3,0 2,-2 3,0 0,1-1,2-2,0-1,2-2,0 3,1 0,0-3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0:13.29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0:14.21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0:16.07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18.78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1:02.50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1:04.46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537 318,'-101'-2,"-110"4,200 0,-1 1,2 0,-1 0,0 1,1 0,-1 1,1 0,-11 9,11-8,0-1,0 1,0-1,-1-1,1 0,-1-1,-13 3,23-5,0-1,1 0,-1 0,0 0,0 0,1 0,-1 0,0 0,0 0,1 0,-1 0,0-1,1 1,-1 0,0 0,1-1,-1 1,0 0,1-1,-1 1,1-1,-1 1,0-1,1 1,-1-1,1 1,-1-1,1 1,0-1,-1 0,1 1,0-1,-1-1,3-29,22-29,-12 44,1 1,0 0,1 1,1 0,0 2,1-1,20-11,11-10,-28 19,1 1,0 1,2 1,-1 1,1 1,1 1,41-12,24-6,-67 18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1:41.51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1:49.78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1:50.45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1:51.56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1:52.55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1:59.77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1568 2281,'-187'143,"173"-132,-593 490,25 33,564-516,-8 6,0 2,2 1,1 1,-32 51,55-78,-1 0,0 0,1 0,-1 0,0 1,1-1,0 0,-1 0,1 1,0-1,-1 0,1 0,0 1,0-1,0 0,0 1,1-1,-1 2,0-3,1 0,-1 1,1-1,-1 1,1-1,-1 0,1 1,-1-1,1 0,-1 0,1 0,0 1,-1-1,1 0,-1 0,1 0,0 0,-1 0,1 0,-1 0,1 0,0 0,-1 0,1 0,-1-1,2 1,47-20,41-32,-3-4,133-111,-186 140,214-183,-10-11,-10-10,214-281,-415 479,46-62,-68 88,-1 0,0 0,0 0,-1-1,0 1,0-1,-1 0,0 0,0 0,1-14,-3 20,0 0,0-1,0 1,-1 0,1 0,-1 0,1 0,-1 0,0 0,1 0,-1 0,0 0,0 1,-1-1,1 0,0 1,0-1,-1 0,1 1,-1 0,0-1,1 1,-1 0,0 0,0 0,0 0,0 0,1 0,-1 0,0 1,-1-1,1 1,0 0,0-1,0 1,-4 0,-6 0,0 1,0 0,0 1,0 0,-21 6,-25 13,0 2,2 3,1 2,1 2,-80 60,-231 214,273-219,3 4,4 4,-76 109,158-198,-59 90,57-84,0 0,0 0,1 0,0 1,1 0,0-1,-2 14,5-20,0 0,0 0,0 0,0 0,0-1,1 1,0 0,0 0,0-1,0 1,1 0,-1-1,1 1,0-1,0 0,0 1,0-1,1 0,-1 0,1-1,0 1,0 0,0-1,0 0,0 0,0 0,1 0,-1 0,1-1,3 2,10 3,-1-1,1-1,0-1,0 0,26 0,8-2,-1-2,1-3,-1-2,1-2,-2-2,70-24,-44 8,-1-4,-1-3,98-61,-100 46,-3-3,-1-3,-4-3,-1-2,89-115,-107 113,-79 97,3 4,2 2,1 1,3 1,1 1,-23 60,46-99,1-1,-1 1,1 0,0-1,0 1,0 0,1 0,0-1,0 1,1 0,0 0,-1 0,2-1,2 9,-3-11,1-1,-1 0,1 1,-1-1,1 0,0 0,0 0,0-1,0 1,0 0,0-1,1 1,-1-1,0 0,1 0,-1 0,1 0,-1 0,1-1,0 1,-1-1,1 1,0-1,-1 0,1 0,0 0,-1-1,1 1,0 0,-1-1,1 0,2-1,11-3,-1 0,0-1,-1-1,0 0,0-1,0 0,-1-1,0-1,17-17,9-11,47-62,-58 66,34-57,-52 75,-2 0,0-1,-1 0,-1 0,0 0,4-26,-4 7,13-44,-15 67,1 0,0 0,2 0,-1 1,1 0,13-16,24-23,2 3,3 1,1 3,3 2,60-37,-100 71,0 2,1-1,0 2,0 0,0 1,1 0,-1 1,1 1,24-2,-17 2,-1 0,0-2,37-11,-9-2,-1-3,-1-1,-1-2,43-30,-41 26,-39 22,1 0,-1 0,0-1,11-10,-20 16,0 0,0 0,0 0,0 0,-1 0,1 0,0 0,0 0,0 1,0-1,0 0,0 0,-1 0,1 0,0 0,0 0,0 0,0 0,0 0,-1-1,1 1,0 0,0 0,0 0,0 0,0 0,-1 0,1 0,0 0,0 0,0 0,0 0,0 0,0-1,0 1,0 0,-1 0,1 0,0 0,0 0,0 0,0-1,0 1,0 0,0 0,0 0,0 0,0 0,0-1,0 1,0 0,0 0,0 0,0 0,0 0,0-1,0 1,0 0,0 0,0 0,0 0,0 0,0 0,1-1,-1 1,0 0,0 0,0 0,-14 1,-24 9,-45 18,2-1,-28 9,68-21,1-2,-2-2,1-1,-80 7,-26 0,33-2,109-14,0-1,0 0,0 0,-1 0,1 0,0-1,0 0,0 0,0-1,0 1,0-1,0 0,0 0,1-1,-1 1,1-1,-1 0,1 0,-7-7,6 3,0 0,0 0,1 0,0-1,0 0,1 1,0-1,0 0,1-1,0 1,-1-10,0-19,1 0,2 1,1-1,9-52,-5 41,3 0,1 1,2 1,3-1,36-84,7 6,-44 90,2 2,1 0,1 0,2 2,1 0,45-52,-33 52,1 1,1 1,1 3,65-39,-69 56,-23 6,-20 5,-47 6,-1-2,1-4,-91-6,143 2,0 1,1-1,-1 0,0 0,1-1,0 0,-1 0,1 0,0-1,1 0,-1 0,1-1,0 1,0-1,0 0,0-1,1 1,0-1,-5-9,-6-12,2 0,0 0,-9-33,20 54,-9-31,2-1,-9-70,2 6,9 68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2:02.44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56,'6'0,"8"0,8 0,7 0,5-6,8-2,11-7,1 1,-7 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2:11.32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226 478,'2'-94,"-5"-101,2 183,-1 0,0 0,-1 1,0-1,-1 1,0-1,-1 1,0 1,-1-1,-7-11,10 18,0 0,0 0,0 1,0-1,-1 1,0 0,1-1,-1 2,0-1,0 0,-1 1,1 0,-1 0,1 0,-1 0,1 1,-1 0,0 0,0 0,0 0,1 1,-1 0,0 0,0 0,0 1,0-1,-5 3,7-2,0 0,0 0,0 1,0 0,0 0,0 0,1 0,-1 0,1 0,-1 0,1 1,0 0,0-1,0 1,0 0,0 0,1 0,-1 0,1 0,0 0,0 0,0 1,0-1,1 0,-1 1,1-1,0 0,0 5,0 2,0 0,1-1,0 1,1 0,0-1,0 1,1-1,6 16,-3-15,-1-1,2 0,-1 0,1 0,1 0,-1-1,1-1,1 1,0-1,9 6,13 6,58 25,-11-5,-13-7,108 37,-64-28,-4-12,-69-18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19.41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2:12.19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2:12.80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2:13.50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2:15.80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57,'-6'0,"-9"0,-7-6,-7-3,-5-5,-2-1,5 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2:17.09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2:19.81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0 195,'65'0,"0"2,100 18,-152-17,0-2,0 0,0 0,0-2,0 1,0-1,0-1,-1-1,1 0,-1 0,1-1,-1-1,0 0,0 0,14-10,-4-1,0 0,-1-1,-1 0,-1-2,-1-1,23-30,-26 29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2:35.13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1 504,'2'10,"0"-1,0 1,1-1,1 0,0 0,0 0,10 15,-5-8,-2-4,1-1,0 0,1-1,0 0,1 0,0-1,1 0,-1-1,2 0,-1 0,1-2,0 1,1-2,-1 1,1-2,0 1,0-2,1 0,15 2,-12-3,-1 0,1-1,0-1,-1 0,1-1,-1-1,1 0,-1-2,0 0,0 0,0-1,-1-1,1-1,-2 0,24-16,87-88,-95 82,1 0,1 2,1 2,44-26,-27 21,-2-3,75-66,20-14,-117 97,0 2,1 0,0 2,1 1,1 2,-1 0,41-6,33-1,-69 12,-1-2,42-11,-51 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2:36.93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94 0,'-7'13,"-1"16,-6 10,-1 4,-4-5,2-3,3-7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2:39.09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0,'6'0,"9"0,7 6,7 3,5-1,2 5,2 0,0-3,1-2,-1-3,-7-2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2:48.56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5865 180,'48'0,"0"3,51 8,-76-10,-23-1,1 0,-1 0,0 0,0 0,0-1,0 1,0 0,0 0,0 0,0 0,1-1,-1 1,0 0,0 0,0 0,0 0,0-1,0 1,0 0,0 0,0 0,0-1,0 1,0 0,0 0,0 0,0-1,-1 1,1 0,0 0,0 0,0 0,0-1,0 1,0 0,0 0,-1 0,1 0,0 0,0-1,0 1,0 0,0 0,-1 0,1 0,0 0,0 0,-1 0,-35-25,24 18,-50-35,25 16,0 2,-2 1,-42-18,174 128,-60-56,0-2,2-2,46 28,-56-40,-10-8,-1 1,0 1,0 0,0 1,-2 1,1 0,-1 1,-1 0,0 0,15 22,-20-22,0-1,0 1,-1 0,0 0,-1 1,-1 0,0-1,-1 1,0 0,-1 0,0 1,-1-1,0 0,-1 0,-1 0,-5 21,2-18,-1 0,0-1,-1 0,0-1,-1 1,-1-1,-1-1,1 0,-2 0,0-1,-1 0,-23 18,-119 81,82-63,-109 98,155-123,-1-1,0-1,-2-2,0-1,-2-1,-33 14,-178 69,204-89,1-1,-2-1,1-3,-68 4,-210 24,293-28,0 1,1 1,0 1,1 1,0 1,0 1,1 0,-22 20,-26 13,31-19,-35 30,39-29,-50 32,26-29,-109 41,140-61,5-2,-1-1,0-1,0-1,-1-2,-30 3,13-2,-1610 121,1422-121,-45 4,253-6,-38 3,-86-2,129-3,-1-2,0 0,1 0,0-1,0-1,0-1,0 0,1-1,-1 0,-21-15,-244-196,240 189,-1 2,-62-30,81 46,1 2,-1 1,0 0,0 2,-1 1,0 0,-29 0,-385 7,398-7,31-5,19-8,5 2,1 1,1 1,0 0,1 2,40-19,107-30,-48 19,-45 12,-36 12,0 3,1 1,0 2,49-8,-27 13,62 3,-87 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19.947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2:50.30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2:52.11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2:54.55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149 219,'-6'-7,"-9"-8,-2-14,-4-2,2-3,-3-1,-4-2,3 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3:04.61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260 128,'0'-1,"0"0,1 0,-1-1,1 1,0 0,-1 0,1 0,0 0,0 0,-1 0,1 0,0 0,0 0,0 0,0 0,0 0,1 1,-1-1,0 1,0-1,0 0,1 1,-1 0,3-1,41-10,-31 8,114-22,-46 11,95-31,-162 38,-30 7,-33 7,-128 42,118-31,-1-1,-1-4,-113 12,64-24,62-1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3:30.80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3:36.14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0,'4'1,"1"0,-1-1,0 2,0-1,0 1,0-1,7 5,20 7,12-3,0 1,-2 3,1 1,-2 2,0 2,42 26,-68-35,-1 1,-1 0,0 1,0 1,-1 0,-1 0,0 1,-1 0,0 0,9 23,-2 1,-2 1,-1 1,6 41,-15-53,-4-28,0 0,-1 0,1 0,0 0,0 1,0-1,0 0,0 0,0 0,0 0,0 0,0 0,0 0,-1 1,1-1,0 0,0 0,0 0,0 0,0 0,0 0,-1 0,1 0,0 0,0 0,0 0,0 0,0 0,-1 0,1 0,0 0,0 0,0 0,0 0,0 0,-1 0,1 0,0 0,0 0,0 0,0 0,0 0,-1 0,1 0,0 0,0-1,0 1,0 0,0 0,0 0,0 0,0 0,-1 0,1 0,0-1,0 1,0 0,0 0,0 0,0 0,0 0,0-1,0 1,0 0,-22-41,17 25,-1 1,-1 0,0 0,0 1,-2 0,0 0,-1 1,0 0,0 1,-2 0,1 1,-2 0,1 1,-1 0,-1 1,-17-9,10 7,-2 1,1 1,-1 1,-1 1,1 1,-1 1,-32-3,19 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3:54.34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732 277,'-22'24,"1"2,-25 39,30-41,-1 0,0-1,-34 32,14-26,-2-1,-1-2,-1-2,-57 25,52-26,39-20,-8 6,0-2,-1 0,0 0,-1-2,-29 7,43-12,-1 1,0-1,1 0,-1 0,0 0,0-1,1 1,-1-1,0 0,1 0,-1 0,1-1,-1 1,1-1,0 0,0 0,0 0,0 0,0-1,0 1,0-1,1 1,-1-1,1 0,0 0,0 0,0-1,0 1,0 0,1-1,0 1,-2-7,-1-3,2 1,-1-1,2 0,0 0,0 0,1 0,1 0,0 0,5-22,6-14,19-53,-24 81,5-18,2 2,1-1,2 2,2 0,1 2,48-64,-31 59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4:12.97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351 552,'-227'240,"206"-215,2 1,1 1,1 1,2 0,-18 44,47-94,1 0,1 1,0 1,21-19,32-39,-44 45,-2-1,-2-1,0-1,-3 0,-1-2,-2 0,-2-1,14-59,24-201,-49 284,0 0,1 1,9-27,-9 36,-2 7,-4 17,-10 32,-10-4,-1-1,-2 0,-2-2,-47 55,-22 35,82-109,1 0,1 0,-16 43,25-56,0 1,0 0,1 0,1 0,0 1,1-1,0 1,1-1,3 23,-3-33,1 0,0 0,0 1,0-1,0 0,1 0,-1 0,1 0,0-1,0 1,0 0,0-1,0 1,1-1,-1 0,1 0,-1 0,1 0,0 0,0 0,0-1,0 1,0-1,0 0,0 0,1 0,-1-1,0 1,0-1,1 1,-1-1,0 0,1 0,-1-1,0 1,5-2,3 0,0 0,1-1,-1 0,0-1,0 0,-1-1,1 0,-1-1,12-8,-8 3,-1-1,1 0,-2-1,0 0,0-1,-2-1,0 1,0-2,-1 1,-1-1,-1-1,0 1,6-23,4-9,2 1,2 2,37-60,-42 73,-1 0,-2-1,-2 0,10-41,10-30,-31 102,0 0,1 0,0 0,-1 0,1 0,0 0,0 0,0 0,0 0,0 1,1-1,-1 0,1 1,-1-1,1 1,-1-1,1 1,0 0,0 0,-1 0,1 0,0 0,0 0,0 0,0 1,0-1,0 1,0-1,1 1,-1 0,0 0,0 0,0 0,0 0,0 0,0 1,0-1,3 1,7 4,-1 0,0 1,0 0,-1 1,16 12,0-1,332 229,-303-210,8 6,102 52,-129-76,-2 2,53 41,12 7,-81-55,-1 1,0 1,-1 0,-1 1,-1 1,0 0,12 22,-5-9,36 40,-23-34,1-1,2-3,1 0,1-3,59 35,-54-44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4:21.22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4:46.70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265 775,'77'134,"-17"-32,-36-64,-14-26,-8-13,-3-5,-6-16,-2 1,-1 1,0 0,-2 0,0 1,-23-27,16 20,1 0,-26-49,-90-272,100 225,27 91,-1-1,-2 1,-1 1,-15-31,26 61,-6-11,1 0,0 0,-7-22,12 32,-1 0,1 0,-1 0,1 0,0 0,0 0,-1-1,1 1,0 0,0 0,0 0,0 0,0 0,0-1,1 1,-1 0,0 0,1 0,-1 0,0 0,1 0,-1 0,1 0,0 0,-1 0,1 0,0 0,0 0,-1 1,1-1,0 0,0 0,0 1,0-1,0 1,0-1,0 1,0-1,0 1,0-1,0 1,1 0,-1 0,0 0,0-1,0 1,0 0,0 0,1 1,-1-1,0 0,0 0,0 1,0-1,0 0,1 1,17 5,-1 1,0 1,0 1,-1 0,-1 1,1 1,20 18,19 10,10 4,209 120,-256-152,0 0,-1 2,0 0,18 18,-20-16,1-1,1 0,0-2,23 13,-27-19,0-1,0 0,0-1,0-1,1 0,0-1,-1 0,1-2,0 1,0-2,16-2,-19 2,1-2,-1 1,0-2,0 1,0-2,0 0,-1 0,0-1,0 0,0-1,-1 0,0-1,11-10,-80 49,-305 208,339-221,0 2,2 0,0 2,1 0,1 1,2 2,0 0,1 1,2 0,1 2,1 0,1 0,1 1,2 1,1 0,-9 57,17-82,-2 21,-2 0,0-1,-2 0,-11 31,15-51,1 0,0-1,-1 1,0 0,-1-1,1 1,0-1,-1 0,0 0,0-1,-7 6,8-8,-1 1,1-1,0 1,-1-1,1 0,0-1,-1 1,1 0,-1-1,1 0,-1 0,0 0,1 0,-1-1,1 1,-1-1,1 0,0 0,-6-3,8 4,1 0,0 0,-1 0,1 0,0 0,-1 0,1 0,0 0,-1 0,1 0,0-1,-1 1,1 0,0 0,-1 0,1-1,0 1,0 0,-1 0,1-1,0 1,0 0,0-1,-1 1,1 0,0 0,0-1,0 1,0 0,0-1,0 1,0-1,0 1,-1 0,1-1,1 1,10-9,23-2,28 3,0 2,1 3,66 6,99-5,-221 2,1-1,0-1,-1 1,0-1,1 0,-1-1,0 0,0 0,0 0,-1-1,1 0,-1-1,0 1,0-1,0 0,-1 0,0-1,0 0,0 0,-1 0,1 0,-2-1,1 0,-1 0,0 0,0 0,3-14,11-50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20.51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5:21.67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55,'-1'-2,"-9"-51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5:21.66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509 136,'-2'-2,"-4"-3,1-1,-1 2,0-1,0 1,0 0,-1 0,1 1,-1 0,-8-3,-225-64,212 64,0 1,0 1,0 1,-33 1,38 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5:21.67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529 162,'-1'-1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5:25.30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28:16.4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1454 1547,'-8'-10,"1"0,0-1,1 0,0 0,1-1,0 1,1-1,0 0,-2-15,-5-10,7 23,-1 1,0 0,-1 0,0 0,-13-19,15 27,0 0,-1 1,1 0,-1-1,0 1,0 1,-1-1,1 1,-1 0,1 0,-1 0,0 1,0 0,0 0,-9-1,4 1,-1-1,0 1,1 1,-1 0,0 1,0 0,1 1,-1 0,0 1,1 0,-1 1,1 0,0 1,0 0,0 1,0 0,1 1,-12 8,19-11,0-1,0 0,0 1,0-1,0-1,0 1,0 0,-1-1,-3 2,-1-10,7-17,2 14,-1-1,0 1,0 0,-1 0,-1-1,0 1,0 0,-1 1,0-1,0 0,-1 1,0-1,-1 1,0 1,-1-1,0 1,0-1,-1 2,0-1,0 1,-1 0,-16-11,-1 0,-48-26,51 33,0-1,2-2,-1 0,-21-20,-8-11,36 34,0-1,0 0,1-1,1 0,0-1,1-1,1 0,0 0,-9-20,19 34,-1-1,1 0,-1 1,1-1,-1 1,0-1,0 1,0 0,0-1,0 1,0 0,0-1,0 1,0 0,-1 0,-1-1,2 2,1 0,-1 0,0 0,1 0,-1 0,1 0,-1 0,0 1,1-1,-1 0,1 0,-1 1,1-1,-1 0,1 1,-1-1,1 0,-1 1,1-1,-1 1,1-1,-1 1,1-1,0 1,-1-1,1 1,0 0,-1 0,-19 61,19-57,-40 214,-33 89,66-250,7-45,-1 1,0-1,0 1,-8 18,9-28,-1 0,0-1,0 1,0 0,-1-1,1 1,-1-1,0 0,0 0,0 0,-1 0,1 0,0-1,-1 0,0 1,0-1,1-1,-7 3,-7 2,0 0,1 2,-1 0,2 0,-1 2,1 0,-14 12,23-16,-1 0,1 1,1 0,-1 0,1 0,1 1,-1 0,1 0,1 0,-1 0,1 0,1 1,0-1,0 1,0 0,1 12,-2 15,2 0,1 0,2 0,2 0,10 45,-10-67,0 0,1 0,0-1,1 0,1 0,0 0,1-1,0 0,1-1,0 0,1 0,0-1,0 0,1 0,1-2,13 9,47 32,-47-32,0 0,1-1,50 21,-10-15,-44-16,0 2,0 0,0 1,26 16,-42-21,0 1,-1-1,1 1,-1 0,1 0,-2 1,1 0,0 0,-1 0,0 0,-1 0,0 1,0 0,0 0,0 0,-1 0,0 0,0 8,4 48,-2 0,-4 0,-8 76,6-122,-1 0,-10 30,-2 16,15-62,0 1,0-1,0 0,0 0,0 0,1 1,-1-1,0 0,1 0,-1 0,0 0,1 0,0 0,-1 0,1 0,0 0,-1 0,1 0,0 0,0 0,0 0,0-1,0 1,0 0,0-1,0 1,0 0,0-1,0 0,0 1,0-1,0 0,1 1,-1-1,0 0,0 0,3 0,53 0,-46-1,36-1,-9-1,1 1,-1 3,1 1,52 9,-75-7,-5-3,-1 1,1 0,-1 1,0 0,0 1,0 0,0 1,0 0,-1 0,0 1,0 0,10 10,36 49,-42-48,0 0,1-2,0 1,2-2,22 18,-33-29,0 0,0 0,1-1,-1 1,1-1,-1-1,1 1,0-1,-1 0,1 0,0 0,0-1,0 0,0 0,0-1,0 1,0-1,-1-1,1 1,0-1,-1 0,1 0,9-6,125-76,12-7,-133 82,0 1,0 0,1 1,-1 2,2 0,30-3,8 2,88-19,-128 21,0-2,-1 0,1-1,-1-1,-1 0,1-2,-2 0,26-19,-32 18,1 0,-2 0,0-1,9-14,-9 12,1 1,19-22,-27 34,-1 0,0 0,0 0,0 0,0 0,0 0,0-1,0 1,0 0,-1-1,1 1,0 0,-1-1,1 1,-1-1,0 1,1-1,-1 1,0-1,0 0,0 1,0-1,0 1,0-1,-1-2,-1 1,1 0,-1 1,1-1,-1 1,0-1,0 1,0 0,-1-1,1 1,0 0,-1 1,-3-3,-10-5,-1 0,0 2,-25-9,39 15,-325-99,305 93,1-1,0-1,0 0,-39-26,50 28,1-1,0 0,0-1,1 0,0-1,1 0,0 0,1-1,0 0,-10-20,7 8,1-1,0-1,2 1,1-1,1 0,1-1,1 1,1-30,3 36,0 0,2-1,0 1,1 0,0 1,2-1,0 1,1 0,1 0,1 1,14-22,-22 38,-1 0,1 0,-1 0,1 0,0 1,-1-1,1 0,0 0,-1 0,1 1,0-1,0 0,0 1,0-1,0 1,0-1,-1 1,1-1,0 1,0 0,0 0,1-1,-1 1,0 0,0 0,0 0,0 0,0 0,0 0,0 0,0 0,0 1,0-1,0 0,0 1,0-1,0 1,0-1,0 1,0-1,0 1,-1-1,1 1,0 0,0 0,-1-1,1 1,0 1,6 7,0 0,-1 0,0 1,5 10,2 4,0-7,1-1,19 18,25 30,-28-24,-13-19,0 1,-2 1,0 0,-1 1,-2 0,-1 1,11 32,-21-52,0 0,0-1,-1 1,1 0,-1 0,0 0,0 0,-1 0,0 0,1 0,-2-1,1 1,0 0,-1-1,0 1,-5 7,3-5,-1-1,0 0,0-1,-1 1,1-1,-1 0,-1 0,1-1,-14 7,3-3,-1 0,0-2,0 0,-1-1,0-1,0 0,-36 1,-120 11,29-1,33-14,67-1,1 1,-68 11,56-2,33-7,0 1,1 1,-1 1,1 2,-33 14,54-21,0 0,0 0,0 1,-1-2,1 1,0 0,0 0,-1-1,1 1,-1-1,1 0,0 0,-1 0,1 0,-1 0,1 0,0-1,-1 1,1-1,-4-1,3 0,1 0,0 1,0-1,1 0,-1 0,0 0,1 0,-1-1,1 1,0 0,-1-1,1 1,0-1,0 1,1-1,-1 1,1-1,-1-4,0-13,0 0,2 0,0 0,1 0,9-34,3-32,-10 13,-2 33,10-64,31-82,-41 179,-1 0,0 0,0 0,-1 0,1 0,-2 0,1 0,-1 0,0 0,0 1,-1-1,0 0,0 0,-1 1,1-1,-8-10,5 10,-1-1,-1 1,0 0,0 1,0-1,0 1,-1 1,0-1,-1 1,1 1,-16-7,2 3,-1 1,0 1,1 1,-2 1,-44-2,12 5,-74 9,124-7,0 0,-1 0,1 0,0 1,0 0,0 0,0 1,1-1,-1 1,1 0,-8 6,3 0,1 0,0 0,-14 21,-5 5,28-34,-1-1,1 1,-1 0,0 0,1 0,-1-1,0 1,1 0,-1-1,0 1,0 0,1-1,-1 1,0-1,0 0,0 1,0-1,0 1,0-1,0 0,-1 0,-1-16,15-37,117-279,-75 203,-49 115,2 1,-1 1,2-1,0 1,0 0,1 1,0 0,1 1,1 0,-1 0,1 1,1 0,0 1,0 1,1 0,0 0,0 1,0 1,1 0,0 1,-1 0,2 1,-1 1,0 0,23 1,-30 1,0 1,0 0,0 0,0 1,0 0,-1 0,1 1,0 0,-1 0,0 0,1 1,-1 0,-1 0,9 7,-6-2,0-1,-1 2,0-1,0 1,-1 0,0 0,0 1,3 11,2 10,-2 0,-1 0,-2 1,-1 0,1 39,-4-48,-2 0,-1 1,0-1,-8 32,7-46,0 0,-1 0,-1-1,0 1,0-1,-1 0,0 0,0-1,-1 1,0-1,0 0,-1-1,-9 8,-25 16,-61 37,14-12,87-56,1 1,-1-1,0 0,1 1,-1-1,0 1,1-1,-1 1,1-1,-1 1,1-1,-1 1,1-1,-1 1,1 0,-1-1,1 1,0 0,-1-1,1 1,0 0,0-1,0 1,0 0,-1 0,1-1,0 1,0 0,0 0,0-1,1 2,0 0,0-1,0 0,0 0,0 1,1-1,-1 0,0 0,1 0,-1-1,1 1,-1 0,1 0,2 0,68 15,-61-15,38 8,1-3,0-2,0-2,98-9,-122 3,0 0,0-2,-1 0,0-2,0-1,-1-1,0-1,0-1,-2-1,1-1,22-19,-41 31,-1-1,1 0,-1 1,0-1,1-1,-2 1,1 0,0-1,-1 1,1-1,-1 0,0 0,0 0,-1 0,1 0,-1 0,0 0,0 0,0-1,-1 1,1 0,-1-1,0 1,0-1,-1 1,1 0,-1-1,0 1,0 0,-1 0,-1-5,-13-34,3-1,1 0,2-1,2 0,3 0,1-1,2 0,2 1,10-75,-4 79,3 1,0 0,3 0,2 1,1 1,1 0,28-44,-37 70,-1 0,0-1,-1 1,0-1,-1 0,5-25,-9 35,1 0,-1 0,1 0,-1 0,0 0,0-1,0 1,-1 0,1 0,-1 0,0 0,0 0,0 1,0-1,0 0,0 0,-1 0,0 1,1-1,-1 1,0 0,0-1,0 1,-1 0,1 0,0 0,-1 0,1 1,-1-1,0 1,0-1,1 1,-1 0,0 0,0 0,-5 0,-16-3,-1 1,0 2,0 0,0 2,0 1,-25 5,-2 2,-94 32,120-30,1 1,0 1,-35 25,-41 22,90-55,0 0,0-1,0-1,0 0,-1 0,1-1,-21 2,29-4,1 0,-1 1,1-1,-1 0,1 0,-1-1,1 1,-1-1,1 1,-1-1,1 0,-1 1,1-1,0-1,-1 1,1 0,0 0,0-1,0 1,0-1,0 0,0 0,1 0,-1 0,1 0,-1 0,1 0,0 0,-1 0,1-1,0 1,1 0,-1-1,0 1,1-1,-1 1,1-1,0 1,0-1,0-4,1-2,0 1,0-1,1 1,0-1,1 1,0 0,0 0,0 0,1 0,10-13,162-192,-106 134,-57 63,-1 0,-1 0,-1-2,0 1,-1-1,-1-1,0 1,-1-2,-2 1,0 0,-1-1,-1 0,0 0,-2 0,0 0,-4-37,2 53,0 0,0-1,0 1,-1 0,1 0,-1 0,0 0,0 1,-4-6,-5-10,16 24,-1 1,1-1,0 0,1 0,0-1,-1 1,1-1,9 4,72 40,-58-33,19 9,-30-15,1 0,-1 1,-1 1,0 1,18 15,-11-4,1-1,2-1,38 24,-48-35,0-2,0 0,0-1,1-1,0-1,1 0,28 3,-7-6,-1-2,1-2,-1-1,57-12,14-1,-86 12,-1-2,0 0,25-11,48-13,-87 28,1 1,-1-1,1 1,-1 1,1 0,-1 0,19 4,-22-3,-1 1,0-1,0 1,1 0,-2 1,1-1,0 1,0 0,-1 0,0 0,1 1,-1-1,4 6,0 2,0 0,-1 0,10 23,14 20,-31-53,0 0,1 0,-1 0,0 0,1-1,-1 1,1 0,-1 0,1-1,-1 1,1 0,0-1,-1 1,1-1,0 1,0-1,-1 1,1-1,0 1,0-1,0 0,-1 1,1-1,0 0,0 0,0 0,0 0,0 0,0 1,-1-2,1 1,1 0,-1-1,1 0,-1-1,0 1,0-1,0 1,0-1,-1 1,1-1,0 1,-1-1,1 0,-1 1,1-1,0-3,4-68,-5 72,0 0,1-20,-1 0,-1 0,-1 0,-6-28,6 43,0-1,-1 0,1 1,-1-1,-1 1,0 0,1 0,-2 1,1-1,-1 1,0 0,0 0,0 0,0 1,-1 0,-11-7,6 6,1 1,-1 0,0 0,0 1,0 0,-1 1,1 1,-1 0,1 0,-1 1,1 0,-1 1,1 1,-18 4,28-6,0 0,0 0,1 1,-1-1,0 0,0 1,1-1,-1 0,0 1,1-1,-1 1,0-1,1 1,-1 0,1-1,-1 1,1-1,-1 1,1 0,-1 0,1-1,0 1,-1 0,1 0,0-1,0 1,-1 0,1 1,0 0,1 0,-1 0,1 0,-1 0,1 0,0 0,0 0,0 0,0 0,0 0,2 2,45 46,-40-42,57 50,-45-42,0 1,-1 1,-1 0,-1 1,-1 1,21 35,54 142,-69-151,-1 1,15 56,-22-61,1 0,2-2,33 58,-24-51,-2 0,24 66,-42-98,3 2,9 18,-17-34,-1-1,0 1,0 0,0-1,0 1,1 0,-1-1,0 1,0 0,0-1,0 1,0 0,0 0,-1-1,1 1,0 0,0-1,0 1,-1-1,1 1,0 0,-1-1,1 1,0-1,-1 1,1-1,-1 1,1-1,-1 1,1-1,-1 1,1-1,-1 1,0-1,1 0,-1 0,1 1,-1-1,0 0,1 0,-1 0,0 1,0-1,-166 21,98-14,54-7,1 1,0 0,0 1,0 1,0 0,0 1,-20 8,-23 16,32-17,0 2,1 0,0 2,-23 18,-41 43,22-16,-2-4,-144 91,200-139,1 0,0 0,0 2,1-1,-10 12,11-11,-1 0,0 0,0-1,-23 14,32-22,-1 0,1-1,0 1,0-1,0 1,-1-1,1 0,0 1,-1-1,1 0,0 0,-1 0,1 0,0 0,-1 0,1 0,0 0,0-1,-1 1,1 0,0-1,0 1,-1-1,0 0,-1-1,1 0,-1-1,1 1,0 0,-1-1,1 0,0 1,1-1,-4-5,-1-6,1 0,-1-1,-3-19,3-2,1 0,1 0,2 0,2-1,1 1,2-1,1 1,2 0,15-49,8-7,4 1,57-113,-61 145,2 2,3 1,2 1,52-60,33-1,-1 2,-70 62,-139 150,43-49,11-14,1 2,1 2,-44 70,65-87,0-2,0 0,-29 37,89-148,-43 84,-1 0,-1 0,1-1,-1 1,-1-1,1 0,-1 0,0 0,-1 0,1-10,-3 13,1 1,-1-1,0 1,0 0,0-1,-1 1,1 0,-1 0,0 0,0 0,-1 0,1 0,-1 0,0 1,0-1,0 1,0 0,-1 0,-6-5,-5-1,0 0,0 1,-1 1,0 0,-1 1,1 1,-1 0,-19-2,14 3,0 1,0 1,0 2,0 0,-42 5,60-4,0 0,1-1,-1 1,1 1,-1-1,0 0,1 1,0 0,-1 0,1 0,0 0,0 0,0 1,0-1,1 1,-1 0,1-1,0 1,-1 1,-1 4,3-6,0 1,0 0,1 0,0-1,-1 1,1 0,0 0,0 0,1 0,-1-1,0 1,1 0,0 0,0-1,0 1,0 0,0-1,0 1,0-1,1 1,0-1,-1 0,1 0,0 0,0 0,0 0,4 3,1 1,1-1,-1 0,1-1,0 0,0 0,0-1,0 1,1-2,-1 1,1-1,0-1,-1 0,1 0,0 0,0-1,0-1,13-1,-12 0,1 1,-1-2,1 0,-1 0,0 0,0-2,-1 1,1-1,-1 0,0-1,0 0,0-1,-1 0,8-8,-15 13,1 1,0-1,-1 0,1 1,-1-1,0 0,0 0,0 0,0 0,0 0,0 0,0-1,0 1,-1 0,1 0,-1 0,0-1,0 1,0 0,0-1,0-3,-1 4,0 0,0 0,0 0,-1 1,1-1,0 0,-1 1,1-1,-1 1,0-1,1 1,-1 0,0 0,0 0,0 0,1 0,-1 0,-4-1,-1 0,1 1,-1-1,1 1,-1 0,1 1,-1 0,0 0,1 0,-1 1,1 0,-1 0,1 0,-1 1,-7 3,-3 6,0 0,1 1,1 1,0 0,0 1,2 1,0 0,0 1,2 0,0 1,0 0,2 1,0 0,1 0,1 1,1 0,1 0,0 1,-2 26,7-41,-1 1,1-1,1 0,-1 1,1-1,0 1,0-1,1 0,0 0,0 1,0-1,0 0,5 7,-1-3,1-1,0 0,0-1,0 1,1-1,15 11,-3-6,0 0,1-1,1-1,0 0,39 10,-46-17,-1 1,1-2,-1 0,1-1,0 0,-1-2,1 1,0-2,-1 0,1 0,18-7,-13 1,0 0,-1-1,0-1,0-1,-1-1,-1-1,18-15,-23 18,6-4,0-1,-1-1,0 0,-2-1,0 0,0-2,18-32,-29 34,-15 18,-24 23,-8 11,1 2,1 1,3 2,1 2,2 1,3 2,-42 73,58-78,16-40,0 0,0 1,0-1,0 0,0 0,0 1,0-1,0 0,0 0,0 1,0-1,0 0,0 0,0 1,0-1,0 0,0 0,0 1,0-1,0 0,0 0,0 0,1 1,-1-1,0 0,0 0,0 0,0 1,0-1,1 0,-1 0,0 0,0 0,0 1,1-1,-1 0,0 0,0 0,1 0,-1 0,0 0,21-11,21-31,-1-2,-2-2,61-92,-71 96,-23 34,1-2,0 0,0 0,-1 0,0-1,-1 0,7-18,-12 29,0-1,0 1,0 0,1 0,-1-1,0 1,0-1,0 1,0 0,0-1,0 1,1 0,-1-1,0 1,0 0,0-1,0 1,0-1,0 1,-1 0,1-1,0 1,0 0,0-1,0 1,0 0,0-1,-1 1,1 0,0-1,0 1,-1 0,1-1,0 1,0 0,-1 0,1-1,0 1,-1 0,1 0,0 0,-1-1,1 1,0 0,-1 0,1 0,0 0,-1 0,1 0,-1 0,1 0,0 0,-1 0,1 0,0 0,-1 0,1 0,0 0,-1 0,1 0,-1 1,1-1,0 0,-1 0,1 0,-1 1,-26 15,26-15,-50 39,-2 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36:32.69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36:53.72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2397 1745,'1'3,"-1"-1,1 0,0 0,0 0,0 0,0 0,1 0,-1-1,1 1,-1 0,1-1,-1 1,1-1,0 1,0-1,0 0,0 0,0 0,0 0,2 1,50 21,-48-21,16 6,-15-7,-1 1,0 0,1 0,-1 1,0 0,0 0,-1 0,1 1,-1 0,0 0,7 6,-12-10,0 1,1-1,-1 0,0 1,0-1,0 0,1 1,-1-1,0 1,0-1,0 0,0 1,0-1,0 1,0-1,1 0,-1 1,0-1,0 1,-1-1,1 0,0 1,0-1,0 1,0-1,0 0,0 1,-1-1,1 1,0-1,0 0,0 1,-1-1,1 0,-1 1,-17 8,-25-2,42-7,-143 5,111-6,1 1,-1 2,1 0,0 3,0 1,-46 14,-177 55,87-30,130-35,-1-3,1-1,-2-2,-41 0,-11 1,55 0,-1 2,1 2,1 1,0 2,0 1,-55 30,73-35,-1-1,-1 0,1-2,-1 0,0-1,-36 2,-126-7,93-2,77 3,0 0,1 0,-1-1,0-1,0 0,1-1,-1 0,1-1,0 0,0-1,0 0,1 0,0-1,0-1,0 0,1 0,0-1,0 0,1 0,0-1,0 0,1-1,0 0,1 0,0 0,1 0,-8-22,-2-17,2-1,2 0,3-1,2 0,2 0,3-77,-1 60,-22-122,10 103,9 54,-3-1,0 1,-22-52,-52-88,13 27,63 134,1-1,0 0,1 0,0-1,1 1,1-1,0 0,1 1,1-28,1 33,1 0,0 0,0 0,1 1,0-1,0 1,0-1,1 1,1 0,-1 0,1 1,0-1,0 1,1 0,0 1,0-1,14-8,-4 2,1 2,1 0,0 1,0 1,1 0,0 2,0 0,22-3,-26 6,0 1,0 1,0 1,0 0,0 0,0 2,0 0,-1 0,1 2,0 0,19 8,-11-2,-2 1,1 1,-2 1,1 1,-2 0,0 2,-1 0,-1 1,0 1,-1 1,-1 0,-1 1,0 0,-2 1,0 0,-2 1,0 1,6 24,14 38,52 167,-69-202,-2 1,-2 0,2 60,-8-64,-3 1,-1-1,-10 59,9-93,-1 0,0 0,-1 0,0 0,-1-1,-1 0,0 0,0 0,-1-1,0 0,-1 0,-1-1,0 0,0 0,0-1,-17 12,23-19,-1-1,0 1,1 0,-1-1,0 0,0 0,0 0,1 0,-1-1,0 1,0-1,0 0,0 0,0-1,0 1,0-1,0 0,0 0,0 0,1 0,-1-1,0 0,1 1,-1-1,1 0,0-1,0 1,-1-1,2 1,-4-4,-7-6,1-1,1 0,0 0,1-1,-14-25,4-4,3 0,1-2,2 0,-14-84,3 15,15 69,4 16,-2 1,-21-54,-52-88,79 166,1 0,-1 0,0 0,1 0,0 0,0 0,0 0,1 0,-1 0,1-1,0 1,0 0,0 0,1-1,0 1,1-6,-1 8,1-1,-1 1,1 0,0-1,-1 1,1 0,0 0,0 0,1 0,-1 1,0-1,1 0,-1 1,1 0,-1-1,1 1,0 0,-1 1,1-1,0 0,0 1,-1-1,1 1,0 0,4 0,-2 0,1 1,-1-1,0 1,1 0,-1 0,0 1,0 0,0 0,0 0,0 0,0 1,-1 0,1 0,-1 0,0 0,0 1,6 6,6 8,-1 1,22 35,-18-25,139 234,-16-26,-135-225,0-1,2-1,-1 0,1 0,1 0,0-1,0-1,1 0,0 0,0-1,0 0,1-1,0 0,1-1,-1-1,1 0,0 0,0-2,0 1,1-2,-1 1,24-2,13-1,0-1,-1-2,1-3,55-15,-83 18,-1 0,1 1,0 2,-1 0,1 1,0 1,0 1,-1 2,1 0,-1 0,0 2,0 1,-1 1,0 0,36 22,-52-28,-1 1,1-1,0 1,-1 0,1 0,-1 0,0 1,0-1,0 1,-1 0,1 0,-1 0,0 0,2 4,-3-4,0-1,-1 1,1 0,-1-1,0 1,0 0,-1-1,1 1,-1-1,1 1,-1 0,0-1,0 0,-1 1,1-1,-1 0,-4 7,-8 10,0 0,-2 0,-1-2,0 0,-1-1,-1-1,0 0,-29 16,10-9,-2-1,0-3,-72 25,111-43,0 0,-1-1,1 1,0-1,0 0,-1 1,1-1,0 0,0 0,-1 0,1 0,0 0,-1 0,1 0,0 0,0-1,-1 1,1 0,0-1,-2 0,2 0,1 0,-1 1,1-1,-1 0,1 0,0 0,-1 0,1 0,0 1,0-1,0 0,-1 0,1 0,0 0,0 0,0 0,1 0,-1 0,0 0,0 0,1-1,3-11,1 1,0 0,10-16,-5 8,9-31,-2-2,-3 0,14-98,-20 101,-1 14,-2 1,-1-1,-2 1,-2-1,-1 0,-2 0,-1 1,-2-1,-1 1,-2 1,-1-1,-21-45,-12-25,39 93,0-1,1 1,1-1,0 0,1 0,0-17,1 29,0 1,0-1,0 1,0-1,0 1,0-1,0 1,0-1,0 1,0-1,1 1,-1 0,0-1,0 1,1-1,-1 1,0-1,1 1,-1 0,0-1,1 1,-1 0,1-1,-1 1,0 0,1 0,-1-1,1 1,-1 0,1 0,-1 0,1 0,-1 0,1-1,-1 1,1 0,-1 0,1 0,-1 0,1 0,-1 1,1-1,-1 0,1 0,-1 0,1 0,-1 0,1 1,-1-1,1 0,-1 1,0-1,1 1,25 16,-7 4,0 1,-1 0,28 50,-29-44,1-2,1 0,23 25,120 122,-116-117,-2 1,41 74,-82-126,0 0,0 0,1 0,-1 0,1-1,0 1,0-1,1 0,-1 0,8 4,-10-7,0 0,1 0,-1 0,0-1,1 1,-1-1,1 1,0-1,-1 0,1 0,-1 0,1 0,-1-1,1 1,-1-1,1 1,-1-1,0 0,1 0,-1 0,0 0,1-1,-1 1,0-1,0 1,3-4,5-4,-1-1,1 0,-2-1,0 0,0 0,-1-1,0 0,-1 0,0-1,-1 1,-1-1,0-1,0 1,1-20,0-1,-1-2,-3 1,0 0,-7-51,3 73,0 1,0-1,-1 0,-1 1,0 0,-1 0,-9-15,7 14,1-1,0 1,2-1,-9-28,4-26,3-1,4 1,7-105,-1 48,-4 32,5-96,-3 180,0 0,1 0,0 0,1 0,0 0,1 1,-1 0,2-1,-1 1,1 0,0 1,1-1,11-11,-15 17,-1 1,1-1,-1 1,0-1,1 1,-1-1,0 0,0 0,0 1,0-1,-1 0,1 0,0 0,-1 0,1 0,-1 0,0 0,1-3,-2 4,0-1,0 1,1 0,-1 0,0 0,0 0,0 0,0 0,0 0,0 1,0-1,0 0,-1 1,1-1,0 0,0 1,-1-1,1 1,0 0,-1-1,1 1,0 0,-1 0,1 0,0 0,-1 0,1 0,0 0,-2 1,-23 1,1 1,0 1,-29 8,-44 8,27-14,38-4,-1 1,-52 13,40-5,-76 6,87-14,0 2,1 1,0 1,-45 17,53-14,1 1,0 2,1 0,-28 21,42-25,-1 0,1 1,0 0,1 0,0 1,1 0,1 1,-1 0,2 0,-8 19,5-8,2 1,0 1,2 0,-4 39,3 102,6-137,-1-3,2 0,0 1,2-1,7 29,-7-44,0-1,1 1,0-1,1 0,0-1,1 1,0-1,0 0,1 0,0-1,0 0,15 12,-13-12,1-1,0 1,1-2,-1 1,1-2,1 1,-1-2,1 1,0-1,0-1,0 0,0-1,0-1,19 1,-15-3,-1 0,0-1,-1-1,1-1,0 0,-1-1,0 0,0-1,0-1,-1 0,21-15,-4 1,-2-1,0-1,-2-1,-1-2,0-1,-2 0,-2-2,0-1,-2 0,-1-1,-1-1,-2-1,14-44,-27 70,1-1,-1 1,-1-1,0 1,0-1,0 0,-1 0,0 1,0-1,-1 0,0 1,0-1,-1 0,0 1,-1 0,1-1,-1 1,-1 0,1 1,-1-1,-1 0,1 1,-1 0,0 0,0 0,-1 1,1 0,-1 0,-1 0,1 1,0 0,-1 0,0 1,-13-5,17 6,0 0,-1 0,1 1,0 0,-1 0,0 0,1 0,-1 0,0 1,1-1,-1 1,0 0,1 1,-1-1,0 0,1 1,-1 0,0 0,1 0,-1 0,1 1,-1-1,1 1,0 0,0 0,0 0,0 0,0 1,0-1,1 1,-1 0,1-1,0 1,-1 0,1 1,1-1,-3 4,0 1,-1 1,2 0,-1 0,1 0,1 0,0 0,0 0,0 1,2-1,-1 1,1-1,2 17,-2-22,1 0,0-1,0 0,1 1,-1-1,1 1,-1-1,1 0,0 0,0 0,0 0,1 0,-1-1,1 1,0-1,-1 1,1-1,0 0,0 0,1 0,-1-1,0 1,1-1,-1 0,0 0,1 0,0 0,-1 0,1-1,-1 0,1 0,0 0,-1 0,1 0,6-2,-3 1,1-1,-1 0,0 0,0-1,0 0,0 0,0-1,-1 0,1 0,10-9,-13 9,0 1,0 0,-1-1,1 0,0 0,-1 0,0 0,0 0,-1-1,1 1,-1-1,0 0,0 0,0 0,-1 0,2-7,-3 11,0 0,0 0,0-1,0 1,0 0,0-1,0 1,0 0,-1 0,1-1,0 1,-1 0,1 0,-1-1,1 1,-1 0,0 0,0 0,1 0,-1 0,0 0,0 0,0 0,0 0,0 1,0-1,0 0,0 1,0-1,-1 0,1 1,0-1,0 1,-1 0,1-1,0 1,0 0,-1 0,1 0,0 0,-1 0,1 0,0 0,0 0,-1 1,-1 0,-2 0,0 0,0 1,0 0,0 0,0 0,0 0,1 1,-1 0,1 0,-5 4,5-3,0 1,0-1,1 1,0-1,0 1,0 0,1 0,0 0,0 1,0-1,0 0,1 1,0-1,-1 7,2-10,0 0,0 1,0-1,1 0,-1 1,0-1,1 0,0 0,-1 0,1 1,0-1,0 0,0 0,0 0,1 0,-1 0,1-1,-1 1,1 0,-1-1,1 1,0-1,0 1,0-1,0 0,0 0,0 0,0 0,0 0,0 0,0-1,1 1,-1-1,0 1,0-1,1 0,3 0,0 0,0-1,1 0,-1 0,0 0,0-1,1 0,-1 0,0-1,-1 1,1-1,0-1,-1 1,0-1,10-8,-7 5,1 1,1 0,-1 0,13-4,-18 8,0 1,0 0,-1 0,1 0,1 1,-1 0,0-1,0 1,0 0,0 1,0-1,0 1,0 0,0 0,6 3,-2 0,0 1,0 0,0 1,0-1,-1 2,9 9,-10-10,0 0,0 0,1-1,0 0,0 0,0 0,10 4,-15-9,1 1,-1-1,1 1,0-1,-1 0,1 0,-1 0,1 0,-1 0,1-1,0 1,-1-1,1 0,-1 0,0 1,1-2,-1 1,0 0,1 0,-1-1,0 1,0-1,0 0,0 0,-1 1,1-1,0 0,1-4,-1 4,1-3,1 0,0 1,1 0,-1-1,1 1,-1 1,8-5,-10 7,-1 0,1 1,0-1,0 1,-1 0,1 0,0 0,0-1,0 1,-1 1,1-1,0 0,0 0,-1 1,1-1,0 1,-1 0,1-1,0 1,-1 0,1 0,-1 0,1 0,-1 0,1 0,-1 0,0 1,0-1,0 0,2 3,4 7,0 0,0 0,-1 1,-1 0,0 0,0 1,-1 0,-1-1,0 1,-1 0,1 22,1 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37:14.58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2360 3190,'4'-2,"0"1,0-1,0 0,0 0,0-1,0 1,-1-1,0 0,1 0,-1 0,0 0,0 0,-1-1,1 1,2-5,2-2,6-8,0 0,-2 0,-1-1,0-1,13-38,-11 21,-2-1,8-56,-17 80,0-1,-2 0,1 1,-2-1,0 0,0 1,-2-1,0 1,0 0,-1 0,-1 1,0-1,-1 1,-1 1,0-1,0 1,-1 1,-1-1,0 2,0-1,-1 1,0 1,-1 0,0 1,-1 0,0 1,0 0,0 1,-1 0,0 1,0 1,0 0,0 1,-27-2,36 4,-1 1,1 1,0-1,0 1,0-1,0 1,0 1,0-1,1 1,-1 0,0 0,1 0,-1 1,1-1,-5 5,2-1,0 1,0 0,1 0,0 0,0 1,0 0,-6 14,2 0,0 0,2 1,1 0,1 0,-6 40,10-48,2 0,0 0,0 0,2 1,0-1,0 0,1 0,1-1,1 1,0-1,1 0,0 0,1-1,14 21,-13-23,0 1,1-1,1-1,0 0,0 0,1-1,0 0,1-1,-1 0,2-1,-1-1,1 1,0-2,0 0,24 6,-31-11,0 1,1-1,-1 0,0 0,0-1,0 0,0 0,0 0,0-1,0 0,-1 0,1 0,0-1,-1 0,0 0,0 0,0-1,0 0,0 0,-1 0,1 0,6-10,3-4,-1 0,-1-1,-1 0,0-1,8-23,10-37,-4-1,21-115,-42 178,0-1,-2 0,-1 0,0 0,-4-34,2 43,-1 0,-1 0,1 1,-2-1,1 1,-2-1,1 1,-1 0,0 1,-1-1,0 1,-9-10,-3 2,0 0,0 2,-2 0,1 1,-2 0,0 2,0 1,-1 0,0 2,-1 1,0 0,-25-3,-19-1,-1 3,0 2,-68 5,118 1,-1 1,1 1,0 1,0 0,1 1,-1 1,1 1,0 0,0 2,0 0,1 0,1 2,-1 0,2 0,-1 2,2 0,-1 0,2 1,-1 1,2 0,-18 28,19-24,0 0,1 1,1 0,1 0,1 1,0 0,1 1,2-1,0 1,1-1,1 1,2 25,0-30,1 0,1 0,0 0,1 0,1-1,0 1,1-1,0-1,2 1,0-1,0 0,1-1,1 0,0-1,1 0,13 12,-7-9,2-1,0 0,0-2,1 0,33 14,-46-23,-1-1,1 1,0-1,0 0,0-1,0 1,0-1,0-1,0 1,0-1,1-1,-1 1,0-1,0 0,0-1,0 0,0 0,-1 0,1-1,-1 0,13-8,-5-1,0-1,-1-1,0 0,-1-1,-1 0,0-1,-1 0,9-23,-5 12,-3-2,0 1,-2-2,8-41,-15 61,-1 1,0-1,-1 0,0 1,0-1,-1 0,0 1,-1-1,0 1,-1 0,0-1,0 1,-6-12,2 10,0 1,0-1,-1 1,0 1,-1 0,0 0,0 0,-1 1,-12-8,-7-1,-1 2,0 1,0 1,-1 1,-1 2,-60-12,72 18,-1 2,1 0,-1 0,1 2,-1 1,1 1,-1 0,-34 9,43-7,1 0,0 0,-1 1,1 0,1 1,-1 1,1-1,0 2,1-1,0 1,0 1,0 0,1 0,1 0,0 1,-7 12,9-14,1-1,1 1,-1 1,1-1,1 0,-1 1,1-1,1 1,0 0,0 0,1 0,0-1,0 1,1 0,0 0,1-1,-1 1,2-1,-1 1,1-1,1 0,0 0,0 0,0 0,1-1,0 0,0 0,1 0,0 0,0-1,1 0,13 9,-8-7,0 0,0-1,0-1,1 0,0 0,1-1,-1-1,1-1,21 4,-25-6,0-1,0 0,0 0,0-1,0 0,0-1,-1 0,1 0,0-1,-1 0,0-1,1 0,-2-1,15-9,2-5,-2-1,0-1,-1-1,-2-1,0-1,-1 0,-2-2,25-47,-10 9,-4-1,35-115,-53 147,-2 0,0-1,-3 0,3-35,-8 58,0 0,-1-1,0 1,0 0,-1 1,-1-1,1 0,-2 1,0-1,0 1,-1 0,0 0,0 1,-1-1,-1 1,-13-14,-3 1,-1 2,0 1,-2 1,-1 1,0 1,0 2,-52-20,13 11,-2 3,-96-16,123 28,0 2,0 2,-1 2,-43 3,69 1,0 0,1 0,-1 2,1 0,-1 0,1 2,1 0,-1 0,1 2,0 0,1 0,0 1,-20 18,15-8,0 2,2 0,0 0,1 2,1 0,2 0,0 2,1-1,-11 42,13-36,2 0,1 1,1 0,1 0,2 0,2 0,0 0,6 33,-5-56,1-1,0 0,0 1,1-1,0 0,0 0,1 0,0-1,0 1,0-1,1 0,5 5,0-1,1-1,-1 0,1-1,1 0,-1-1,16 7,3-1,0-2,1-1,1-1,57 9,-81-17,32 5,-1-1,1-2,57-3,-86-1,0 0,1-1,-1 0,0-1,0 0,-1-1,1 0,-1 0,1-1,-2-1,1 0,0 0,-1-1,0 0,-1 0,0-1,11-12,5-15,-1-1,-2-1,28-64,36-132,-80 220,13-42,-2 0,12-76,-26 116,0 0,-1 0,-1 0,0 0,-1 0,0 1,-2-1,1 0,-2 1,0-1,-1 1,0 0,-1 0,-10-16,2 12,0 2,-2-1,0 2,0 0,-2 1,1 1,-2 0,0 2,0 0,-1 1,-1 1,1 1,-1 0,-1 2,-29-5,39 9,0 1,0 1,0 0,0 1,1 0,-1 0,0 2,0-1,1 1,0 1,0 0,0 1,0 0,0 1,1 0,0 0,-16 14,2 3,1 0,1 2,1 0,1 1,-20 36,8-9,2 1,3 1,2 1,3 1,2 1,-23 117,40-157,1 0,1-1,0 1,2 0,0 0,5 24,-4-31,0-1,1 0,1 0,0-1,0 1,1-1,0 1,1-2,0 1,0-1,1 1,11 10,-1-5,2-1,-1 0,2-2,-1 0,2-1,-1 0,1-2,27 7,-16-7,1-1,0-1,0-1,67-1,-87-5,0-1,0-1,0 0,0 0,-1-2,1 1,-1-1,0-1,-1 0,1-1,-1 0,-1-1,1 0,-1-1,13-15,2-3,-2-1,-1-1,-2-1,25-46,-18 21,-2 0,-3-2,-2-1,-3 0,14-85,-23 90,-2 0,-2-1,-3 1,-2-1,-3 1,-13-76,13 110,0 1,-2-1,0 1,-1 0,0 0,-2 0,0 1,-1 1,0-1,-1 2,-1-1,-1 2,0 0,-1 0,-30-22,8 12,0 2,-2 1,0 2,-57-19,28 16,-131-24,182 43,0 1,0 0,0 1,0 1,0 0,0 1,0 1,-19 5,23-3,1 0,0 0,0 1,0 1,1 0,0 1,0-1,0 2,1 0,0 0,-10 12,-2 5,2 1,0 1,2 1,1 0,1 1,2 1,1 0,1 1,-12 57,9-17,4 2,3-1,3 98,3-158,1 1,1-1,0 0,1 1,0-1,1 0,0 0,1 0,1-1,-1 1,2-1,0 0,0 0,1-1,0 0,0 0,1-1,1 0,0 0,0-1,1 0,-1 0,2-1,-1-1,18 9,-12-8,-1-1,1-1,1 0,-1-1,0 0,1-2,0 0,0 0,0-2,0 0,-1-1,1-1,0-1,-1 0,1-1,-1 0,16-8,-9 2,-1-1,0-1,-1-1,-1-1,0-1,-1-1,0 0,-1-1,-1-1,-1-1,14-21,3-9,-3-1,-2-2,-2-1,-3 0,-2-2,-2-1,21-110,-38 153,0 1,0 0,-1-1,-1 1,0 0,-1-1,-1 1,1 0,-2-1,-6-19,5 22,-1 0,0 1,-1 0,0 0,-1 0,0 1,0-1,0 2,-1-1,0 1,-1 0,-14-9,-10-3,0 2,0 1,-2 1,0 2,-59-14,14 10,-126-10,177 24,-1 2,0 0,0 2,-51 9,68-7,0 0,0 1,0 1,0 0,1 1,0 0,0 1,1 0,0 1,0 0,0 1,-17 19,7-2,2 1,1 1,1 1,1 0,2 1,1 1,2 0,0 1,3 0,0 0,2 1,1 0,0 66,6-86,1 0,0-1,0 1,1 0,1-1,0 0,1 0,0 0,1 0,0-1,1 0,0 0,1 0,0-1,0-1,1 1,1-1,-1-1,2 0,-1 0,1-1,0 0,0-1,1 0,0-1,0 0,0-1,1-1,-1 0,1 0,20 1,-17-2,0-1,0-1,0 0,0-1,0-1,0 0,0-1,0-1,-1 0,1-1,-1-1,0 0,-1-1,0-1,0 0,0-1,-1-1,-1 0,0 0,16-18,0-6,-1-2,-2-1,-2-1,-1-1,-2-1,-1-1,14-48,-29 76,0 0,-1 0,0-1,-1 1,0-1,-1 0,-1 1,0-1,-3-21,1 29,1 0,-1 0,0 0,-1 1,1-1,-1 1,0-1,0 1,-1 0,0 0,0 1,0-1,0 1,-1-1,0 1,0 1,0-1,0 1,0 0,-1 0,1 0,-11-3,10 4,0 0,-1 1,1-1,0 1,-1 0,1 1,0-1,-1 1,1 1,-1-1,1 1,0 0,-1 0,-9 5,7-3,1 1,0 1,0 0,0 0,0 0,1 1,0 0,0 1,-7 8,-1 5,1 0,0 1,2 1,0 0,2 1,-14 40,11-21,2 1,1 0,3 0,1 1,2-1,3 1,1 0,7 52,-4-75,1-1,1 1,1-1,0-1,2 1,0-1,1-1,18 27,-18-32,1-1,0 0,1-1,0 0,1-1,1 0,-1-1,1 0,1-1,-1 0,2-1,20 7,-16-8,1-1,0 0,0-2,1 0,-1-1,0-1,27-3,-41 1,0 0,-1 0,1-1,0 1,-1-2,1 1,-1 0,0-1,1 0,-2-1,1 1,0-1,0 0,-1 0,0 0,0 0,4-6,5-9,0-1,20-42,-23 43,14-30,-2 0,-2-2,-2 0,-3-1,-2-1,8-59,-20 100,-1 0,0 0,-1 0,0 0,-1 0,0 0,-1 0,0 0,-1 1,0-1,-1 1,0 0,0 1,-13-17,13 19,-1 1,0 0,0 1,-1-1,0 1,0 0,-1 1,1 0,-1 0,0 0,-1 1,1 1,-1-1,0 1,1 1,-1 0,0 0,-1 0,-13 1,13 1,1 1,-1 0,1 0,0 1,-1 0,1 1,0 0,0 0,1 1,-15 8,9-2,0-1,1 1,1 1,0 1,-18 21,9-6,1 1,2 0,1 2,2 0,-18 47,16-25,2 0,3 0,1 1,3 1,3-1,2 107,4-144,0-1,1 0,0 0,1-1,1 1,0 0,1-1,1 0,9 17,-9-22,0 0,1-1,-1 1,2-2,-1 1,1-1,0 0,1-1,-1 0,1 0,0-1,1 0,19 7,-18-8,1-1,0 0,0 0,0-2,1 1,-1-2,0 1,0-2,1 1,-1-2,0 0,0 0,0-1,0 0,-1-1,1-1,-1 0,0 0,11-8,-11 6,0-1,-1 0,1-1,-2 0,1 0,-1-1,-1 0,0-1,0 0,-1 0,-1-1,0 0,0 0,-1 0,-1 0,0-1,4-21,-7 26,0-1,-1 0,1 0,-2 1,1-1,-1 0,-1 0,0 1,0-1,0 1,-1 0,-1-1,1 1,-7-9,3 6,0 1,-1 1,0-1,0 1,-1 1,0-1,-1 2,0-1,-17-8,14 8,-1 1,0 0,-1 1,0 1,1 1,-1 0,-1 1,1 0,-1 1,1 1,-1 0,1 2,-1-1,1 2,-1 0,-24 7,20-1,1 1,0 1,1 1,0 0,1 2,0-1,1 2,1 1,0 0,0 0,2 1,-22 34,22-29,0 1,2 0,0 1,2 0,0 1,1 0,2 0,1 0,0 1,-1 41,6-54,0 0,1 0,1 0,0-1,0 1,1 0,0-1,1 0,1 0,0 0,0 0,1-1,0 0,12 14,-8-13,1 0,0-1,1 0,0 0,0-2,1 1,0-2,1 0,0 0,18 5,-7-4,0-1,0-2,0 0,1-2,0-1,-1-1,1-1,0-1,0-1,-1-2,1 0,-1-2,26-9,-36 9,-1-1,0 0,0-1,0-1,-1 0,-1-1,1 0,-2-1,1-1,-2 1,14-20,-10 11,-2 0,-1 0,0-1,-1 0,-2-1,0 0,5-26,-11 40,-1 0,0 0,0 0,-1 0,0 0,0 0,-1 1,0-1,0 0,-1 0,0 1,0-1,-6-11,3 9,-1 0,0 1,-1-1,0 1,0 1,-1-1,0 1,-14-11,-3 2,0 1,0 2,-1 0,-1 1,-1 2,-40-11,26 9,-1 3,-46-6,76 15,-1 0,0 0,1 1,-1 1,1 0,-1 1,1 0,0 1,-1 1,1 0,-15 7,11-1,1 1,0 1,1 1,0 0,1 0,0 2,1-1,1 2,0 0,1 0,-11 25,-2 5,3 1,2 1,-15 59,21-66,3 1,1 0,-4 60,12-91,1 1,0-1,1 1,0-1,1 1,0-1,0 0,2 0,-1 0,1 0,1 0,0-1,0 0,1 0,0 0,1-1,15 16,-4-9,1 0,1-2,0 0,1-2,0 0,1-1,0-1,1-1,0-1,0-1,25 4,-31-8,-1 0,1-1,0-1,-1-1,1 0,0-1,0-1,-1 0,1-2,-1 0,0 0,0-2,0 0,-1 0,1-2,-2 0,16-11,-3-2,-2-1,0-1,-2-2,-1 0,-1-1,0-1,-3-1,0-1,-2-1,-1 0,-1-1,16-54,-28 76,0 0,0 0,-1-1,0 1,0 0,-1-1,-1 1,0-1,0 1,0 0,-1 0,-1-1,1 1,-2 1,1-1,-1 0,0 1,-1 0,0 0,0 0,-1 1,-13-14,-8-6,-1 0,-2 3,0 0,-1 2,-2 1,0 1,-1 2,-1 2,0 1,-1 1,-65-14,90 26,-1 1,1 0,0 0,0 2,-1-1,1 1,0 1,0 0,0 0,0 1,-19 8,24-8,0 0,0 0,1 1,-1 0,1 0,0 1,0-1,0 1,0 0,1 0,0 1,0-1,0 1,1 0,0 0,0 0,1 0,-1 1,1-1,-2 12,2 0,1 0,0 1,1 0,1-1,1 0,1 1,0-1,2 0,0 0,1-1,0 1,1-1,1 0,1-1,1 0,0-1,13 15,-7-10,0 0,2-2,0 0,1-1,1 0,1-2,0-1,1 0,0-2,1 0,46 15,-57-23,1 0,0-2,0 1,0-2,1 0,-1 0,0-1,1-1,-1 0,0-1,0 0,0-1,0-1,0 0,-1 0,1-1,-1-1,-1 0,1-1,-1 0,0-1,0 0,-1-1,13-14,2-5,-2-1,-1-1,-2 0,0-2,-3-1,0 0,-2-1,13-44,-27 71,1 1,-1-1,0 0,0 0,-1 1,0-1,0 0,-1 0,0 0,0 1,0-1,-1 0,0 1,0-1,-1 1,0 0,0 0,0 0,-1 0,0 0,0 1,0 0,-1-1,-5-4,-8-5,0 0,-1 1,-1 1,0 1,-1 0,-22-8,-27-9,-1 4,-1 2,-1 4,-1 3,-119-11,181 26,0 0,-1 1,1 1,-1 0,1 1,0 0,0 0,0 1,0 1,-12 6,15-6,0 1,0 1,1 0,0 0,0 1,0 0,1 0,0 1,0 0,1 0,0 0,-5 11,3-2,0-1,2 1,0 0,1 1,1-1,0 1,2 0,0 0,1 0,0 0,2 0,0 0,5 25,-1-16,1-1,1 0,1 0,2-1,0 0,2-1,0 0,22 30,-27-44,0-1,1 0,0-1,0 1,1-1,0-1,0 0,1 0,13 7,-17-12,0 1,0-1,0 0,1 0,-1-1,0 0,1 0,-1 0,0-1,1 0,-1 0,1-1,-1 0,1 0,-1 0,0-1,0 0,7-2,5-6,1-1,-2 0,1-1,-2 0,1-2,-2 0,0-1,-1 0,16-23,-1-2,-1-1,39-82,-58 106,-2 0,0-1,-1 0,-1 0,0 0,-1-1,-2 0,2-29,-4 37,-1 1,0 0,-1 1,0-1,0 0,-1 0,0 1,-1-1,0 1,-1 0,0 0,0 1,0 0,-1-1,-1 2,1-1,-12-9,1 3,-1 1,0 1,0 1,-1 1,0 0,-1 1,0 1,-40-9,33 10,0 2,0 1,0 2,0 0,0 2,-47 5,59-3,0 1,0 1,0 0,1 1,0 1,0 0,0 1,1 0,0 1,0 1,-15 12,13-7,1 1,1 0,0 0,0 2,2 0,0 0,-14 31,10-10,1 0,2 1,2 1,1-1,3 2,1-1,0 77,5-97,1-1,1 1,1 0,0-1,11 32,-10-41,0 0,1 0,0-1,0 0,1 0,0 0,1-1,0 0,0 0,1 0,16 11,4 2,2-1,1-2,0-1,40 16,-53-26,1-1,0-1,1-1,-1 0,1-2,0 0,-1-1,1-1,21-2,278-48,-256 36,-2-3,119-50,-151 52,0-2,-1-1,30-26,19-12,-42 29,-2-1,-1-1,36-43,-17 18,-30 30,-2-1,31-49,-37 52,1 1,1 1,0 0,2 0,28-25,14-2,-18 16,-1-1,-2-3,64-73,-95 100,-1-1,0 0,-1 0,0 0,0 0,-1-1,0 0,-1 0,0 0,0 0,-1-1,-1 1,0-1,0 1,-1-1,0 1,-1-1,0 1,0-1,-2 1,1 0,-1 0,0 0,-1 0,-1 0,1 1,-1-1,-10-12,-5-5,-2 0,-1 1,-1 2,0 0,-2 1,-1 2,-1 1,-1 1,0 1,-1 2,-1 1,-65-22,-85-27,120 39,-64-16,103 36,-1-1,1 0,1-2,-1-1,1-1,1 0,0-2,0 0,1-1,1-1,-23-22,24 18,-11-10,-26-34,48 54,0 0,1 0,0 0,0-1,1 0,0 0,0 0,1-1,-3-17,5 24,1 0,-1-1,1 1,0 0,1-1,-1 1,0 0,1-1,0 1,0 0,0 0,0 0,0-1,1 1,-1 0,1 1,0-1,4-5,-2 4,0 1,0 0,1 0,-1 0,1 0,0 0,0 1,0 0,0 0,10-2,9 0,1 1,-1 1,1 1,28 3,-39-2,5 1,0 0,0 2,0 0,0 1,-1 1,0 0,0 2,0 0,-1 1,0 1,23 15,-7-2,0-3,2 0,57 21,49 27,-97-43,-17-9,0 0,-1 2,-1 1,25 23,-33-27,0-1,22 14,-22-16,0 1,-1 0,16 16,2 7,1-2,2-1,1-2,1-2,2-1,0-2,46 19,-73-37,0 1,-1 0,-1 1,1 0,-1 1,-1 1,0 0,0 0,9 14,-6-7,-1 1,-1 1,-1 0,0 1,11 31,-17-33,-1 0,4 30,-8-39,1 0,0 0,1-1,0 1,0 0,1-1,1 0,-1 1,1-1,1-1,0 1,0-1,0 1,1-2,8 9,1-3,1-1,0 0,1-1,0-1,1-1,28 11,-8-7,2-1,46 7,-73-17,0 1,-1 1,0 0,0 0,15 9,-25-13,-1 1,1 0,0 0,-1-1,0 1,1 0,-1 0,1 0,-1 1,0-1,0 0,0 0,0 1,0-1,0 1,0-1,0 1,0-1,-1 1,1-1,-1 1,1 0,-1-1,0 1,1 0,-1-1,0 1,0 0,0-1,0 1,-1 0,1 0,0-1,-1 1,1-1,-1 1,1 0,-1-1,0 1,0-1,0 1,0-1,0 0,0 1,0-1,0 0,0 0,-1 0,1 0,-2 2,-71 65,-86 89,144-138,1 0,1 1,1 0,0 1,2 0,0 1,-8 25,8-4,1 0,2 0,3 1,1-1,2 1,1 0,12 84,-11-124,1 0,-1 1,1-1,0 0,1 0,-1-1,1 1,-1 0,1 0,0-1,0 1,1-1,-1 0,1 1,0-1,0 0,0-1,0 1,0 0,0-1,1 0,-1 0,1 0,0 0,0 0,-1-1,1 0,0 0,0 0,0 0,0 0,1-1,-1 0,0 0,0 0,0 0,0-1,0 1,6-3,-5 2,0 0,0-1,0 1,0-1,0 0,0-1,0 1,-1-1,0 0,1 0,-1 0,0-1,0 1,-1-1,1 0,-1 0,0-1,0 1,0-1,0 1,-1-1,0 0,0 0,0 0,-1 0,0 0,0 0,0-1,0 1,-1-6,0 8,-1-1,0 1,0 0,0 0,0 0,0 0,-1 0,0 0,1 1,-1-1,0 0,0 1,0-1,-1 1,1 0,-1 0,1 0,-1 0,0 0,1 0,-1 1,0 0,0-1,0 1,0 0,-1 0,1 1,-5-2,-12-1,0 0,-1 1,-26 0,33 2,-38-2,0 3,0 2,0 2,-57 13,94-14,-1 0,1 1,0 0,0 1,0 1,1 1,0 0,0 0,1 2,0-1,1 2,0 0,1 0,0 1,1 0,0 1,-14 24,11-9,1 0,1 0,1 2,2-1,-9 58,11-34,3 0,4 81,-1-125,1 1,1-1,-1 0,1 1,1-1,0 0,0 0,8 14,-10-21,0-1,0 1,0-1,1 1,-1-1,0 0,1 1,-1-1,0 0,1 0,0 0,-1 0,1 0,0 0,-1-1,1 1,0 0,0-1,2 1,-1-1,-1 0,1-1,0 1,-1-1,1 0,0 0,-1 0,1 0,-1 0,0 0,1-1,-1 1,0-1,0 0,0 1,0-1,3-3,9-11,0 0,-1-1,-1-1,-1 0,0 0,-2-1,9-22,43-146,-59 180,35-145,-7-1,-7-1,-6-2,-4-205,-13 360,-6-155,4 135,-2 0,0 0,0 0,-16-39,19 57,0 1,0-1,0 0,0 1,-1-1,1 1,-1-1,0 1,1 0,-1 0,0 0,0 0,0 0,-1 0,1 0,0 1,-1-1,1 1,-1-1,0 1,1 0,-1 0,0 1,0-1,1 0,-1 1,-3-1,2 2,1 0,-1 0,1 0,-1 0,1 0,0 1,-1-1,1 1,0 0,0 0,0 0,0 1,1-1,-1 1,1-1,-1 1,1 0,0 0,0 0,-2 5,-3 7,0-1,2 1,0 0,0 1,2-1,0 1,-2 29,5 116,1-127,9 16,-10-50,0 1,0 0,0-1,1 1,-1 0,0-1,0 1,1-1,-1 1,1 0,-1-1,0 1,1-1,-1 0,1 1,-1-1,1 1,-1-1,1 0,0 1,-1-1,1 0,0 1,0-2,0 1,0-1,0 1,0-1,0 0,0 1,-1-1,1 0,0 0,-1 0,1 0,0 1,-1-1,1 0,-1 0,0 0,1 0,-1 0,0 0,1-2,6-26,-1 0,-2-1,0 1,-3-1,-1-43,0 35,0 28,0-1,-1 0,0 1,0-1,-1 1,0-1,-1 1,-1 0,1 0,-9-15,8 19,0 0,0 1,-1 0,0 0,0 0,0 0,0 1,-1 0,0 0,0 1,0-1,0 1,0 1,0-1,-1 1,0 0,-10-2,-5 0,1 1,-2 1,-23 0,40 2,0 0,0 0,0 1,-1 0,1 0,0 0,0 1,0 0,1 0,-1 0,0 1,1 0,-1 0,1 0,-5 5,3 3,12-9,-4-2,1 0,-1-1,0 1,1-1,-1 0,0 1,1-1,-1 0,0 0,0 1,0-1,1 0,-1 0,1-2,2-2,0 0,-1 0,0 0,0-1,0 0,0 1,-1-1,0 0,0 0,-1 0,0 0,0 0,0 0,-1-1,0-11,-1 11,-1-1,0 0,0 0,-1 1,0-1,0 1,-1 0,0 0,0 0,-10-12,-4 0,0 1,-1 1,-1 0,0 2,-1 0,-38-19,43 26,0 1,-1 1,0 0,0 1,-1 1,1 0,-1 2,0 0,0 1,0 0,0 2,0 0,-21 5,-147 10,160-16,0-1,1-1,-1-1,1-1,-31-9,-108-32,72 22,-91-38,168 56,1-1,1-1,-1 0,1-1,0 0,1-1,0 0,1-1,0-1,0 0,1 0,0-1,1 0,0-1,1 0,1 0,-12-28,-1-10,3 0,-20-93,34 127,0 1,1-1,1 0,0 0,2-1,0 1,1 0,0 1,1-1,1 0,1 1,0 0,10-19,-7 20,1-1,0 2,1 0,1 0,0 0,1 2,0-1,1 2,1 0,0 0,27-15,-21 16,1 1,0 1,0 1,0 1,1 0,0 2,0 1,0 1,32 0,-95-1,-53-11,-66-7,63 17,54 4,0-1,0-3,0-2,1-1,-67-21,88 20,0 1,-1 0,-43-6,57 12,0 0,0 1,0 0,-1 1,1 0,0 0,0 1,0 0,0 0,0 1,1 0,-1 0,1 1,-10 6,-17 13,-96 70,114-80,1 2,0-1,2 2,0 0,-21 32,19-20,1 1,1 0,2 1,1 0,-10 48,10-18,-5 116,14-124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37:15.42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37:31.142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1140 0,'-1'6,"0"-1,-1 1,1-1,-1 1,0-1,-1 0,1 0,-1 0,0 0,0 0,-4 4,-11 19,-85 146,65-116,3 1,2 2,3 2,-27 81,-31 190,82-315,-1 0,0-1,-1 0,-1-1,-1 0,0 0,-1-1,-1 0,0-1,-1-1,-1 0,0 0,-1-1,-17 10,-27 21,-75 71,121-103,0-1,-1 0,-1-1,0 0,0-1,-1-1,0 0,-1-2,1 1,-1-2,-1 0,-32 4,35-8,1 0,-1 2,1 0,-28 9,63-27,-1-1,0 0,-1-2,29-35,-5 8,5-2,-25 26,-1 0,-2-2,0 0,27-42,22-76,-47 91,38-61,-42 80,17-40,8-16,-43 86,1 0,-1 0,0 0,1 0,-1 0,1 0,0 0,-1 0,1 0,0 0,0 1,-1-1,1 0,0 0,0 1,0-1,0 0,0 1,0-1,0 1,0-1,0 1,0 0,1-1,-1 1,0 0,0 0,1 0,0 1,-1-1,1 1,-1 1,0-1,0 0,1 0,-1 0,0 1,0-1,0 0,0 1,0-1,-1 1,1-1,0 1,0 2,4 12,-1 0,0 0,1 18,5 103,-9 168,-3-185,2-101,-1-1,-1 1,-1-1,-1 0,0 0,-1 0,-1-1,0 1,-2-2,-17 31,-10 15,16-26,-36 49,46-74,0 0,0-1,-1 0,-1 0,1-1,-2-1,1 0,-17 8,6-4,0 0,1 1,1 1,-37 31,48-35,0 0,0 1,1 0,1 0,0 0,0 1,1 0,0 1,1-1,-6 24,10-27,-1 0,1 0,0 0,1 0,0 1,1-1,0 0,0 0,1 0,0 0,0 0,1-1,1 1,-1-1,1 0,10 15,7 7,1 0,52 51,-12-13,82 130,-24-28,-103-152,1 1,1-2,0 0,33 20,35 31,-60-45,0-1,2-1,0-1,1-2,1-1,1-2,0-1,1-1,1-2,54 11,65 10,187 65,-328-93,-1 0,1 0,0-1,0-1,20 2,-29-3,-1-1,1 0,-1-1,1 1,-1 0,1-1,-1 0,1 1,-1-1,0 0,1 0,-1 0,0-1,0 1,0 0,0-1,0 1,0-1,0 0,0 0,-1 0,1 0,0 0,-1 0,0 0,0 0,0 0,0-1,0 1,0-1,0 1,-1 0,1-4,0-2,0 0,-1 0,0 0,0 0,-1 0,0 0,0 0,-1 0,0 1,-4-12,-39-76,22 50,2-1,-2 2,-47-70,56 96,0 0,-2 2,1 0,-2 0,0 2,-1 0,0 1,-29-15,21 17,-1 0,0 1,0 2,-33-5,35 8,0-1,0-1,1-1,0-1,-39-21,6-2,-104-41,-16-10,153 70,0-2,2-1,0 0,0-2,-22-24,9-1,3-1,2-2,2-1,-37-82,50 97,2-1,1-1,1 0,2-1,2 0,1 0,1 0,2-1,2 0,1 0,2 1,2-1,0 1,17-57,-7 42,-3 13,17-43,-24 71,0-1,1 1,0 0,1 1,0-1,0 1,1 1,0-1,11-9,-15 15,1 0,-1 1,0-1,1 1,0-1,-1 1,1 0,0 0,0 1,-1-1,1 1,0 0,0 0,0 0,0 1,-1-1,1 1,0 0,0 0,-1 0,1 0,-1 1,1-1,-1 1,0 0,1 0,-1 1,5 3,10 9,0 0,-1 1,21 27,-35-41,33 43,-2 0,54 97,33 113,-110-234,1 0,1-1,0-1,29 32,8 11,281 402,-320-449,0 0,1 0,0-1,2-1,-1 0,2-1,0 0,0-1,1-1,0 0,1-2,0 0,0 0,1-2,0 0,0-1,20 3,-13-4,-23-3,-5-1,-38-5,0-4,1-1,1-1,-73-33,-106-67,188 91,0-1,2-1,0-1,-47-53,-30-26,76 76,-43-32,66 54,1 1,-1 0,1 0,-1 0,0 1,0 0,0 0,-1 0,1 1,0 0,-12 0,15 1,0 0,0 1,0 0,0 0,0 0,0 0,0 0,0 0,0 1,0-1,1 1,-1 0,1 0,-1 0,1 0,0 1,0-1,0 0,0 1,0 0,0-1,1 1,-1 0,1 0,0 0,0 0,-1 5,-3 9,1 1,1-1,-1 30,4-40,-3 31,2-1,2 1,2-1,1 1,2-1,1 0,2 0,2-1,1-1,2 0,1 0,35 57,-6-17,-31-51,0-1,1-1,1 0,1-1,1-1,21 20,84 66,-106-94,-1 0,1-2,1 0,0-1,1 0,18 5,46 24,-38-13,138 69,-151-81,1-1,0-1,0-2,40 6,1-7,-39-5,44 10,-76-13,1 1,-1-1,0 0,0 1,0 0,0-1,0 1,0 0,0 0,0 0,0 1,0-1,-1 0,1 1,0-1,-1 1,2 1,-3-2,1 0,-1 0,0 0,-1 0,1-1,0 1,0 0,0 0,0 0,-1 0,1 0,0-1,-1 1,1 0,-1 0,1 0,-1-1,1 1,-1 0,1-1,-1 1,0-1,1 1,-1 0,0-1,0 1,-1 0,-11 7,-1-1,0 0,-22 7,23-9,-38 17,-2-3,-92 21,132-36,-1-2,0 0,1-1,-1 0,0-1,0 0,0-1,0-1,0 0,1-1,-1 0,1-1,0-1,0 0,0-1,-15-10,27 16,0 0,0 0,1 0,-1-1,0 1,1 0,-1-1,1 1,-1 0,0-1,1 1,-1-1,1 1,-1-1,1 1,-1-1,1 1,0-1,-1 0,1 1,-1-1,1 0,0 1,0-1,0 0,-1 1,1-1,0 0,0 1,0-1,0 0,0 1,0-1,0 0,0 0,0 1,0-1,1 0,-1 1,0-1,0 0,1 1,-1-1,0 0,1 1,-1-1,1 1,-1-1,1 1,-1-1,1 1,-1-1,1 1,-1-1,1 1,0 0,-1-1,1 1,0 0,-1 0,1-1,0 1,-1 0,1 0,0 0,-1 0,2 0,53-10,46 5,-43 3,73-12,-70 4,113-36,-153 38,0 0,-1-2,0-1,0 0,-1-1,-1-1,0-1,26-25,-14 9,-4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39:22.161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56,'0'-2,"1"1,-1-1,0 1,1-1,-1 1,1 0,-1-1,1 1,0 0,-1-1,1 1,0 0,0 0,0 0,0 0,0 0,0 0,0 0,1 0,-1 0,0 0,0 1,1-1,-1 0,0 1,3-1,40-10,-39 10,54-6,-1 3,1 2,-1 2,1 4,-1 1,0 4,0 1,80 27,-127-34,40 12,0 2,86 41,281 136,-218-108,193 72,-294-126,0-4,113 16,25 12,-70-13,300 59,-208-24,-124-34,5-4,165 25,-240-52,-1 2,0 3,115 50,-78-19,138 90,-132-71,3-4,3-6,184 69,162 17,-242-78,267 48,-231-62,562 152,193 46,-591-137,-131-33,237 61,240 62,221 15,-652-149,370 70,-275-75,531 12,-738-70,289 46,-101 23,272 43,-576-102,142 42,-173-35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21.065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37:32.10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37:33.32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4:37:34.50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27.62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28.48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29.42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30.27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31.29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31.93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32.62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21.563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33.30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34.15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34.8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36.35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38.28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40.7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41.85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44.09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45.37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46.14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22.195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2:46.83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3:02.94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4:54.99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4:56.7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4:57.80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4:58.74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4:59.73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5:00.38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21:35:01.49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22:30:00.0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1,'936'0,"-857"3,117 22,44 2,305-24,-319-5,-162 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22.61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22:30:02.10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1103 0,'1612'0,"-1531"3,-66 5,-15-8,0 1,0-1,0 1,0-1,0 0,0 1,0-1,0 1,0-1,0 1,0-1,0 1,0-1,0 0,-1 1,1-1,0 1,0-1,-1 0,1 1,0-1,-1 0,1 1,0-1,-1 0,1 0,0 1,-1-1,0 1,-19 10,-1 1,0-2,-1-1,0-1,-36 9,5-1,-277 80,-456 73,-355-31,864-121,224-13,102 4,881 24,-724-30,1051 4,-1149-5,-106-1,0-1,-1 1,1 0,0 0,0 0,0 0,-1 1,1-1,0 0,0 1,-1-1,1 1,0-1,-1 1,1 0,-1 0,1 0,-1 0,1 0,1 2,-4-1,0-1,-1 1,1 0,-1-1,0 1,0-1,1 1,-1-1,0 0,0 0,0 0,0 0,-1 0,1 0,0 0,-3 0,-55 18,-1-3,0-3,-63 7,-549 25,-12-55,535 6,-9 1,-197-10,350 12,8 1,25-3,992-43,17 35,-878 10,239 1,-549-12,-125-12,-1695-216,1745 204,214 34,0-1,0 0,0-1,1 0,-17-8,28 12,1-1,0 1,-1 0,1 0,0-1,0 1,0 0,-1 0,1-1,0 1,0 0,0-1,-1 1,1 0,0-1,0 1,0 0,0-1,0 1,0 0,0-1,0 1,0 0,0-1,0 1,0 0,0-1,0 1,0-1,0 1,0 0,0-1,1 1,-1 0,0 0,0-1,0 1,1 0,-1-1,0 1,0 0,1 0,-1-1,0 1,0 0,1 0,-1 0,0-1,1 1,-1 0,0 0,1 0,-1 0,0 0,1 0,-1 0,0 0,1 0,0 0,9-4,1 1,0 0,21-2,218-13,125 7,89 5,1725 7,-1862 9,-246-3,-66-3,-14-1,-22 1,0 0,-41 0,-205 6,-118-2,-840 0,-11-44,1062 26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22:30:12.48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2818 1,'11'10,"-10"-9,1 0,-1-1,0 1,0 0,0 0,0 1,0-1,0 0,0 0,0 0,0 1,-1-1,1 0,0 2,-1-1,0-1,-1 1,1 0,-1-1,1 1,-1-1,1 1,-1-1,0 1,0-1,0 0,0 1,0-1,0 0,0 0,0 0,0 0,-3 2,-15 11,0-1,-1 0,0-2,-1-1,0 0,-38 11,38-13,-208 70,-307 63,-241 2,539-103,-341 54,389-72,131-24,58 2,1 0,-1 0,0 0,0 0,1-1,-1 1,0 0,0 0,1 0,-1-1,0 1,0 0,1 0,-1-1,0 1,1-1,-1 1,1-1,-1 1,1-1,-1 1,1-1,-1 1,1-1,-1 0,1 1,0-1,-1 0,1 1,-1-2,2 1,0-1,0 1,-1-1,1 1,0 0,0-1,0 1,0 0,1 0,-1 0,0 0,0 0,1 0,-1 0,0 0,3-1,54-25,170-42,129-9,98 1,118 12,1226-33,3 95,-1655 9,-121 3,-26-9,1 1,-1-1,0 0,0 1,0-1,0 0,0 1,0-1,0 1,0-1,0 0,0 1,0-1,0 1,0-1,0 0,0 1,0-1,0 0,0 1,0-1,-1 1,1-1,0 0,0 1,0-1,-1 0,1 0,0 1,0-1,-1 0,1 0,0 1,-1-1,1 0,0 0,-1 1,1-1,0 0,-1 0,-12 7,0-1,0-1,-1 0,1-1,-25 5,-192 32,-642 106,-425 68,1063-178,217-35,0 1,1 1,-1 0,1 1,-21 10,37-15,-1 0,1 0,0 0,-1 1,1-1,0 0,-1 0,1 1,0-1,0 0,-1 1,1-1,0 0,0 1,0-1,-1 0,1 1,0-1,0 0,0 1,0-1,0 1,0-1,0 0,0 1,0-1,0 1,0-1,0 0,0 1,0-1,0 1,0-1,0 0,0 1,1-1,-1 0,0 1,0-1,0 0,1 1,-1-1,0 0,0 1,1-1,-1 0,0 0,1 0,-1 1,0-1,1 0,42 17,170 15,154 10,717 70,370 42,-1332-136,-114-15,-9-1,-27 2,-782-15,602 0,-13 2,-441-27,616 33,-88-18,129 20,0 0,1-1,-1 0,0 0,1 0,0 0,-1-1,1 0,-6-4,9 6,0 0,1 0,-1 0,0 0,0 0,1 0,-1-1,0 1,1 0,-1 0,1 0,0-1,-1 1,1 0,0-1,0 1,0 0,0 0,0-1,0 1,0 0,0-1,0 1,1-1,2-4,0 1,1 0,-1 0,1 1,0-1,1 1,-1 0,1 0,0 0,0 0,0 1,0 0,1 0,6-2,28-13,1 3,80-20,343-45,21 35,-366 36,1119-81,-1179 86,95-20,-151 24,-1 0,0-1,0 1,0-1,0 0,0 0,1 0,-2 0,1 0,0 0,0-1,0 1,0 0,-1-1,3-2,-4 3,0 0,0 0,0 0,0 0,0 1,0-1,0 0,-1 0,1 0,0 0,-1 0,1 1,0-1,-1 0,1 0,-1 1,1-1,-1 0,1 1,-1-1,0 0,1 1,-1-1,0 1,0-1,1 1,-1-1,0 1,0 0,-1-1,-25-11,0 2,-1 0,-52-10,-237-36,-157 4,-786-52,681 59,28 2,85 11,95 10,-9 5,626 28,146 12,994 35,272 15,-1451-53,-164-10,-43-10,0 0,0 0,-1 0,1 0,0 0,0 0,0 0,-1 0,1 0,0 0,0 1,0-1,0 0,-1 0,1 0,0 0,0 0,0 1,0-1,0 0,0 0,0 0,-1 1,1-1,0 0,0 0,0 0,0 1,0-1,0 0,0 0,0 0,0 1,0-1,0 0,0 0,0 0,0 1,0-1,0 0,0 0,1 0,-1 1,0-1,0 0,0 0,0 0,0 1,0-1,1 0,-1 0,0 0,0 0,0 0,0 0,1 1,-1-1,0 0,-35 6,-1-1,-39 0,-233 6,-1827-22,1911-2,172 8,44 2,13 1,143-6,180 5,1845 85,-1917-58,-79-1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22:30:15.21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1800 1,'-104'5,"75"-6,-1 2,-39 7,52-5,1 1,-1 1,1 0,0 1,0 1,0 1,1 0,0 1,1 0,-18 16,27-21,0 1,0 0,1 1,-1-1,1 1,1 0,-1 0,1 0,0 0,1 1,-1-1,1 1,0 0,1-1,0 1,0 0,0 0,1 0,0 0,0 0,1 0,0 0,0-1,1 1,-1 0,2-1,-1 1,6 11,1-1,0 0,2 0,-1-1,2-1,0 0,16 15,5 2,63 45,-4-14,2-5,3-4,148 61,331 82,-12-56,-404-111,256 15,-396-43,1-2,-1 0,0-1,0 0,36-9,-55 10,0-1,1 1,-1 0,0-1,1 1,-1-1,0 1,0-1,0 0,1 1,-1-1,0 0,0 0,0 0,0 0,0 0,-1 0,1 0,0 0,1-3,-2 3,0-1,0 1,-1-1,1 1,0-1,-1 1,1 0,-1-1,1 1,-1 0,0-1,0 1,0 0,1 0,-1-1,0 1,0 0,0 0,-1 0,1 0,-1 0,-21-16,0 1,-1 1,-1 1,-50-21,55 27,-198-83,-429-118,-254 38,741 152,-232 0,356 22,36-3,-1 1,1-1,0 0,0 0,-1 0,1 0,0 0,0 0,0 0,-1 0,1 1,0-1,0 0,0 0,-1 0,1 0,0 1,0-1,0 0,0 0,0 0,-1 1,1-1,0 0,0 0,0 1,0-1,0 0,0 0,0 1,0-1,0 0,0 0,0 1,0-1,0 0,0 0,0 1,0-1,0 0,0 0,0 0,1 1,-1-1,0 0,0 0,0 1,0-1,0 0,1 0,-1 0,0 0,0 1,0-1,1 0,-1 0,0 0,0 0,0 0,1 0,-1 1,0-1,0 0,1 0,-1 0,0 0,0 0,1 0,13 8,1 0,0-1,0 0,1-2,0 0,22 5,0 0,233 58,296 34,285-20,-172-64,-642-20,-38 1,0 1,0 0,0 0,0 0,0 0,0 0,0 0,0 0,0 0,0 0,-31 0,-412 48,21 18,-2285 537,2375-508,268-73,59-17,19-2,36-4,467-79,6-40,1134-365,-1731 545,43-37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22:30:26.29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2125 1059,'-2125'0,"2179"-3,0-2,88-21,-66 11,288-65,668-240,-888 264,-3-7,208-124,-315 166,43-34,-51 25,-25 29,-1 1,1-1,-1 0,0 0,1 0,-1 0,0 1,1-1,-1 0,0 0,0 0,0 0,0 0,0 0,0 0,0 1,0-1,0 0,0 0,0 0,-1 0,0-1,1 1,-1 0,0 0,0 0,0 1,0-1,0 0,0 0,0 1,0-1,0 1,-1-1,1 1,0-1,0 1,-1 0,1-1,-2 1,-42 0,-10 9,-70 21,-614 221,21 71,684-305,-99 53,119-61,0 0,1 0,0 1,1 1,0 0,-13 16,24-25,-1 0,1 0,0-1,-1 1,1 0,0 0,0 0,0 1,0-1,1 0,-1 0,1 0,-1 1,1-1,0 0,0 0,0 4,0-4,1 0,0-1,-1 1,1 0,0-1,0 1,0-1,0 1,0-1,1 1,-1-1,0 0,1 0,-1 0,1 1,-1-1,3 1,7 3,1-1,-1 0,1 0,0-1,21 2,45 1,-1-3,1-3,0-4,88-16,-37-2,-1-5,-1-5,152-62,-118 27,295-168,-419 213,-1-1,-1-1,-1-2,51-52,-81 74,1-1,-1 1,-1-1,1 0,-1 0,0 0,0 0,0-1,-1 1,0-1,0 0,1-6,-3 8,0 0,0 0,-1 0,1 0,-1 0,0 0,0 0,-1 0,1 0,-1 1,0-1,0 0,0 1,0 0,-1-1,1 1,-1 0,0 0,-5-4,-8-7,0 1,-1 0,-1 1,0 1,-37-16,2 5,-65-18,22 17,0 4,-1 4,0 4,-1 5,0 4,-102 11,129-4,0 4,1 3,1 3,0 2,1 4,1 3,1 3,1 2,-91 58,139-76,1 0,1 1,-21 21,34-31,0-1,1 1,-1 0,1-1,-1 1,1 0,0 0,-1 0,1 0,0 0,1 0,-1 0,0 0,1 0,-1 0,1 1,-1-1,1 0,0 0,0 1,0-1,0 0,1 5,1-5,0 0,-1 1,1-1,0 0,0 0,0 0,1 0,-1-1,0 1,1 0,-1-1,1 0,-1 1,1-1,0 0,0-1,-1 1,5 0,20 5,0-2,0-1,0-1,0-1,30-4,5-2,76-18,-84 10,-1-2,0-2,75-37,-117 49,1-1,-1 0,-1-1,1-1,16-14,-26 21,0 0,0 0,0 0,0 1,0-1,0 0,0 0,-1 0,1 0,0-1,-1 1,1 0,-1 0,1 0,-1 0,0-1,1 1,-1 0,0 0,0-1,0 1,0 0,0 0,0-1,0 1,0 0,-1 0,1-1,0 1,-1 0,1 0,-1 0,1 0,-1 0,0-1,1 1,-1 0,0 0,-2-1,-1-1,0 0,-1 1,1 0,-1 0,1 0,-1 0,0 1,0-1,-7 0,-21-2,1 2,-1 1,0 2,0 1,0 1,-56 14,39-5,2 3,-1 1,-76 40,120-54,0 0,0 1,1 0,-1 0,1 0,0 0,-6 7,10-9,-1-1,1 0,0 1,-1-1,1 1,0-1,0 1,0-1,-1 1,1-1,0 1,0-1,0 1,0 0,0-1,0 1,0-1,0 1,0-1,0 1,0-1,1 1,-1-1,0 1,0-1,0 1,1-1,-1 1,1 0,0 0,1 1,0-1,0 1,0-1,0 0,0 0,0 0,0 0,0 0,0 0,3 0,36 7,-1-1,1-2,0-3,57-2,-22-5,0-4,0-3,-1-3,0-3,-2-4,0-3,94-46,-159 67,1 0,0-1,-1 0,0 0,0-1,-1 0,9-8,-16 13,1 1,-1-1,1 0,-1 1,1-1,-1 0,1 0,-1 1,1-1,-1 0,0 0,0 0,1 0,-1 0,0 1,0-1,0 0,0 0,0 0,0 0,0 0,0 0,-1 0,1 1,0-1,0 0,-1 0,1 0,-1 0,1 1,0-1,-1 0,0 0,1 1,-1-1,1 0,-1 1,0-1,1 1,-1-1,0 1,0-1,1 1,-1-1,0 1,0 0,0-1,-1 1,-9-5,-1 1,0 1,0 0,0 1,0 0,0 0,-1 1,-12 1,-15 2,-61 9,21 4,1 4,-144 56,-142 98,344-162,-77 48,92-56,0 1,1 0,-1 0,1 1,0-1,1 1,-1 0,1 1,0-1,0 1,1 0,-4 6,7-10,0-1,0 1,0 0,0 0,0-1,0 1,1 0,-1-1,0 1,1 0,-1-1,1 1,0 0,0-1,-1 1,1-1,0 0,0 1,0-1,1 1,-1-1,0 0,0 0,1 0,-1 0,1 0,-1 0,1 0,-1 0,1-1,-1 1,3 0,11 5,0 0,1 0,-1-2,1 0,27 3,99 2,525-40,-554 19,132-31,-121 10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23.047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23.800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24.41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24.928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25.317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25.66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39:23.604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1,'109'75,"-34"-37,1-4,129 39,174 17,-136-32,-27-5,-173-44,0 1,0 2,-1 2,-1 1,0 3,45 26,-28-9,31 22,3-4,190 78,62-24,-273-90,1-3,142 7,-180-20,0 1,0 1,0 2,-1 1,0 2,0 1,42 19,-6-3,0-2,95 17,13 4,229 72,-154-57,-159-41,108 37,-102-21,120 23,63 25,-33-6,-172-58,57 14,256 29,-362-58,0 0,0 2,-1 0,0 2,0 1,45 21,-41-18,1 0,1-2,0-2,0-1,0-2,1-1,41-1,10 2,-40 1,-1 3,1 1,50 18,73 16,62 10,-156-32,1-4,85 8,-115-20,-1 2,0 2,0 2,45 17,68 14,3 1,-37-6,176 30,-89-24,-115-23,-39-9,79 26,29 17,303 58,-367-97,-35-6,69 19,-51-5,143 21,-166-37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26.018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26.349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26.679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28.477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0,'9'0,"3"0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38.61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1669,'0'4,"0"-1,1 0,0 0,-1 0,1 0,0 0,1 0,-1-1,0 1,1 0,0-1,-1 1,1-1,0 1,0-1,1 0,-1 0,0 0,1 0,-1 0,1 0,4 1,6 4,1 0,-1-2,20 6,-30-10,64 19,1-3,1-3,0-3,1-3,0-3,127-8,-190 3,1-1,-1 0,0 0,1-1,-1 0,0 0,0-1,0 0,-1 0,1-1,-1 0,1 0,-1 0,7-7,-10 7,1-1,-1 1,0-1,0 1,0-1,-1 0,1 0,-1 0,0-1,-1 1,1-1,-1 1,0 0,-1-1,1 0,-1 1,0-1,-1 1,-1-10,-23-117,13 76,-8-89,15 50,10-122,-5 210,1-1,1 1,-1 0,1 0,0 0,1 0,0 0,0 0,0 1,1-1,0 1,0 0,1 0,7-8,3 1,0 1,1 0,34-18,-5 3,82-47,-81 49,-1-1,68-54,-78 55,2 1,0 1,1 2,82-31,-71 33,-2-3,84-51,170-174,-228 182,-15 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44.850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982 1497,'-21'1,"1"2,-1 0,0 1,-22 8,-40 8,-40 7,-13 1,103-23,-29 2,0 3,-114 33,164-38,1 1,0 0,0 0,0 2,1-1,0 1,1 0,0 1,0 0,1 1,0-1,1 2,0-1,0 1,1 0,0 0,1 1,1 0,-5 19,6-22,0 0,2 1,-1-1,1 1,0 0,1 0,0-1,1 1,0 0,0-1,1 1,0-1,1 0,0 1,1-1,0 0,0-1,1 1,0-1,0 0,1 0,0 0,0-1,1 0,0 0,9 7,-4-7,-1-1,1 0,0 0,1-1,-1-1,1 0,0 0,0-2,0 1,14-1,24 1,64-5,-81 1,40 0,-45 2,0-1,0-1,0-2,-1-1,29-7,-46 6,0 0,-1 0,0-1,0-1,-1 0,0 0,0-1,0 0,-1 0,0-1,12-19,-8 11,-1 0,-1-1,0-1,-2 1,13-40,-11 2,-2 0,-2-1,-3 0,-8-100,2 44,3-31,-3-116,0 242,0-1,-1 1,-1 0,0 0,-2 1,0-1,0 1,-2 1,0 0,-16-21,15 20,-8-15,2-2,-20-61,21 53,-26-52,32 81,1 0,-2 1,0 0,0 1,-1 0,-15-11,10 8,0-1,-19-24,14 7,1-2,1 0,-22-61,38 90,1 0,0 0,0-1,1 1,0 0,0-1,0 1,0-1,1 0,0 1,1-6,-1 9,1 0,0 0,0 1,0-1,-1 0,2 1,-1-1,0 1,0-1,0 1,1 0,-1-1,1 1,-1 0,1 0,-1 0,1 0,0 0,-1 0,1 1,0-1,0 0,0 1,0-1,-1 1,1 0,0 0,0 0,0 0,0 0,0 0,0 0,3 2,22 0,0 2,0 1,-1 1,1 1,38 17,120 68,-57-27,-59-27,-2 2,94 72,11 10,-55-37,-84-58,1-2,53 30,-44-35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48.01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48.61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0,'9'0,"21"0,6 9,-3 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48.946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0,'10'0,"2"0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49.31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39:24.842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1,'73'1,"0"3,0 4,-1 2,0 4,99 33,-161-44,1248 457,121 72,-746-337,-218-72,863 197,-986-248,-81-17,-34-16,152 36,-252-53,-1 4,86 40,150 73,-243-113,1-3,120 22,-159-40,34 6,0 2,68 23,210 62,-31-11,-237-62,0-3,137 21,-191-40,123 18,-128-17,0 1,0 0,0 1,-1 0,0 2,22 14,-18-11,0 0,0-1,1-1,0 0,0-2,33 8,131 13,-27-5,116 52,-187-47,178 33,-137-47,-61-9,124 28,-113-12,1-3,1-4,81 5,5-16,-99-3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49.64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50.015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56,'0'0</inkml:trace>
  <inkml:trace contextRef="#ctx0" brushRef="#br0" timeOffset="1">1 1,'0'0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50.56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50.979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0,'0'10,"0"2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51.331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51.662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52.399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53.297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54.064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43:57.095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A229-21F1-46C1-989D-71424CFFA05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157-BFC0-4379-87F1-B940D1DA1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A229-21F1-46C1-989D-71424CFFA05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157-BFC0-4379-87F1-B940D1DA1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25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A229-21F1-46C1-989D-71424CFFA05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157-BFC0-4379-87F1-B940D1DA1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7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A229-21F1-46C1-989D-71424CFFA05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157-BFC0-4379-87F1-B940D1DA1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3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A229-21F1-46C1-989D-71424CFFA05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157-BFC0-4379-87F1-B940D1DA1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70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A229-21F1-46C1-989D-71424CFFA05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157-BFC0-4379-87F1-B940D1DA1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A229-21F1-46C1-989D-71424CFFA05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157-BFC0-4379-87F1-B940D1DA1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45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A229-21F1-46C1-989D-71424CFFA05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157-BFC0-4379-87F1-B940D1DA1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76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A229-21F1-46C1-989D-71424CFFA05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157-BFC0-4379-87F1-B940D1DA1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29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A229-21F1-46C1-989D-71424CFFA05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157-BFC0-4379-87F1-B940D1DA1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4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A229-21F1-46C1-989D-71424CFFA05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157-BFC0-4379-87F1-B940D1DA1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9A229-21F1-46C1-989D-71424CFFA05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F157-BFC0-4379-87F1-B940D1DA19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6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9.png"/><Relationship Id="rId170" Type="http://schemas.openxmlformats.org/officeDocument/2006/relationships/customXml" Target="../ink/ink123.xml"/><Relationship Id="rId268" Type="http://schemas.openxmlformats.org/officeDocument/2006/relationships/customXml" Target="../ink/ink202.xml"/><Relationship Id="rId475" Type="http://schemas.openxmlformats.org/officeDocument/2006/relationships/customXml" Target="../ink/ink358.xml"/><Relationship Id="rId682" Type="http://schemas.openxmlformats.org/officeDocument/2006/relationships/customXml" Target="../ink/ink510.xml"/><Relationship Id="rId128" Type="http://schemas.openxmlformats.org/officeDocument/2006/relationships/image" Target="../media/image35.png"/><Relationship Id="rId335" Type="http://schemas.openxmlformats.org/officeDocument/2006/relationships/customXml" Target="../ink/ink249.xml"/><Relationship Id="rId542" Type="http://schemas.openxmlformats.org/officeDocument/2006/relationships/customXml" Target="../ink/ink409.xml"/><Relationship Id="rId987" Type="http://schemas.openxmlformats.org/officeDocument/2006/relationships/customXml" Target="../ink/ink697.xml"/><Relationship Id="rId181" Type="http://schemas.openxmlformats.org/officeDocument/2006/relationships/customXml" Target="../ink/ink133.xml"/><Relationship Id="rId402" Type="http://schemas.openxmlformats.org/officeDocument/2006/relationships/customXml" Target="../ink/ink302.xml"/><Relationship Id="rId847" Type="http://schemas.openxmlformats.org/officeDocument/2006/relationships/image" Target="../media/image229.png"/><Relationship Id="rId1032" Type="http://schemas.openxmlformats.org/officeDocument/2006/relationships/image" Target="../media/image297.png"/><Relationship Id="rId279" Type="http://schemas.openxmlformats.org/officeDocument/2006/relationships/customXml" Target="../ink/ink211.xml"/><Relationship Id="rId486" Type="http://schemas.openxmlformats.org/officeDocument/2006/relationships/image" Target="../media/image115.png"/><Relationship Id="rId693" Type="http://schemas.openxmlformats.org/officeDocument/2006/relationships/customXml" Target="../ink/ink516.xml"/><Relationship Id="rId707" Type="http://schemas.openxmlformats.org/officeDocument/2006/relationships/customXml" Target="../ink/ink525.xml"/><Relationship Id="rId914" Type="http://schemas.openxmlformats.org/officeDocument/2006/relationships/image" Target="../media/image260.png"/><Relationship Id="rId43" Type="http://schemas.openxmlformats.org/officeDocument/2006/relationships/customXml" Target="../ink/ink19.xml"/><Relationship Id="rId139" Type="http://schemas.openxmlformats.org/officeDocument/2006/relationships/customXml" Target="../ink/ink98.xml"/><Relationship Id="rId346" Type="http://schemas.openxmlformats.org/officeDocument/2006/relationships/customXml" Target="../ink/ink257.xml"/><Relationship Id="rId553" Type="http://schemas.openxmlformats.org/officeDocument/2006/relationships/customXml" Target="../ink/ink416.xml"/><Relationship Id="rId760" Type="http://schemas.openxmlformats.org/officeDocument/2006/relationships/customXml" Target="../ink/ink563.xml"/><Relationship Id="rId998" Type="http://schemas.openxmlformats.org/officeDocument/2006/relationships/customXml" Target="../ink/ink704.xml"/><Relationship Id="rId192" Type="http://schemas.openxmlformats.org/officeDocument/2006/relationships/customXml" Target="../ink/ink141.xml"/><Relationship Id="rId206" Type="http://schemas.openxmlformats.org/officeDocument/2006/relationships/image" Target="../media/image50.png"/><Relationship Id="rId413" Type="http://schemas.openxmlformats.org/officeDocument/2006/relationships/customXml" Target="../ink/ink313.xml"/><Relationship Id="rId858" Type="http://schemas.openxmlformats.org/officeDocument/2006/relationships/customXml" Target="../ink/ink619.xml"/><Relationship Id="rId1043" Type="http://schemas.openxmlformats.org/officeDocument/2006/relationships/image" Target="../media/image303.png"/><Relationship Id="rId497" Type="http://schemas.openxmlformats.org/officeDocument/2006/relationships/image" Target="../media/image118.png"/><Relationship Id="rId620" Type="http://schemas.openxmlformats.org/officeDocument/2006/relationships/customXml" Target="../ink/ink468.xml"/><Relationship Id="rId718" Type="http://schemas.openxmlformats.org/officeDocument/2006/relationships/customXml" Target="../ink/ink531.xml"/><Relationship Id="rId925" Type="http://schemas.openxmlformats.org/officeDocument/2006/relationships/customXml" Target="../ink/ink658.xml"/><Relationship Id="rId357" Type="http://schemas.openxmlformats.org/officeDocument/2006/relationships/customXml" Target="../ink/ink267.xml"/><Relationship Id="rId54" Type="http://schemas.openxmlformats.org/officeDocument/2006/relationships/customXml" Target="../ink/ink30.xml"/><Relationship Id="rId217" Type="http://schemas.openxmlformats.org/officeDocument/2006/relationships/customXml" Target="../ink/ink160.xml"/><Relationship Id="rId564" Type="http://schemas.openxmlformats.org/officeDocument/2006/relationships/customXml" Target="../ink/ink423.xml"/><Relationship Id="rId771" Type="http://schemas.openxmlformats.org/officeDocument/2006/relationships/customXml" Target="../ink/ink569.xml"/><Relationship Id="rId869" Type="http://schemas.openxmlformats.org/officeDocument/2006/relationships/image" Target="../media/image240.png"/><Relationship Id="rId424" Type="http://schemas.openxmlformats.org/officeDocument/2006/relationships/customXml" Target="../ink/ink322.xml"/><Relationship Id="rId631" Type="http://schemas.openxmlformats.org/officeDocument/2006/relationships/customXml" Target="../ink/ink477.xml"/><Relationship Id="rId729" Type="http://schemas.openxmlformats.org/officeDocument/2006/relationships/customXml" Target="../ink/ink542.xml"/><Relationship Id="rId270" Type="http://schemas.openxmlformats.org/officeDocument/2006/relationships/customXml" Target="../ink/ink203.xml"/><Relationship Id="rId936" Type="http://schemas.openxmlformats.org/officeDocument/2006/relationships/image" Target="../media/image264.png"/><Relationship Id="rId65" Type="http://schemas.openxmlformats.org/officeDocument/2006/relationships/customXml" Target="../ink/ink39.xml"/><Relationship Id="rId130" Type="http://schemas.openxmlformats.org/officeDocument/2006/relationships/customXml" Target="../ink/ink90.xml"/><Relationship Id="rId368" Type="http://schemas.openxmlformats.org/officeDocument/2006/relationships/customXml" Target="../ink/ink274.xml"/><Relationship Id="rId575" Type="http://schemas.openxmlformats.org/officeDocument/2006/relationships/image" Target="../media/image138.png"/><Relationship Id="rId782" Type="http://schemas.openxmlformats.org/officeDocument/2006/relationships/image" Target="../media/image200.png"/><Relationship Id="rId228" Type="http://schemas.openxmlformats.org/officeDocument/2006/relationships/customXml" Target="../ink/ink170.xml"/><Relationship Id="rId435" Type="http://schemas.openxmlformats.org/officeDocument/2006/relationships/customXml" Target="../ink/ink332.xml"/><Relationship Id="rId642" Type="http://schemas.openxmlformats.org/officeDocument/2006/relationships/customXml" Target="../ink/ink488.xml"/><Relationship Id="rId281" Type="http://schemas.openxmlformats.org/officeDocument/2006/relationships/customXml" Target="../ink/ink212.xml"/><Relationship Id="rId502" Type="http://schemas.openxmlformats.org/officeDocument/2006/relationships/customXml" Target="../ink/ink378.xml"/><Relationship Id="rId947" Type="http://schemas.openxmlformats.org/officeDocument/2006/relationships/customXml" Target="../ink/ink675.xml"/><Relationship Id="rId76" Type="http://schemas.openxmlformats.org/officeDocument/2006/relationships/customXml" Target="../ink/ink48.xml"/><Relationship Id="rId141" Type="http://schemas.openxmlformats.org/officeDocument/2006/relationships/customXml" Target="../ink/ink100.xml"/><Relationship Id="rId379" Type="http://schemas.openxmlformats.org/officeDocument/2006/relationships/image" Target="../media/image92.png"/><Relationship Id="rId586" Type="http://schemas.openxmlformats.org/officeDocument/2006/relationships/customXml" Target="../ink/ink441.xml"/><Relationship Id="rId793" Type="http://schemas.openxmlformats.org/officeDocument/2006/relationships/customXml" Target="../ink/ink583.xml"/><Relationship Id="rId807" Type="http://schemas.openxmlformats.org/officeDocument/2006/relationships/customXml" Target="../ink/ink593.xml"/><Relationship Id="rId239" Type="http://schemas.openxmlformats.org/officeDocument/2006/relationships/image" Target="../media/image56.png"/><Relationship Id="rId446" Type="http://schemas.openxmlformats.org/officeDocument/2006/relationships/customXml" Target="../ink/ink340.xml"/><Relationship Id="rId653" Type="http://schemas.openxmlformats.org/officeDocument/2006/relationships/customXml" Target="../ink/ink495.xml"/><Relationship Id="rId292" Type="http://schemas.openxmlformats.org/officeDocument/2006/relationships/customXml" Target="../ink/ink218.xml"/><Relationship Id="rId306" Type="http://schemas.openxmlformats.org/officeDocument/2006/relationships/customXml" Target="../ink/ink229.xml"/><Relationship Id="rId860" Type="http://schemas.openxmlformats.org/officeDocument/2006/relationships/customXml" Target="../ink/ink620.xml"/><Relationship Id="rId958" Type="http://schemas.openxmlformats.org/officeDocument/2006/relationships/customXml" Target="../ink/ink681.xml"/><Relationship Id="rId87" Type="http://schemas.openxmlformats.org/officeDocument/2006/relationships/image" Target="../media/image27.png"/><Relationship Id="rId513" Type="http://schemas.openxmlformats.org/officeDocument/2006/relationships/customXml" Target="../ink/ink384.xml"/><Relationship Id="rId597" Type="http://schemas.openxmlformats.org/officeDocument/2006/relationships/customXml" Target="../ink/ink452.xml"/><Relationship Id="rId720" Type="http://schemas.openxmlformats.org/officeDocument/2006/relationships/customXml" Target="../ink/ink533.xml"/><Relationship Id="rId818" Type="http://schemas.openxmlformats.org/officeDocument/2006/relationships/customXml" Target="../ink/ink599.xml"/><Relationship Id="rId152" Type="http://schemas.openxmlformats.org/officeDocument/2006/relationships/customXml" Target="../ink/ink109.xml"/><Relationship Id="rId457" Type="http://schemas.openxmlformats.org/officeDocument/2006/relationships/customXml" Target="../ink/ink349.xml"/><Relationship Id="rId1003" Type="http://schemas.openxmlformats.org/officeDocument/2006/relationships/customXml" Target="../ink/ink709.xml"/><Relationship Id="rId664" Type="http://schemas.openxmlformats.org/officeDocument/2006/relationships/image" Target="../media/image159.png"/><Relationship Id="rId871" Type="http://schemas.openxmlformats.org/officeDocument/2006/relationships/image" Target="../media/image241.png"/><Relationship Id="rId969" Type="http://schemas.openxmlformats.org/officeDocument/2006/relationships/image" Target="../media/image277.png"/><Relationship Id="rId14" Type="http://schemas.openxmlformats.org/officeDocument/2006/relationships/customXml" Target="../ink/ink4.xml"/><Relationship Id="rId317" Type="http://schemas.openxmlformats.org/officeDocument/2006/relationships/customXml" Target="../ink/ink237.xml"/><Relationship Id="rId524" Type="http://schemas.openxmlformats.org/officeDocument/2006/relationships/image" Target="../media/image126.png"/><Relationship Id="rId731" Type="http://schemas.openxmlformats.org/officeDocument/2006/relationships/customXml" Target="../ink/ink544.xml"/><Relationship Id="rId98" Type="http://schemas.openxmlformats.org/officeDocument/2006/relationships/customXml" Target="../ink/ink63.xml"/><Relationship Id="rId163" Type="http://schemas.openxmlformats.org/officeDocument/2006/relationships/customXml" Target="../ink/ink117.xml"/><Relationship Id="rId370" Type="http://schemas.openxmlformats.org/officeDocument/2006/relationships/customXml" Target="../ink/ink276.xml"/><Relationship Id="rId829" Type="http://schemas.openxmlformats.org/officeDocument/2006/relationships/image" Target="../media/image220.png"/><Relationship Id="rId1014" Type="http://schemas.openxmlformats.org/officeDocument/2006/relationships/customXml" Target="../ink/ink720.xml"/><Relationship Id="rId230" Type="http://schemas.openxmlformats.org/officeDocument/2006/relationships/customXml" Target="../ink/ink172.xml"/><Relationship Id="rId468" Type="http://schemas.openxmlformats.org/officeDocument/2006/relationships/image" Target="../media/image109.png"/><Relationship Id="rId675" Type="http://schemas.openxmlformats.org/officeDocument/2006/relationships/image" Target="../media/image164.png"/><Relationship Id="rId882" Type="http://schemas.openxmlformats.org/officeDocument/2006/relationships/customXml" Target="../ink/ink631.xml"/><Relationship Id="rId25" Type="http://schemas.openxmlformats.org/officeDocument/2006/relationships/image" Target="../media/image11.png"/><Relationship Id="rId328" Type="http://schemas.openxmlformats.org/officeDocument/2006/relationships/customXml" Target="../ink/ink245.xml"/><Relationship Id="rId535" Type="http://schemas.openxmlformats.org/officeDocument/2006/relationships/image" Target="../media/image127.png"/><Relationship Id="rId742" Type="http://schemas.openxmlformats.org/officeDocument/2006/relationships/image" Target="../media/image186.png"/><Relationship Id="rId174" Type="http://schemas.openxmlformats.org/officeDocument/2006/relationships/customXml" Target="../ink/ink127.xml"/><Relationship Id="rId381" Type="http://schemas.openxmlformats.org/officeDocument/2006/relationships/customXml" Target="../ink/ink284.xml"/><Relationship Id="rId602" Type="http://schemas.openxmlformats.org/officeDocument/2006/relationships/image" Target="../media/image143.png"/><Relationship Id="rId1025" Type="http://schemas.openxmlformats.org/officeDocument/2006/relationships/image" Target="../media/image291.png"/><Relationship Id="rId241" Type="http://schemas.openxmlformats.org/officeDocument/2006/relationships/customXml" Target="../ink/ink180.xml"/><Relationship Id="rId479" Type="http://schemas.openxmlformats.org/officeDocument/2006/relationships/customXml" Target="../ink/ink361.xml"/><Relationship Id="rId686" Type="http://schemas.openxmlformats.org/officeDocument/2006/relationships/image" Target="../media/image169.png"/><Relationship Id="rId893" Type="http://schemas.openxmlformats.org/officeDocument/2006/relationships/customXml" Target="../ink/ink638.xml"/><Relationship Id="rId907" Type="http://schemas.openxmlformats.org/officeDocument/2006/relationships/image" Target="../media/image257.png"/><Relationship Id="rId36" Type="http://schemas.openxmlformats.org/officeDocument/2006/relationships/customXml" Target="../ink/ink15.xml"/><Relationship Id="rId339" Type="http://schemas.openxmlformats.org/officeDocument/2006/relationships/customXml" Target="../ink/ink253.xml"/><Relationship Id="rId546" Type="http://schemas.openxmlformats.org/officeDocument/2006/relationships/customXml" Target="../ink/ink411.xml"/><Relationship Id="rId753" Type="http://schemas.openxmlformats.org/officeDocument/2006/relationships/customXml" Target="../ink/ink559.xml"/><Relationship Id="rId101" Type="http://schemas.openxmlformats.org/officeDocument/2006/relationships/customXml" Target="../ink/ink66.xml"/><Relationship Id="rId185" Type="http://schemas.openxmlformats.org/officeDocument/2006/relationships/image" Target="../media/image45.png"/><Relationship Id="rId406" Type="http://schemas.openxmlformats.org/officeDocument/2006/relationships/customXml" Target="../ink/ink306.xml"/><Relationship Id="rId960" Type="http://schemas.openxmlformats.org/officeDocument/2006/relationships/image" Target="../media/image273.png"/><Relationship Id="rId1036" Type="http://schemas.openxmlformats.org/officeDocument/2006/relationships/customXml" Target="../ink/ink730.xml"/><Relationship Id="rId392" Type="http://schemas.openxmlformats.org/officeDocument/2006/relationships/customXml" Target="../ink/ink294.xml"/><Relationship Id="rId613" Type="http://schemas.openxmlformats.org/officeDocument/2006/relationships/customXml" Target="../ink/ink462.xml"/><Relationship Id="rId697" Type="http://schemas.openxmlformats.org/officeDocument/2006/relationships/image" Target="../media/image173.png"/><Relationship Id="rId820" Type="http://schemas.openxmlformats.org/officeDocument/2006/relationships/customXml" Target="../ink/ink600.xml"/><Relationship Id="rId918" Type="http://schemas.openxmlformats.org/officeDocument/2006/relationships/customXml" Target="../ink/ink652.xml"/><Relationship Id="rId252" Type="http://schemas.openxmlformats.org/officeDocument/2006/relationships/customXml" Target="../ink/ink188.xml"/><Relationship Id="rId47" Type="http://schemas.openxmlformats.org/officeDocument/2006/relationships/customXml" Target="../ink/ink23.xml"/><Relationship Id="rId112" Type="http://schemas.openxmlformats.org/officeDocument/2006/relationships/customXml" Target="../ink/ink77.xml"/><Relationship Id="rId557" Type="http://schemas.openxmlformats.org/officeDocument/2006/relationships/customXml" Target="../ink/ink419.xml"/><Relationship Id="rId764" Type="http://schemas.openxmlformats.org/officeDocument/2006/relationships/customXml" Target="../ink/ink565.xml"/><Relationship Id="rId971" Type="http://schemas.openxmlformats.org/officeDocument/2006/relationships/customXml" Target="../ink/ink689.xml"/><Relationship Id="rId196" Type="http://schemas.openxmlformats.org/officeDocument/2006/relationships/customXml" Target="../ink/ink145.xml"/><Relationship Id="rId417" Type="http://schemas.openxmlformats.org/officeDocument/2006/relationships/customXml" Target="../ink/ink316.xml"/><Relationship Id="rId624" Type="http://schemas.openxmlformats.org/officeDocument/2006/relationships/customXml" Target="../ink/ink471.xml"/><Relationship Id="rId831" Type="http://schemas.openxmlformats.org/officeDocument/2006/relationships/image" Target="../media/image221.png"/><Relationship Id="rId263" Type="http://schemas.openxmlformats.org/officeDocument/2006/relationships/customXml" Target="../ink/ink197.xml"/><Relationship Id="rId470" Type="http://schemas.openxmlformats.org/officeDocument/2006/relationships/image" Target="../media/image110.png"/><Relationship Id="rId929" Type="http://schemas.openxmlformats.org/officeDocument/2006/relationships/image" Target="../media/image263.png"/><Relationship Id="rId58" Type="http://schemas.openxmlformats.org/officeDocument/2006/relationships/customXml" Target="../ink/ink34.xml"/><Relationship Id="rId123" Type="http://schemas.openxmlformats.org/officeDocument/2006/relationships/image" Target="../media/image33.png"/><Relationship Id="rId330" Type="http://schemas.openxmlformats.org/officeDocument/2006/relationships/customXml" Target="../ink/ink246.xml"/><Relationship Id="rId568" Type="http://schemas.openxmlformats.org/officeDocument/2006/relationships/customXml" Target="../ink/ink427.xml"/><Relationship Id="rId775" Type="http://schemas.openxmlformats.org/officeDocument/2006/relationships/customXml" Target="../ink/ink573.xml"/><Relationship Id="rId982" Type="http://schemas.openxmlformats.org/officeDocument/2006/relationships/image" Target="../media/image283.png"/><Relationship Id="rId428" Type="http://schemas.openxmlformats.org/officeDocument/2006/relationships/customXml" Target="../ink/ink325.xml"/><Relationship Id="rId635" Type="http://schemas.openxmlformats.org/officeDocument/2006/relationships/customXml" Target="../ink/ink481.xml"/><Relationship Id="rId842" Type="http://schemas.openxmlformats.org/officeDocument/2006/relationships/customXml" Target="../ink/ink611.xml"/><Relationship Id="rId274" Type="http://schemas.openxmlformats.org/officeDocument/2006/relationships/customXml" Target="../ink/ink207.xml"/><Relationship Id="rId481" Type="http://schemas.openxmlformats.org/officeDocument/2006/relationships/customXml" Target="../ink/ink363.xml"/><Relationship Id="rId702" Type="http://schemas.openxmlformats.org/officeDocument/2006/relationships/image" Target="../media/image175.png"/><Relationship Id="rId69" Type="http://schemas.openxmlformats.org/officeDocument/2006/relationships/customXml" Target="../ink/ink42.xml"/><Relationship Id="rId134" Type="http://schemas.openxmlformats.org/officeDocument/2006/relationships/customXml" Target="../ink/ink93.xml"/><Relationship Id="rId579" Type="http://schemas.openxmlformats.org/officeDocument/2006/relationships/customXml" Target="../ink/ink435.xml"/><Relationship Id="rId786" Type="http://schemas.openxmlformats.org/officeDocument/2006/relationships/image" Target="../media/image202.png"/><Relationship Id="rId993" Type="http://schemas.openxmlformats.org/officeDocument/2006/relationships/customXml" Target="../ink/ink701.xml"/><Relationship Id="rId341" Type="http://schemas.openxmlformats.org/officeDocument/2006/relationships/image" Target="../media/image82.png"/><Relationship Id="rId439" Type="http://schemas.openxmlformats.org/officeDocument/2006/relationships/customXml" Target="../ink/ink335.xml"/><Relationship Id="rId646" Type="http://schemas.openxmlformats.org/officeDocument/2006/relationships/image" Target="../media/image150.png"/><Relationship Id="rId201" Type="http://schemas.openxmlformats.org/officeDocument/2006/relationships/customXml" Target="../ink/ink148.xml"/><Relationship Id="rId285" Type="http://schemas.openxmlformats.org/officeDocument/2006/relationships/image" Target="../media/image66.png"/><Relationship Id="rId506" Type="http://schemas.openxmlformats.org/officeDocument/2006/relationships/customXml" Target="../ink/ink380.xml"/><Relationship Id="rId853" Type="http://schemas.openxmlformats.org/officeDocument/2006/relationships/image" Target="../media/image232.png"/><Relationship Id="rId492" Type="http://schemas.openxmlformats.org/officeDocument/2006/relationships/customXml" Target="../ink/ink371.xml"/><Relationship Id="rId713" Type="http://schemas.openxmlformats.org/officeDocument/2006/relationships/image" Target="../media/image180.png"/><Relationship Id="rId797" Type="http://schemas.openxmlformats.org/officeDocument/2006/relationships/image" Target="../media/image207.png"/><Relationship Id="rId920" Type="http://schemas.openxmlformats.org/officeDocument/2006/relationships/customXml" Target="../ink/ink654.xml"/><Relationship Id="rId145" Type="http://schemas.openxmlformats.org/officeDocument/2006/relationships/customXml" Target="../ink/ink104.xml"/><Relationship Id="rId352" Type="http://schemas.openxmlformats.org/officeDocument/2006/relationships/customXml" Target="../ink/ink262.xml"/><Relationship Id="rId212" Type="http://schemas.openxmlformats.org/officeDocument/2006/relationships/customXml" Target="../ink/ink155.xml"/><Relationship Id="rId657" Type="http://schemas.openxmlformats.org/officeDocument/2006/relationships/customXml" Target="../ink/ink497.xml"/><Relationship Id="rId864" Type="http://schemas.openxmlformats.org/officeDocument/2006/relationships/customXml" Target="../ink/ink622.xml"/><Relationship Id="rId296" Type="http://schemas.openxmlformats.org/officeDocument/2006/relationships/image" Target="../media/image70.png"/><Relationship Id="rId517" Type="http://schemas.openxmlformats.org/officeDocument/2006/relationships/customXml" Target="../ink/ink388.xml"/><Relationship Id="rId724" Type="http://schemas.openxmlformats.org/officeDocument/2006/relationships/customXml" Target="../ink/ink537.xml"/><Relationship Id="rId931" Type="http://schemas.openxmlformats.org/officeDocument/2006/relationships/customXml" Target="../ink/ink663.xml"/><Relationship Id="rId60" Type="http://schemas.openxmlformats.org/officeDocument/2006/relationships/image" Target="../media/image20.png"/><Relationship Id="rId156" Type="http://schemas.openxmlformats.org/officeDocument/2006/relationships/customXml" Target="../ink/ink112.xml"/><Relationship Id="rId363" Type="http://schemas.openxmlformats.org/officeDocument/2006/relationships/customXml" Target="../ink/ink271.xml"/><Relationship Id="rId570" Type="http://schemas.openxmlformats.org/officeDocument/2006/relationships/customXml" Target="../ink/ink429.xml"/><Relationship Id="rId1007" Type="http://schemas.openxmlformats.org/officeDocument/2006/relationships/customXml" Target="../ink/ink713.xml"/><Relationship Id="rId223" Type="http://schemas.openxmlformats.org/officeDocument/2006/relationships/customXml" Target="../ink/ink165.xml"/><Relationship Id="rId430" Type="http://schemas.openxmlformats.org/officeDocument/2006/relationships/customXml" Target="../ink/ink327.xml"/><Relationship Id="rId668" Type="http://schemas.openxmlformats.org/officeDocument/2006/relationships/customXml" Target="../ink/ink503.xml"/><Relationship Id="rId875" Type="http://schemas.openxmlformats.org/officeDocument/2006/relationships/image" Target="../media/image243.png"/><Relationship Id="rId18" Type="http://schemas.openxmlformats.org/officeDocument/2006/relationships/customXml" Target="../ink/ink6.xml"/><Relationship Id="rId528" Type="http://schemas.openxmlformats.org/officeDocument/2006/relationships/customXml" Target="../ink/ink397.xml"/><Relationship Id="rId735" Type="http://schemas.openxmlformats.org/officeDocument/2006/relationships/image" Target="../media/image184.png"/><Relationship Id="rId942" Type="http://schemas.openxmlformats.org/officeDocument/2006/relationships/customXml" Target="../ink/ink671.xml"/><Relationship Id="rId167" Type="http://schemas.openxmlformats.org/officeDocument/2006/relationships/customXml" Target="../ink/ink121.xml"/><Relationship Id="rId374" Type="http://schemas.openxmlformats.org/officeDocument/2006/relationships/customXml" Target="../ink/ink279.xml"/><Relationship Id="rId581" Type="http://schemas.openxmlformats.org/officeDocument/2006/relationships/customXml" Target="../ink/ink436.xml"/><Relationship Id="rId1018" Type="http://schemas.openxmlformats.org/officeDocument/2006/relationships/customXml" Target="../ink/ink724.xml"/><Relationship Id="rId71" Type="http://schemas.openxmlformats.org/officeDocument/2006/relationships/image" Target="../media/image23.png"/><Relationship Id="rId234" Type="http://schemas.openxmlformats.org/officeDocument/2006/relationships/customXml" Target="../ink/ink174.xml"/><Relationship Id="rId679" Type="http://schemas.openxmlformats.org/officeDocument/2006/relationships/image" Target="../media/image166.png"/><Relationship Id="rId802" Type="http://schemas.openxmlformats.org/officeDocument/2006/relationships/customXml" Target="../ink/ink589.xml"/><Relationship Id="rId886" Type="http://schemas.openxmlformats.org/officeDocument/2006/relationships/customXml" Target="../ink/ink633.xml"/><Relationship Id="rId2" Type="http://schemas.openxmlformats.org/officeDocument/2006/relationships/image" Target="../media/image1.png"/><Relationship Id="rId29" Type="http://schemas.openxmlformats.org/officeDocument/2006/relationships/image" Target="../media/image13.png"/><Relationship Id="rId441" Type="http://schemas.openxmlformats.org/officeDocument/2006/relationships/customXml" Target="../ink/ink337.xml"/><Relationship Id="rId539" Type="http://schemas.openxmlformats.org/officeDocument/2006/relationships/customXml" Target="../ink/ink407.xml"/><Relationship Id="rId746" Type="http://schemas.openxmlformats.org/officeDocument/2006/relationships/image" Target="../media/image188.png"/><Relationship Id="rId178" Type="http://schemas.openxmlformats.org/officeDocument/2006/relationships/image" Target="../media/image43.png"/><Relationship Id="rId301" Type="http://schemas.openxmlformats.org/officeDocument/2006/relationships/image" Target="../media/image72.png"/><Relationship Id="rId953" Type="http://schemas.openxmlformats.org/officeDocument/2006/relationships/customXml" Target="../ink/ink678.xml"/><Relationship Id="rId1029" Type="http://schemas.openxmlformats.org/officeDocument/2006/relationships/image" Target="../media/image295.jpeg"/><Relationship Id="rId82" Type="http://schemas.openxmlformats.org/officeDocument/2006/relationships/customXml" Target="../ink/ink52.xml"/><Relationship Id="rId385" Type="http://schemas.openxmlformats.org/officeDocument/2006/relationships/customXml" Target="../ink/ink288.xml"/><Relationship Id="rId592" Type="http://schemas.openxmlformats.org/officeDocument/2006/relationships/customXml" Target="../ink/ink447.xml"/><Relationship Id="rId606" Type="http://schemas.openxmlformats.org/officeDocument/2006/relationships/customXml" Target="../ink/ink457.xml"/><Relationship Id="rId813" Type="http://schemas.openxmlformats.org/officeDocument/2006/relationships/image" Target="../media/image212.png"/><Relationship Id="rId245" Type="http://schemas.openxmlformats.org/officeDocument/2006/relationships/customXml" Target="../ink/ink183.xml"/><Relationship Id="rId452" Type="http://schemas.openxmlformats.org/officeDocument/2006/relationships/customXml" Target="../ink/ink345.xml"/><Relationship Id="rId897" Type="http://schemas.openxmlformats.org/officeDocument/2006/relationships/image" Target="../media/image252.png"/><Relationship Id="rId105" Type="http://schemas.openxmlformats.org/officeDocument/2006/relationships/customXml" Target="../ink/ink70.xml"/><Relationship Id="rId312" Type="http://schemas.openxmlformats.org/officeDocument/2006/relationships/customXml" Target="../ink/ink233.xml"/><Relationship Id="rId757" Type="http://schemas.openxmlformats.org/officeDocument/2006/relationships/image" Target="../media/image191.png"/><Relationship Id="rId964" Type="http://schemas.openxmlformats.org/officeDocument/2006/relationships/customXml" Target="../ink/ink685.xml"/><Relationship Id="rId93" Type="http://schemas.openxmlformats.org/officeDocument/2006/relationships/customXml" Target="../ink/ink59.xml"/><Relationship Id="rId189" Type="http://schemas.openxmlformats.org/officeDocument/2006/relationships/customXml" Target="../ink/ink138.xml"/><Relationship Id="rId396" Type="http://schemas.openxmlformats.org/officeDocument/2006/relationships/customXml" Target="../ink/ink297.xml"/><Relationship Id="rId617" Type="http://schemas.openxmlformats.org/officeDocument/2006/relationships/customXml" Target="../ink/ink465.xml"/><Relationship Id="rId824" Type="http://schemas.openxmlformats.org/officeDocument/2006/relationships/customXml" Target="../ink/ink602.xml"/><Relationship Id="rId256" Type="http://schemas.openxmlformats.org/officeDocument/2006/relationships/customXml" Target="../ink/ink191.xml"/><Relationship Id="rId463" Type="http://schemas.openxmlformats.org/officeDocument/2006/relationships/customXml" Target="../ink/ink352.xml"/><Relationship Id="rId670" Type="http://schemas.openxmlformats.org/officeDocument/2006/relationships/customXml" Target="../ink/ink504.xml"/><Relationship Id="rId116" Type="http://schemas.openxmlformats.org/officeDocument/2006/relationships/customXml" Target="../ink/ink81.xml"/><Relationship Id="rId323" Type="http://schemas.openxmlformats.org/officeDocument/2006/relationships/customXml" Target="../ink/ink242.xml"/><Relationship Id="rId530" Type="http://schemas.openxmlformats.org/officeDocument/2006/relationships/customXml" Target="../ink/ink399.xml"/><Relationship Id="rId768" Type="http://schemas.openxmlformats.org/officeDocument/2006/relationships/customXml" Target="../ink/ink567.xml"/><Relationship Id="rId975" Type="http://schemas.openxmlformats.org/officeDocument/2006/relationships/customXml" Target="../ink/ink691.xml"/><Relationship Id="rId20" Type="http://schemas.openxmlformats.org/officeDocument/2006/relationships/customXml" Target="../ink/ink7.xml"/><Relationship Id="rId628" Type="http://schemas.openxmlformats.org/officeDocument/2006/relationships/customXml" Target="../ink/ink474.xml"/><Relationship Id="rId835" Type="http://schemas.openxmlformats.org/officeDocument/2006/relationships/image" Target="../media/image223.png"/><Relationship Id="rId267" Type="http://schemas.openxmlformats.org/officeDocument/2006/relationships/customXml" Target="../ink/ink201.xml"/><Relationship Id="rId474" Type="http://schemas.openxmlformats.org/officeDocument/2006/relationships/image" Target="../media/image112.png"/><Relationship Id="rId1020" Type="http://schemas.openxmlformats.org/officeDocument/2006/relationships/customXml" Target="../ink/ink726.xml"/><Relationship Id="rId127" Type="http://schemas.openxmlformats.org/officeDocument/2006/relationships/customXml" Target="../ink/ink88.xml"/><Relationship Id="rId681" Type="http://schemas.openxmlformats.org/officeDocument/2006/relationships/image" Target="../media/image167.png"/><Relationship Id="rId779" Type="http://schemas.openxmlformats.org/officeDocument/2006/relationships/customXml" Target="../ink/ink576.xml"/><Relationship Id="rId902" Type="http://schemas.openxmlformats.org/officeDocument/2006/relationships/customXml" Target="../ink/ink643.xml"/><Relationship Id="rId986" Type="http://schemas.openxmlformats.org/officeDocument/2006/relationships/image" Target="../media/image285.png"/><Relationship Id="rId31" Type="http://schemas.openxmlformats.org/officeDocument/2006/relationships/image" Target="../media/image14.png"/><Relationship Id="rId334" Type="http://schemas.openxmlformats.org/officeDocument/2006/relationships/customXml" Target="../ink/ink248.xml"/><Relationship Id="rId541" Type="http://schemas.openxmlformats.org/officeDocument/2006/relationships/customXml" Target="../ink/ink408.xml"/><Relationship Id="rId639" Type="http://schemas.openxmlformats.org/officeDocument/2006/relationships/customXml" Target="../ink/ink485.xml"/><Relationship Id="rId180" Type="http://schemas.openxmlformats.org/officeDocument/2006/relationships/customXml" Target="../ink/ink132.xml"/><Relationship Id="rId278" Type="http://schemas.openxmlformats.org/officeDocument/2006/relationships/customXml" Target="../ink/ink210.xml"/><Relationship Id="rId401" Type="http://schemas.openxmlformats.org/officeDocument/2006/relationships/customXml" Target="../ink/ink301.xml"/><Relationship Id="rId846" Type="http://schemas.openxmlformats.org/officeDocument/2006/relationships/customXml" Target="../ink/ink613.xml"/><Relationship Id="rId1031" Type="http://schemas.openxmlformats.org/officeDocument/2006/relationships/chart" Target="../charts/chart1.xml"/><Relationship Id="rId485" Type="http://schemas.openxmlformats.org/officeDocument/2006/relationships/customXml" Target="../ink/ink366.xml"/><Relationship Id="rId692" Type="http://schemas.openxmlformats.org/officeDocument/2006/relationships/image" Target="../media/image172.png"/><Relationship Id="rId706" Type="http://schemas.openxmlformats.org/officeDocument/2006/relationships/image" Target="../media/image177.png"/><Relationship Id="rId913" Type="http://schemas.openxmlformats.org/officeDocument/2006/relationships/customXml" Target="../ink/ink649.xml"/><Relationship Id="rId42" Type="http://schemas.openxmlformats.org/officeDocument/2006/relationships/customXml" Target="../ink/ink18.xml"/><Relationship Id="rId138" Type="http://schemas.openxmlformats.org/officeDocument/2006/relationships/customXml" Target="../ink/ink97.xml"/><Relationship Id="rId345" Type="http://schemas.openxmlformats.org/officeDocument/2006/relationships/image" Target="../media/image84.png"/><Relationship Id="rId552" Type="http://schemas.openxmlformats.org/officeDocument/2006/relationships/image" Target="../media/image132.png"/><Relationship Id="rId997" Type="http://schemas.openxmlformats.org/officeDocument/2006/relationships/image" Target="../media/image289.png"/><Relationship Id="rId191" Type="http://schemas.openxmlformats.org/officeDocument/2006/relationships/customXml" Target="../ink/ink140.xml"/><Relationship Id="rId205" Type="http://schemas.openxmlformats.org/officeDocument/2006/relationships/customXml" Target="../ink/ink151.xml"/><Relationship Id="rId412" Type="http://schemas.openxmlformats.org/officeDocument/2006/relationships/customXml" Target="../ink/ink312.xml"/><Relationship Id="rId857" Type="http://schemas.openxmlformats.org/officeDocument/2006/relationships/image" Target="../media/image234.png"/><Relationship Id="rId1042" Type="http://schemas.openxmlformats.org/officeDocument/2006/relationships/customXml" Target="../ink/ink733.xml"/><Relationship Id="rId289" Type="http://schemas.openxmlformats.org/officeDocument/2006/relationships/image" Target="../media/image68.png"/><Relationship Id="rId496" Type="http://schemas.openxmlformats.org/officeDocument/2006/relationships/customXml" Target="../ink/ink374.xml"/><Relationship Id="rId717" Type="http://schemas.openxmlformats.org/officeDocument/2006/relationships/image" Target="../media/image182.png"/><Relationship Id="rId924" Type="http://schemas.openxmlformats.org/officeDocument/2006/relationships/customXml" Target="../ink/ink657.xml"/><Relationship Id="rId53" Type="http://schemas.openxmlformats.org/officeDocument/2006/relationships/customXml" Target="../ink/ink29.xml"/><Relationship Id="rId149" Type="http://schemas.openxmlformats.org/officeDocument/2006/relationships/customXml" Target="../ink/ink106.xml"/><Relationship Id="rId356" Type="http://schemas.openxmlformats.org/officeDocument/2006/relationships/customXml" Target="../ink/ink266.xml"/><Relationship Id="rId563" Type="http://schemas.openxmlformats.org/officeDocument/2006/relationships/customXml" Target="../ink/ink422.xml"/><Relationship Id="rId770" Type="http://schemas.openxmlformats.org/officeDocument/2006/relationships/customXml" Target="../ink/ink568.xml"/><Relationship Id="rId216" Type="http://schemas.openxmlformats.org/officeDocument/2006/relationships/customXml" Target="../ink/ink159.xml"/><Relationship Id="rId423" Type="http://schemas.openxmlformats.org/officeDocument/2006/relationships/customXml" Target="../ink/ink321.xml"/><Relationship Id="rId868" Type="http://schemas.openxmlformats.org/officeDocument/2006/relationships/customXml" Target="../ink/ink624.xml"/><Relationship Id="rId630" Type="http://schemas.openxmlformats.org/officeDocument/2006/relationships/customXml" Target="../ink/ink476.xml"/><Relationship Id="rId728" Type="http://schemas.openxmlformats.org/officeDocument/2006/relationships/customXml" Target="../ink/ink541.xml"/><Relationship Id="rId935" Type="http://schemas.openxmlformats.org/officeDocument/2006/relationships/customXml" Target="../ink/ink667.xml"/><Relationship Id="rId64" Type="http://schemas.openxmlformats.org/officeDocument/2006/relationships/customXml" Target="../ink/ink38.xml"/><Relationship Id="rId367" Type="http://schemas.openxmlformats.org/officeDocument/2006/relationships/customXml" Target="../ink/ink273.xml"/><Relationship Id="rId574" Type="http://schemas.openxmlformats.org/officeDocument/2006/relationships/customXml" Target="../ink/ink432.xml"/><Relationship Id="rId227" Type="http://schemas.openxmlformats.org/officeDocument/2006/relationships/customXml" Target="../ink/ink169.xml"/><Relationship Id="rId781" Type="http://schemas.openxmlformats.org/officeDocument/2006/relationships/customXml" Target="../ink/ink577.xml"/><Relationship Id="rId879" Type="http://schemas.openxmlformats.org/officeDocument/2006/relationships/image" Target="../media/image245.png"/><Relationship Id="rId434" Type="http://schemas.openxmlformats.org/officeDocument/2006/relationships/customXml" Target="../ink/ink331.xml"/><Relationship Id="rId641" Type="http://schemas.openxmlformats.org/officeDocument/2006/relationships/customXml" Target="../ink/ink487.xml"/><Relationship Id="rId739" Type="http://schemas.openxmlformats.org/officeDocument/2006/relationships/customXml" Target="../ink/ink550.xml"/><Relationship Id="rId280" Type="http://schemas.openxmlformats.org/officeDocument/2006/relationships/image" Target="../media/image64.png"/><Relationship Id="rId501" Type="http://schemas.openxmlformats.org/officeDocument/2006/relationships/image" Target="../media/image119.png"/><Relationship Id="rId946" Type="http://schemas.openxmlformats.org/officeDocument/2006/relationships/customXml" Target="../ink/ink674.xml"/><Relationship Id="rId75" Type="http://schemas.openxmlformats.org/officeDocument/2006/relationships/customXml" Target="../ink/ink47.xml"/><Relationship Id="rId140" Type="http://schemas.openxmlformats.org/officeDocument/2006/relationships/customXml" Target="../ink/ink99.xml"/><Relationship Id="rId378" Type="http://schemas.openxmlformats.org/officeDocument/2006/relationships/customXml" Target="../ink/ink282.xml"/><Relationship Id="rId585" Type="http://schemas.openxmlformats.org/officeDocument/2006/relationships/customXml" Target="../ink/ink440.xml"/><Relationship Id="rId792" Type="http://schemas.openxmlformats.org/officeDocument/2006/relationships/image" Target="../media/image205.png"/><Relationship Id="rId806" Type="http://schemas.openxmlformats.org/officeDocument/2006/relationships/image" Target="../media/image209.png"/><Relationship Id="rId6" Type="http://schemas.openxmlformats.org/officeDocument/2006/relationships/customXml" Target="../ink/ink1.xml"/><Relationship Id="rId238" Type="http://schemas.openxmlformats.org/officeDocument/2006/relationships/customXml" Target="../ink/ink178.xml"/><Relationship Id="rId445" Type="http://schemas.openxmlformats.org/officeDocument/2006/relationships/customXml" Target="../ink/ink339.xml"/><Relationship Id="rId652" Type="http://schemas.openxmlformats.org/officeDocument/2006/relationships/image" Target="../media/image153.png"/><Relationship Id="rId291" Type="http://schemas.openxmlformats.org/officeDocument/2006/relationships/image" Target="../media/image69.png"/><Relationship Id="rId305" Type="http://schemas.openxmlformats.org/officeDocument/2006/relationships/customXml" Target="../ink/ink228.xml"/><Relationship Id="rId512" Type="http://schemas.openxmlformats.org/officeDocument/2006/relationships/image" Target="../media/image124.png"/><Relationship Id="rId957" Type="http://schemas.openxmlformats.org/officeDocument/2006/relationships/customXml" Target="../ink/ink680.xml"/><Relationship Id="rId86" Type="http://schemas.openxmlformats.org/officeDocument/2006/relationships/customXml" Target="../ink/ink55.xml"/><Relationship Id="rId151" Type="http://schemas.openxmlformats.org/officeDocument/2006/relationships/customXml" Target="../ink/ink108.xml"/><Relationship Id="rId389" Type="http://schemas.openxmlformats.org/officeDocument/2006/relationships/customXml" Target="../ink/ink292.xml"/><Relationship Id="rId596" Type="http://schemas.openxmlformats.org/officeDocument/2006/relationships/customXml" Target="../ink/ink451.xml"/><Relationship Id="rId817" Type="http://schemas.openxmlformats.org/officeDocument/2006/relationships/image" Target="../media/image214.png"/><Relationship Id="rId1002" Type="http://schemas.openxmlformats.org/officeDocument/2006/relationships/customXml" Target="../ink/ink708.xml"/><Relationship Id="rId249" Type="http://schemas.openxmlformats.org/officeDocument/2006/relationships/customXml" Target="../ink/ink185.xml"/><Relationship Id="rId456" Type="http://schemas.openxmlformats.org/officeDocument/2006/relationships/customXml" Target="../ink/ink348.xml"/><Relationship Id="rId663" Type="http://schemas.openxmlformats.org/officeDocument/2006/relationships/customXml" Target="../ink/ink500.xml"/><Relationship Id="rId870" Type="http://schemas.openxmlformats.org/officeDocument/2006/relationships/customXml" Target="../ink/ink625.xml"/><Relationship Id="rId13" Type="http://schemas.openxmlformats.org/officeDocument/2006/relationships/image" Target="../media/image5.png"/><Relationship Id="rId109" Type="http://schemas.openxmlformats.org/officeDocument/2006/relationships/customXml" Target="../ink/ink74.xml"/><Relationship Id="rId316" Type="http://schemas.openxmlformats.org/officeDocument/2006/relationships/image" Target="../media/image75.png"/><Relationship Id="rId523" Type="http://schemas.openxmlformats.org/officeDocument/2006/relationships/customXml" Target="../ink/ink393.xml"/><Relationship Id="rId968" Type="http://schemas.openxmlformats.org/officeDocument/2006/relationships/customXml" Target="../ink/ink687.xml"/><Relationship Id="rId97" Type="http://schemas.openxmlformats.org/officeDocument/2006/relationships/customXml" Target="../ink/ink62.xml"/><Relationship Id="rId730" Type="http://schemas.openxmlformats.org/officeDocument/2006/relationships/customXml" Target="../ink/ink543.xml"/><Relationship Id="rId828" Type="http://schemas.openxmlformats.org/officeDocument/2006/relationships/customXml" Target="../ink/ink604.xml"/><Relationship Id="rId1013" Type="http://schemas.openxmlformats.org/officeDocument/2006/relationships/customXml" Target="../ink/ink719.xml"/><Relationship Id="rId162" Type="http://schemas.openxmlformats.org/officeDocument/2006/relationships/customXml" Target="../ink/ink116.xml"/><Relationship Id="rId467" Type="http://schemas.openxmlformats.org/officeDocument/2006/relationships/customXml" Target="../ink/ink354.xml"/><Relationship Id="rId674" Type="http://schemas.openxmlformats.org/officeDocument/2006/relationships/customXml" Target="../ink/ink506.xml"/><Relationship Id="rId881" Type="http://schemas.openxmlformats.org/officeDocument/2006/relationships/image" Target="../media/image246.png"/><Relationship Id="rId979" Type="http://schemas.openxmlformats.org/officeDocument/2006/relationships/customXml" Target="../ink/ink693.xml"/><Relationship Id="rId24" Type="http://schemas.openxmlformats.org/officeDocument/2006/relationships/customXml" Target="../ink/ink9.xml"/><Relationship Id="rId327" Type="http://schemas.openxmlformats.org/officeDocument/2006/relationships/image" Target="../media/image78.png"/><Relationship Id="rId534" Type="http://schemas.openxmlformats.org/officeDocument/2006/relationships/customXml" Target="../ink/ink403.xml"/><Relationship Id="rId741" Type="http://schemas.openxmlformats.org/officeDocument/2006/relationships/customXml" Target="../ink/ink551.xml"/><Relationship Id="rId839" Type="http://schemas.openxmlformats.org/officeDocument/2006/relationships/image" Target="../media/image225.png"/><Relationship Id="rId173" Type="http://schemas.openxmlformats.org/officeDocument/2006/relationships/customXml" Target="../ink/ink126.xml"/><Relationship Id="rId380" Type="http://schemas.openxmlformats.org/officeDocument/2006/relationships/customXml" Target="../ink/ink283.xml"/><Relationship Id="rId601" Type="http://schemas.openxmlformats.org/officeDocument/2006/relationships/customXml" Target="../ink/ink454.xml"/><Relationship Id="rId1024" Type="http://schemas.openxmlformats.org/officeDocument/2006/relationships/hyperlink" Target="https://de.wikipedia.org/wiki/Brand_in_der_Tazreen-Kleiderfabrik" TargetMode="External"/><Relationship Id="rId240" Type="http://schemas.openxmlformats.org/officeDocument/2006/relationships/customXml" Target="../ink/ink179.xml"/><Relationship Id="rId478" Type="http://schemas.openxmlformats.org/officeDocument/2006/relationships/image" Target="../media/image113.png"/><Relationship Id="rId685" Type="http://schemas.openxmlformats.org/officeDocument/2006/relationships/customXml" Target="../ink/ink512.xml"/><Relationship Id="rId892" Type="http://schemas.openxmlformats.org/officeDocument/2006/relationships/customXml" Target="../ink/ink637.xml"/><Relationship Id="rId906" Type="http://schemas.openxmlformats.org/officeDocument/2006/relationships/customXml" Target="../ink/ink645.xml"/><Relationship Id="rId35" Type="http://schemas.openxmlformats.org/officeDocument/2006/relationships/image" Target="../media/image16.png"/><Relationship Id="rId100" Type="http://schemas.openxmlformats.org/officeDocument/2006/relationships/customXml" Target="../ink/ink65.xml"/><Relationship Id="rId338" Type="http://schemas.openxmlformats.org/officeDocument/2006/relationships/customXml" Target="../ink/ink252.xml"/><Relationship Id="rId545" Type="http://schemas.openxmlformats.org/officeDocument/2006/relationships/image" Target="../media/image130.png"/><Relationship Id="rId752" Type="http://schemas.openxmlformats.org/officeDocument/2006/relationships/image" Target="../media/image189.png"/><Relationship Id="rId184" Type="http://schemas.openxmlformats.org/officeDocument/2006/relationships/customXml" Target="../ink/ink135.xml"/><Relationship Id="rId391" Type="http://schemas.openxmlformats.org/officeDocument/2006/relationships/image" Target="../media/image93.png"/><Relationship Id="rId405" Type="http://schemas.openxmlformats.org/officeDocument/2006/relationships/customXml" Target="../ink/ink305.xml"/><Relationship Id="rId612" Type="http://schemas.openxmlformats.org/officeDocument/2006/relationships/customXml" Target="../ink/ink461.xml"/><Relationship Id="rId1035" Type="http://schemas.openxmlformats.org/officeDocument/2006/relationships/image" Target="../media/image299.png"/><Relationship Id="rId251" Type="http://schemas.openxmlformats.org/officeDocument/2006/relationships/customXml" Target="../ink/ink187.xml"/><Relationship Id="rId489" Type="http://schemas.openxmlformats.org/officeDocument/2006/relationships/customXml" Target="../ink/ink369.xml"/><Relationship Id="rId696" Type="http://schemas.openxmlformats.org/officeDocument/2006/relationships/customXml" Target="../ink/ink519.xml"/><Relationship Id="rId917" Type="http://schemas.openxmlformats.org/officeDocument/2006/relationships/customXml" Target="../ink/ink651.xml"/><Relationship Id="rId46" Type="http://schemas.openxmlformats.org/officeDocument/2006/relationships/customXml" Target="../ink/ink22.xml"/><Relationship Id="rId349" Type="http://schemas.openxmlformats.org/officeDocument/2006/relationships/customXml" Target="../ink/ink259.xml"/><Relationship Id="rId556" Type="http://schemas.openxmlformats.org/officeDocument/2006/relationships/image" Target="../media/image133.png"/><Relationship Id="rId763" Type="http://schemas.openxmlformats.org/officeDocument/2006/relationships/image" Target="../media/image194.png"/><Relationship Id="rId111" Type="http://schemas.openxmlformats.org/officeDocument/2006/relationships/customXml" Target="../ink/ink76.xml"/><Relationship Id="rId195" Type="http://schemas.openxmlformats.org/officeDocument/2006/relationships/customXml" Target="../ink/ink144.xml"/><Relationship Id="rId209" Type="http://schemas.openxmlformats.org/officeDocument/2006/relationships/customXml" Target="../ink/ink153.xml"/><Relationship Id="rId416" Type="http://schemas.openxmlformats.org/officeDocument/2006/relationships/customXml" Target="../ink/ink315.xml"/><Relationship Id="rId970" Type="http://schemas.openxmlformats.org/officeDocument/2006/relationships/customXml" Target="../ink/ink688.xml"/><Relationship Id="rId623" Type="http://schemas.openxmlformats.org/officeDocument/2006/relationships/image" Target="../media/image148.png"/><Relationship Id="rId830" Type="http://schemas.openxmlformats.org/officeDocument/2006/relationships/customXml" Target="../ink/ink605.xml"/><Relationship Id="rId928" Type="http://schemas.openxmlformats.org/officeDocument/2006/relationships/customXml" Target="../ink/ink661.xml"/><Relationship Id="rId57" Type="http://schemas.openxmlformats.org/officeDocument/2006/relationships/customXml" Target="../ink/ink33.xml"/><Relationship Id="rId262" Type="http://schemas.openxmlformats.org/officeDocument/2006/relationships/customXml" Target="../ink/ink196.xml"/><Relationship Id="rId567" Type="http://schemas.openxmlformats.org/officeDocument/2006/relationships/customXml" Target="../ink/ink426.xml"/><Relationship Id="rId122" Type="http://schemas.openxmlformats.org/officeDocument/2006/relationships/customXml" Target="../ink/ink85.xml"/><Relationship Id="rId774" Type="http://schemas.openxmlformats.org/officeDocument/2006/relationships/customXml" Target="../ink/ink572.xml"/><Relationship Id="rId981" Type="http://schemas.openxmlformats.org/officeDocument/2006/relationships/customXml" Target="../ink/ink694.xml"/><Relationship Id="rId427" Type="http://schemas.openxmlformats.org/officeDocument/2006/relationships/customXml" Target="../ink/ink324.xml"/><Relationship Id="rId634" Type="http://schemas.openxmlformats.org/officeDocument/2006/relationships/customXml" Target="../ink/ink480.xml"/><Relationship Id="rId841" Type="http://schemas.openxmlformats.org/officeDocument/2006/relationships/image" Target="../media/image226.png"/><Relationship Id="rId273" Type="http://schemas.openxmlformats.org/officeDocument/2006/relationships/customXml" Target="../ink/ink206.xml"/><Relationship Id="rId480" Type="http://schemas.openxmlformats.org/officeDocument/2006/relationships/customXml" Target="../ink/ink362.xml"/><Relationship Id="rId701" Type="http://schemas.openxmlformats.org/officeDocument/2006/relationships/customXml" Target="../ink/ink522.xml"/><Relationship Id="rId939" Type="http://schemas.openxmlformats.org/officeDocument/2006/relationships/customXml" Target="../ink/ink669.xml"/><Relationship Id="rId68" Type="http://schemas.openxmlformats.org/officeDocument/2006/relationships/image" Target="../media/image22.png"/><Relationship Id="rId133" Type="http://schemas.openxmlformats.org/officeDocument/2006/relationships/customXml" Target="../ink/ink92.xml"/><Relationship Id="rId340" Type="http://schemas.openxmlformats.org/officeDocument/2006/relationships/customXml" Target="../ink/ink254.xml"/><Relationship Id="rId578" Type="http://schemas.openxmlformats.org/officeDocument/2006/relationships/image" Target="../media/image139.png"/><Relationship Id="rId785" Type="http://schemas.openxmlformats.org/officeDocument/2006/relationships/customXml" Target="../ink/ink579.xml"/><Relationship Id="rId992" Type="http://schemas.openxmlformats.org/officeDocument/2006/relationships/customXml" Target="../ink/ink700.xml"/><Relationship Id="rId200" Type="http://schemas.openxmlformats.org/officeDocument/2006/relationships/customXml" Target="../ink/ink147.xml"/><Relationship Id="rId438" Type="http://schemas.openxmlformats.org/officeDocument/2006/relationships/customXml" Target="../ink/ink334.xml"/><Relationship Id="rId645" Type="http://schemas.openxmlformats.org/officeDocument/2006/relationships/customXml" Target="../ink/ink491.xml"/><Relationship Id="rId852" Type="http://schemas.openxmlformats.org/officeDocument/2006/relationships/customXml" Target="../ink/ink616.xml"/><Relationship Id="rId284" Type="http://schemas.openxmlformats.org/officeDocument/2006/relationships/customXml" Target="../ink/ink214.xml"/><Relationship Id="rId491" Type="http://schemas.openxmlformats.org/officeDocument/2006/relationships/image" Target="../media/image116.png"/><Relationship Id="rId505" Type="http://schemas.openxmlformats.org/officeDocument/2006/relationships/image" Target="../media/image121.png"/><Relationship Id="rId712" Type="http://schemas.openxmlformats.org/officeDocument/2006/relationships/customXml" Target="../ink/ink528.xml"/><Relationship Id="rId79" Type="http://schemas.openxmlformats.org/officeDocument/2006/relationships/image" Target="../media/image24.png"/><Relationship Id="rId144" Type="http://schemas.openxmlformats.org/officeDocument/2006/relationships/customXml" Target="../ink/ink103.xml"/><Relationship Id="rId589" Type="http://schemas.openxmlformats.org/officeDocument/2006/relationships/customXml" Target="../ink/ink444.xml"/><Relationship Id="rId796" Type="http://schemas.openxmlformats.org/officeDocument/2006/relationships/customXml" Target="../ink/ink585.xml"/><Relationship Id="rId351" Type="http://schemas.openxmlformats.org/officeDocument/2006/relationships/customXml" Target="../ink/ink261.xml"/><Relationship Id="rId449" Type="http://schemas.openxmlformats.org/officeDocument/2006/relationships/customXml" Target="../ink/ink343.xml"/><Relationship Id="rId656" Type="http://schemas.openxmlformats.org/officeDocument/2006/relationships/image" Target="../media/image155.png"/><Relationship Id="rId863" Type="http://schemas.openxmlformats.org/officeDocument/2006/relationships/image" Target="../media/image237.png"/><Relationship Id="rId211" Type="http://schemas.openxmlformats.org/officeDocument/2006/relationships/customXml" Target="../ink/ink154.xml"/><Relationship Id="rId295" Type="http://schemas.openxmlformats.org/officeDocument/2006/relationships/customXml" Target="../ink/ink221.xml"/><Relationship Id="rId309" Type="http://schemas.openxmlformats.org/officeDocument/2006/relationships/image" Target="../media/image73.png"/><Relationship Id="rId516" Type="http://schemas.openxmlformats.org/officeDocument/2006/relationships/customXml" Target="../ink/ink387.xml"/><Relationship Id="rId723" Type="http://schemas.openxmlformats.org/officeDocument/2006/relationships/customXml" Target="../ink/ink536.xml"/><Relationship Id="rId930" Type="http://schemas.openxmlformats.org/officeDocument/2006/relationships/customXml" Target="../ink/ink662.xml"/><Relationship Id="rId1006" Type="http://schemas.openxmlformats.org/officeDocument/2006/relationships/customXml" Target="../ink/ink712.xml"/><Relationship Id="rId155" Type="http://schemas.openxmlformats.org/officeDocument/2006/relationships/image" Target="../media/image39.png"/><Relationship Id="rId362" Type="http://schemas.openxmlformats.org/officeDocument/2006/relationships/image" Target="../media/image87.png"/><Relationship Id="rId222" Type="http://schemas.openxmlformats.org/officeDocument/2006/relationships/customXml" Target="../ink/ink164.xml"/><Relationship Id="rId667" Type="http://schemas.openxmlformats.org/officeDocument/2006/relationships/image" Target="../media/image160.png"/><Relationship Id="rId874" Type="http://schemas.openxmlformats.org/officeDocument/2006/relationships/customXml" Target="../ink/ink627.xml"/><Relationship Id="rId17" Type="http://schemas.openxmlformats.org/officeDocument/2006/relationships/image" Target="../media/image7.png"/><Relationship Id="rId527" Type="http://schemas.openxmlformats.org/officeDocument/2006/relationships/customXml" Target="../ink/ink396.xml"/><Relationship Id="rId734" Type="http://schemas.openxmlformats.org/officeDocument/2006/relationships/customXml" Target="../ink/ink546.xml"/><Relationship Id="rId941" Type="http://schemas.openxmlformats.org/officeDocument/2006/relationships/customXml" Target="../ink/ink670.xml"/><Relationship Id="rId70" Type="http://schemas.openxmlformats.org/officeDocument/2006/relationships/customXml" Target="../ink/ink43.xml"/><Relationship Id="rId166" Type="http://schemas.openxmlformats.org/officeDocument/2006/relationships/customXml" Target="../ink/ink120.xml"/><Relationship Id="rId373" Type="http://schemas.openxmlformats.org/officeDocument/2006/relationships/customXml" Target="../ink/ink278.xml"/><Relationship Id="rId580" Type="http://schemas.openxmlformats.org/officeDocument/2006/relationships/image" Target="../media/image140.png"/><Relationship Id="rId801" Type="http://schemas.openxmlformats.org/officeDocument/2006/relationships/image" Target="../media/image208.png"/><Relationship Id="rId1017" Type="http://schemas.openxmlformats.org/officeDocument/2006/relationships/customXml" Target="../ink/ink723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5.png"/><Relationship Id="rId440" Type="http://schemas.openxmlformats.org/officeDocument/2006/relationships/customXml" Target="../ink/ink336.xml"/><Relationship Id="rId678" Type="http://schemas.openxmlformats.org/officeDocument/2006/relationships/customXml" Target="../ink/ink508.xml"/><Relationship Id="rId885" Type="http://schemas.openxmlformats.org/officeDocument/2006/relationships/image" Target="../media/image248.png"/><Relationship Id="rId28" Type="http://schemas.openxmlformats.org/officeDocument/2006/relationships/customXml" Target="../ink/ink11.xml"/><Relationship Id="rId300" Type="http://schemas.openxmlformats.org/officeDocument/2006/relationships/customXml" Target="../ink/ink224.xml"/><Relationship Id="rId538" Type="http://schemas.openxmlformats.org/officeDocument/2006/relationships/customXml" Target="../ink/ink406.xml"/><Relationship Id="rId745" Type="http://schemas.openxmlformats.org/officeDocument/2006/relationships/customXml" Target="../ink/ink553.xml"/><Relationship Id="rId952" Type="http://schemas.openxmlformats.org/officeDocument/2006/relationships/image" Target="../media/image270.png"/><Relationship Id="rId81" Type="http://schemas.openxmlformats.org/officeDocument/2006/relationships/image" Target="../media/image25.png"/><Relationship Id="rId177" Type="http://schemas.openxmlformats.org/officeDocument/2006/relationships/customXml" Target="../ink/ink130.xml"/><Relationship Id="rId384" Type="http://schemas.openxmlformats.org/officeDocument/2006/relationships/customXml" Target="../ink/ink287.xml"/><Relationship Id="rId591" Type="http://schemas.openxmlformats.org/officeDocument/2006/relationships/customXml" Target="../ink/ink446.xml"/><Relationship Id="rId605" Type="http://schemas.openxmlformats.org/officeDocument/2006/relationships/customXml" Target="../ink/ink456.xml"/><Relationship Id="rId812" Type="http://schemas.openxmlformats.org/officeDocument/2006/relationships/customXml" Target="../ink/ink596.xml"/><Relationship Id="rId1028" Type="http://schemas.openxmlformats.org/officeDocument/2006/relationships/image" Target="../media/image294.jpeg"/><Relationship Id="rId244" Type="http://schemas.openxmlformats.org/officeDocument/2006/relationships/image" Target="../media/image57.png"/><Relationship Id="rId689" Type="http://schemas.openxmlformats.org/officeDocument/2006/relationships/customXml" Target="../ink/ink514.xml"/><Relationship Id="rId896" Type="http://schemas.openxmlformats.org/officeDocument/2006/relationships/customXml" Target="../ink/ink640.xml"/><Relationship Id="rId39" Type="http://schemas.openxmlformats.org/officeDocument/2006/relationships/image" Target="../media/image18.png"/><Relationship Id="rId451" Type="http://schemas.openxmlformats.org/officeDocument/2006/relationships/image" Target="../media/image102.png"/><Relationship Id="rId549" Type="http://schemas.openxmlformats.org/officeDocument/2006/relationships/customXml" Target="../ink/ink413.xml"/><Relationship Id="rId756" Type="http://schemas.openxmlformats.org/officeDocument/2006/relationships/customXml" Target="../ink/ink561.xml"/><Relationship Id="rId104" Type="http://schemas.openxmlformats.org/officeDocument/2006/relationships/customXml" Target="../ink/ink69.xml"/><Relationship Id="rId188" Type="http://schemas.openxmlformats.org/officeDocument/2006/relationships/customXml" Target="../ink/ink137.xml"/><Relationship Id="rId311" Type="http://schemas.openxmlformats.org/officeDocument/2006/relationships/image" Target="../media/image74.png"/><Relationship Id="rId395" Type="http://schemas.openxmlformats.org/officeDocument/2006/relationships/customXml" Target="../ink/ink296.xml"/><Relationship Id="rId409" Type="http://schemas.openxmlformats.org/officeDocument/2006/relationships/customXml" Target="../ink/ink309.xml"/><Relationship Id="rId963" Type="http://schemas.openxmlformats.org/officeDocument/2006/relationships/customXml" Target="../ink/ink684.xml"/><Relationship Id="rId1039" Type="http://schemas.openxmlformats.org/officeDocument/2006/relationships/image" Target="../media/image301.png"/><Relationship Id="rId92" Type="http://schemas.openxmlformats.org/officeDocument/2006/relationships/image" Target="../media/image29.png"/><Relationship Id="rId616" Type="http://schemas.openxmlformats.org/officeDocument/2006/relationships/customXml" Target="../ink/ink464.xml"/><Relationship Id="rId823" Type="http://schemas.openxmlformats.org/officeDocument/2006/relationships/image" Target="../media/image217.png"/><Relationship Id="rId255" Type="http://schemas.openxmlformats.org/officeDocument/2006/relationships/customXml" Target="../ink/ink190.xml"/><Relationship Id="rId462" Type="http://schemas.openxmlformats.org/officeDocument/2006/relationships/image" Target="../media/image106.png"/><Relationship Id="rId115" Type="http://schemas.openxmlformats.org/officeDocument/2006/relationships/customXml" Target="../ink/ink80.xml"/><Relationship Id="rId322" Type="http://schemas.openxmlformats.org/officeDocument/2006/relationships/customXml" Target="../ink/ink241.xml"/><Relationship Id="rId767" Type="http://schemas.openxmlformats.org/officeDocument/2006/relationships/image" Target="../media/image196.png"/><Relationship Id="rId974" Type="http://schemas.openxmlformats.org/officeDocument/2006/relationships/image" Target="../media/image279.png"/><Relationship Id="rId199" Type="http://schemas.openxmlformats.org/officeDocument/2006/relationships/image" Target="../media/image48.png"/><Relationship Id="rId627" Type="http://schemas.openxmlformats.org/officeDocument/2006/relationships/image" Target="../media/image149.png"/><Relationship Id="rId834" Type="http://schemas.openxmlformats.org/officeDocument/2006/relationships/customXml" Target="../ink/ink607.xml"/><Relationship Id="rId266" Type="http://schemas.openxmlformats.org/officeDocument/2006/relationships/customXml" Target="../ink/ink200.xml"/><Relationship Id="rId473" Type="http://schemas.openxmlformats.org/officeDocument/2006/relationships/customXml" Target="../ink/ink357.xml"/><Relationship Id="rId680" Type="http://schemas.openxmlformats.org/officeDocument/2006/relationships/customXml" Target="../ink/ink509.xml"/><Relationship Id="rId901" Type="http://schemas.openxmlformats.org/officeDocument/2006/relationships/image" Target="../media/image254.png"/><Relationship Id="rId30" Type="http://schemas.openxmlformats.org/officeDocument/2006/relationships/customXml" Target="../ink/ink12.xml"/><Relationship Id="rId126" Type="http://schemas.openxmlformats.org/officeDocument/2006/relationships/image" Target="../media/image34.png"/><Relationship Id="rId333" Type="http://schemas.openxmlformats.org/officeDocument/2006/relationships/image" Target="../media/image81.png"/><Relationship Id="rId540" Type="http://schemas.openxmlformats.org/officeDocument/2006/relationships/image" Target="../media/image128.png"/><Relationship Id="rId778" Type="http://schemas.openxmlformats.org/officeDocument/2006/relationships/image" Target="../media/image198.png"/><Relationship Id="rId985" Type="http://schemas.openxmlformats.org/officeDocument/2006/relationships/customXml" Target="../ink/ink696.xml"/><Relationship Id="rId638" Type="http://schemas.openxmlformats.org/officeDocument/2006/relationships/customXml" Target="../ink/ink484.xml"/><Relationship Id="rId845" Type="http://schemas.openxmlformats.org/officeDocument/2006/relationships/image" Target="../media/image228.png"/><Relationship Id="rId1030" Type="http://schemas.openxmlformats.org/officeDocument/2006/relationships/image" Target="../media/image296.png"/><Relationship Id="rId277" Type="http://schemas.openxmlformats.org/officeDocument/2006/relationships/image" Target="../media/image63.png"/><Relationship Id="rId400" Type="http://schemas.openxmlformats.org/officeDocument/2006/relationships/customXml" Target="../ink/ink300.xml"/><Relationship Id="rId484" Type="http://schemas.openxmlformats.org/officeDocument/2006/relationships/customXml" Target="../ink/ink365.xml"/><Relationship Id="rId705" Type="http://schemas.openxmlformats.org/officeDocument/2006/relationships/customXml" Target="../ink/ink524.xml"/><Relationship Id="rId137" Type="http://schemas.openxmlformats.org/officeDocument/2006/relationships/customXml" Target="../ink/ink96.xml"/><Relationship Id="rId344" Type="http://schemas.openxmlformats.org/officeDocument/2006/relationships/customXml" Target="../ink/ink256.xml"/><Relationship Id="rId691" Type="http://schemas.openxmlformats.org/officeDocument/2006/relationships/customXml" Target="../ink/ink515.xml"/><Relationship Id="rId789" Type="http://schemas.openxmlformats.org/officeDocument/2006/relationships/customXml" Target="../ink/ink581.xml"/><Relationship Id="rId912" Type="http://schemas.openxmlformats.org/officeDocument/2006/relationships/customXml" Target="../ink/ink648.xml"/><Relationship Id="rId996" Type="http://schemas.openxmlformats.org/officeDocument/2006/relationships/customXml" Target="../ink/ink703.xml"/><Relationship Id="rId41" Type="http://schemas.openxmlformats.org/officeDocument/2006/relationships/image" Target="../media/image19.png"/><Relationship Id="rId551" Type="http://schemas.openxmlformats.org/officeDocument/2006/relationships/customXml" Target="../ink/ink415.xml"/><Relationship Id="rId649" Type="http://schemas.openxmlformats.org/officeDocument/2006/relationships/customXml" Target="../ink/ink493.xml"/><Relationship Id="rId856" Type="http://schemas.openxmlformats.org/officeDocument/2006/relationships/customXml" Target="../ink/ink618.xml"/><Relationship Id="rId190" Type="http://schemas.openxmlformats.org/officeDocument/2006/relationships/customXml" Target="../ink/ink139.xml"/><Relationship Id="rId204" Type="http://schemas.openxmlformats.org/officeDocument/2006/relationships/customXml" Target="../ink/ink150.xml"/><Relationship Id="rId288" Type="http://schemas.openxmlformats.org/officeDocument/2006/relationships/customXml" Target="../ink/ink216.xml"/><Relationship Id="rId411" Type="http://schemas.openxmlformats.org/officeDocument/2006/relationships/customXml" Target="../ink/ink311.xml"/><Relationship Id="rId509" Type="http://schemas.openxmlformats.org/officeDocument/2006/relationships/customXml" Target="../ink/ink382.xml"/><Relationship Id="rId1041" Type="http://schemas.openxmlformats.org/officeDocument/2006/relationships/image" Target="../media/image302.png"/><Relationship Id="rId495" Type="http://schemas.openxmlformats.org/officeDocument/2006/relationships/customXml" Target="../ink/ink373.xml"/><Relationship Id="rId716" Type="http://schemas.openxmlformats.org/officeDocument/2006/relationships/customXml" Target="../ink/ink530.xml"/><Relationship Id="rId923" Type="http://schemas.openxmlformats.org/officeDocument/2006/relationships/image" Target="../media/image262.png"/><Relationship Id="rId52" Type="http://schemas.openxmlformats.org/officeDocument/2006/relationships/customXml" Target="../ink/ink28.xml"/><Relationship Id="rId148" Type="http://schemas.openxmlformats.org/officeDocument/2006/relationships/image" Target="../media/image38.png"/><Relationship Id="rId355" Type="http://schemas.openxmlformats.org/officeDocument/2006/relationships/customXml" Target="../ink/ink265.xml"/><Relationship Id="rId562" Type="http://schemas.openxmlformats.org/officeDocument/2006/relationships/image" Target="../media/image136.png"/><Relationship Id="rId215" Type="http://schemas.openxmlformats.org/officeDocument/2006/relationships/customXml" Target="../ink/ink158.xml"/><Relationship Id="rId422" Type="http://schemas.openxmlformats.org/officeDocument/2006/relationships/customXml" Target="../ink/ink320.xml"/><Relationship Id="rId867" Type="http://schemas.openxmlformats.org/officeDocument/2006/relationships/image" Target="../media/image239.png"/><Relationship Id="rId299" Type="http://schemas.openxmlformats.org/officeDocument/2006/relationships/image" Target="../media/image71.png"/><Relationship Id="rId727" Type="http://schemas.openxmlformats.org/officeDocument/2006/relationships/customXml" Target="../ink/ink540.xml"/><Relationship Id="rId934" Type="http://schemas.openxmlformats.org/officeDocument/2006/relationships/customXml" Target="../ink/ink666.xml"/><Relationship Id="rId63" Type="http://schemas.openxmlformats.org/officeDocument/2006/relationships/customXml" Target="../ink/ink37.xml"/><Relationship Id="rId159" Type="http://schemas.openxmlformats.org/officeDocument/2006/relationships/customXml" Target="../ink/ink114.xml"/><Relationship Id="rId366" Type="http://schemas.openxmlformats.org/officeDocument/2006/relationships/image" Target="../media/image89.png"/><Relationship Id="rId573" Type="http://schemas.openxmlformats.org/officeDocument/2006/relationships/customXml" Target="../ink/ink431.xml"/><Relationship Id="rId780" Type="http://schemas.openxmlformats.org/officeDocument/2006/relationships/image" Target="../media/image199.png"/><Relationship Id="rId226" Type="http://schemas.openxmlformats.org/officeDocument/2006/relationships/customXml" Target="../ink/ink168.xml"/><Relationship Id="rId433" Type="http://schemas.openxmlformats.org/officeDocument/2006/relationships/customXml" Target="../ink/ink330.xml"/><Relationship Id="rId878" Type="http://schemas.openxmlformats.org/officeDocument/2006/relationships/customXml" Target="../ink/ink629.xml"/><Relationship Id="rId640" Type="http://schemas.openxmlformats.org/officeDocument/2006/relationships/customXml" Target="../ink/ink486.xml"/><Relationship Id="rId738" Type="http://schemas.openxmlformats.org/officeDocument/2006/relationships/customXml" Target="../ink/ink549.xml"/><Relationship Id="rId945" Type="http://schemas.openxmlformats.org/officeDocument/2006/relationships/image" Target="../media/image267.png"/><Relationship Id="rId74" Type="http://schemas.openxmlformats.org/officeDocument/2006/relationships/customXml" Target="../ink/ink46.xml"/><Relationship Id="rId377" Type="http://schemas.openxmlformats.org/officeDocument/2006/relationships/image" Target="../media/image91.png"/><Relationship Id="rId500" Type="http://schemas.openxmlformats.org/officeDocument/2006/relationships/customXml" Target="../ink/ink377.xml"/><Relationship Id="rId584" Type="http://schemas.openxmlformats.org/officeDocument/2006/relationships/customXml" Target="../ink/ink439.xml"/><Relationship Id="rId805" Type="http://schemas.openxmlformats.org/officeDocument/2006/relationships/customXml" Target="../ink/ink592.xml"/><Relationship Id="rId5" Type="http://schemas.microsoft.com/office/2007/relationships/hdphoto" Target="../media/hdphoto1.wdp"/><Relationship Id="rId237" Type="http://schemas.openxmlformats.org/officeDocument/2006/relationships/customXml" Target="../ink/ink177.xml"/><Relationship Id="rId791" Type="http://schemas.openxmlformats.org/officeDocument/2006/relationships/customXml" Target="../ink/ink582.xml"/><Relationship Id="rId889" Type="http://schemas.openxmlformats.org/officeDocument/2006/relationships/image" Target="../media/image250.png"/><Relationship Id="rId444" Type="http://schemas.openxmlformats.org/officeDocument/2006/relationships/image" Target="../media/image101.png"/><Relationship Id="rId651" Type="http://schemas.openxmlformats.org/officeDocument/2006/relationships/customXml" Target="../ink/ink494.xml"/><Relationship Id="rId749" Type="http://schemas.openxmlformats.org/officeDocument/2006/relationships/customXml" Target="../ink/ink556.xml"/><Relationship Id="rId290" Type="http://schemas.openxmlformats.org/officeDocument/2006/relationships/customXml" Target="../ink/ink217.xml"/><Relationship Id="rId304" Type="http://schemas.openxmlformats.org/officeDocument/2006/relationships/customXml" Target="../ink/ink227.xml"/><Relationship Id="rId388" Type="http://schemas.openxmlformats.org/officeDocument/2006/relationships/customXml" Target="../ink/ink291.xml"/><Relationship Id="rId511" Type="http://schemas.openxmlformats.org/officeDocument/2006/relationships/customXml" Target="../ink/ink383.xml"/><Relationship Id="rId609" Type="http://schemas.openxmlformats.org/officeDocument/2006/relationships/customXml" Target="../ink/ink459.xml"/><Relationship Id="rId956" Type="http://schemas.openxmlformats.org/officeDocument/2006/relationships/image" Target="../media/image272.png"/><Relationship Id="rId85" Type="http://schemas.openxmlformats.org/officeDocument/2006/relationships/customXml" Target="../ink/ink54.xml"/><Relationship Id="rId150" Type="http://schemas.openxmlformats.org/officeDocument/2006/relationships/customXml" Target="../ink/ink107.xml"/><Relationship Id="rId595" Type="http://schemas.openxmlformats.org/officeDocument/2006/relationships/customXml" Target="../ink/ink450.xml"/><Relationship Id="rId816" Type="http://schemas.openxmlformats.org/officeDocument/2006/relationships/customXml" Target="../ink/ink598.xml"/><Relationship Id="rId1001" Type="http://schemas.openxmlformats.org/officeDocument/2006/relationships/customXml" Target="../ink/ink707.xml"/><Relationship Id="rId248" Type="http://schemas.openxmlformats.org/officeDocument/2006/relationships/image" Target="../media/image59.png"/><Relationship Id="rId455" Type="http://schemas.openxmlformats.org/officeDocument/2006/relationships/image" Target="../media/image103.png"/><Relationship Id="rId662" Type="http://schemas.openxmlformats.org/officeDocument/2006/relationships/image" Target="../media/image158.png"/><Relationship Id="rId12" Type="http://schemas.openxmlformats.org/officeDocument/2006/relationships/customXml" Target="../ink/ink3.xml"/><Relationship Id="rId108" Type="http://schemas.openxmlformats.org/officeDocument/2006/relationships/customXml" Target="../ink/ink73.xml"/><Relationship Id="rId315" Type="http://schemas.openxmlformats.org/officeDocument/2006/relationships/customXml" Target="../ink/ink236.xml"/><Relationship Id="rId522" Type="http://schemas.openxmlformats.org/officeDocument/2006/relationships/image" Target="../media/image125.png"/><Relationship Id="rId967" Type="http://schemas.openxmlformats.org/officeDocument/2006/relationships/image" Target="../media/image276.png"/><Relationship Id="rId96" Type="http://schemas.openxmlformats.org/officeDocument/2006/relationships/customXml" Target="../ink/ink61.xml"/><Relationship Id="rId161" Type="http://schemas.openxmlformats.org/officeDocument/2006/relationships/customXml" Target="../ink/ink115.xml"/><Relationship Id="rId399" Type="http://schemas.openxmlformats.org/officeDocument/2006/relationships/customXml" Target="../ink/ink299.xml"/><Relationship Id="rId827" Type="http://schemas.openxmlformats.org/officeDocument/2006/relationships/image" Target="../media/image219.png"/><Relationship Id="rId1012" Type="http://schemas.openxmlformats.org/officeDocument/2006/relationships/customXml" Target="../ink/ink718.xml"/><Relationship Id="rId259" Type="http://schemas.openxmlformats.org/officeDocument/2006/relationships/customXml" Target="../ink/ink194.xml"/><Relationship Id="rId466" Type="http://schemas.openxmlformats.org/officeDocument/2006/relationships/image" Target="../media/image108.png"/><Relationship Id="rId673" Type="http://schemas.openxmlformats.org/officeDocument/2006/relationships/image" Target="../media/image163.png"/><Relationship Id="rId880" Type="http://schemas.openxmlformats.org/officeDocument/2006/relationships/customXml" Target="../ink/ink630.xml"/><Relationship Id="rId23" Type="http://schemas.openxmlformats.org/officeDocument/2006/relationships/image" Target="../media/image10.png"/><Relationship Id="rId119" Type="http://schemas.openxmlformats.org/officeDocument/2006/relationships/image" Target="../media/image31.png"/><Relationship Id="rId326" Type="http://schemas.openxmlformats.org/officeDocument/2006/relationships/customXml" Target="../ink/ink244.xml"/><Relationship Id="rId533" Type="http://schemas.openxmlformats.org/officeDocument/2006/relationships/customXml" Target="../ink/ink402.xml"/><Relationship Id="rId978" Type="http://schemas.openxmlformats.org/officeDocument/2006/relationships/image" Target="../media/image281.png"/><Relationship Id="rId740" Type="http://schemas.openxmlformats.org/officeDocument/2006/relationships/image" Target="../media/image185.png"/><Relationship Id="rId838" Type="http://schemas.openxmlformats.org/officeDocument/2006/relationships/customXml" Target="../ink/ink609.xml"/><Relationship Id="rId1023" Type="http://schemas.openxmlformats.org/officeDocument/2006/relationships/image" Target="../media/image290.png"/><Relationship Id="rId172" Type="http://schemas.openxmlformats.org/officeDocument/2006/relationships/customXml" Target="../ink/ink125.xml"/><Relationship Id="rId477" Type="http://schemas.openxmlformats.org/officeDocument/2006/relationships/customXml" Target="../ink/ink360.xml"/><Relationship Id="rId600" Type="http://schemas.openxmlformats.org/officeDocument/2006/relationships/image" Target="../media/image142.png"/><Relationship Id="rId684" Type="http://schemas.openxmlformats.org/officeDocument/2006/relationships/customXml" Target="../ink/ink511.xml"/><Relationship Id="rId337" Type="http://schemas.openxmlformats.org/officeDocument/2006/relationships/customXml" Target="../ink/ink251.xml"/><Relationship Id="rId891" Type="http://schemas.openxmlformats.org/officeDocument/2006/relationships/customXml" Target="../ink/ink636.xml"/><Relationship Id="rId905" Type="http://schemas.openxmlformats.org/officeDocument/2006/relationships/image" Target="../media/image256.png"/><Relationship Id="rId989" Type="http://schemas.openxmlformats.org/officeDocument/2006/relationships/customXml" Target="../ink/ink698.xml"/><Relationship Id="rId34" Type="http://schemas.openxmlformats.org/officeDocument/2006/relationships/customXml" Target="../ink/ink14.xml"/><Relationship Id="rId544" Type="http://schemas.openxmlformats.org/officeDocument/2006/relationships/customXml" Target="../ink/ink410.xml"/><Relationship Id="rId751" Type="http://schemas.openxmlformats.org/officeDocument/2006/relationships/customXml" Target="../ink/ink558.xml"/><Relationship Id="rId849" Type="http://schemas.openxmlformats.org/officeDocument/2006/relationships/image" Target="../media/image230.png"/><Relationship Id="rId183" Type="http://schemas.openxmlformats.org/officeDocument/2006/relationships/image" Target="../media/image44.png"/><Relationship Id="rId390" Type="http://schemas.openxmlformats.org/officeDocument/2006/relationships/customXml" Target="../ink/ink293.xml"/><Relationship Id="rId404" Type="http://schemas.openxmlformats.org/officeDocument/2006/relationships/customXml" Target="../ink/ink304.xml"/><Relationship Id="rId611" Type="http://schemas.openxmlformats.org/officeDocument/2006/relationships/customXml" Target="../ink/ink460.xml"/><Relationship Id="rId1034" Type="http://schemas.openxmlformats.org/officeDocument/2006/relationships/customXml" Target="../ink/ink729.xml"/><Relationship Id="rId250" Type="http://schemas.openxmlformats.org/officeDocument/2006/relationships/customXml" Target="../ink/ink186.xml"/><Relationship Id="rId488" Type="http://schemas.openxmlformats.org/officeDocument/2006/relationships/customXml" Target="../ink/ink368.xml"/><Relationship Id="rId695" Type="http://schemas.openxmlformats.org/officeDocument/2006/relationships/customXml" Target="../ink/ink518.xml"/><Relationship Id="rId709" Type="http://schemas.openxmlformats.org/officeDocument/2006/relationships/customXml" Target="../ink/ink526.xml"/><Relationship Id="rId916" Type="http://schemas.openxmlformats.org/officeDocument/2006/relationships/image" Target="../media/image261.png"/><Relationship Id="rId45" Type="http://schemas.openxmlformats.org/officeDocument/2006/relationships/customXml" Target="../ink/ink21.xml"/><Relationship Id="rId110" Type="http://schemas.openxmlformats.org/officeDocument/2006/relationships/customXml" Target="../ink/ink75.xml"/><Relationship Id="rId348" Type="http://schemas.openxmlformats.org/officeDocument/2006/relationships/image" Target="../media/image85.png"/><Relationship Id="rId555" Type="http://schemas.openxmlformats.org/officeDocument/2006/relationships/customXml" Target="../ink/ink418.xml"/><Relationship Id="rId762" Type="http://schemas.openxmlformats.org/officeDocument/2006/relationships/customXml" Target="../ink/ink564.xml"/><Relationship Id="rId194" Type="http://schemas.openxmlformats.org/officeDocument/2006/relationships/customXml" Target="../ink/ink143.xml"/><Relationship Id="rId208" Type="http://schemas.openxmlformats.org/officeDocument/2006/relationships/image" Target="../media/image51.png"/><Relationship Id="rId415" Type="http://schemas.openxmlformats.org/officeDocument/2006/relationships/customXml" Target="../ink/ink314.xml"/><Relationship Id="rId622" Type="http://schemas.openxmlformats.org/officeDocument/2006/relationships/customXml" Target="../ink/ink470.xml"/><Relationship Id="rId261" Type="http://schemas.openxmlformats.org/officeDocument/2006/relationships/customXml" Target="../ink/ink195.xml"/><Relationship Id="rId499" Type="http://schemas.openxmlformats.org/officeDocument/2006/relationships/customXml" Target="../ink/ink376.xml"/><Relationship Id="rId927" Type="http://schemas.openxmlformats.org/officeDocument/2006/relationships/customXml" Target="../ink/ink660.xml"/><Relationship Id="rId56" Type="http://schemas.openxmlformats.org/officeDocument/2006/relationships/customXml" Target="../ink/ink32.xml"/><Relationship Id="rId359" Type="http://schemas.openxmlformats.org/officeDocument/2006/relationships/customXml" Target="../ink/ink268.xml"/><Relationship Id="rId566" Type="http://schemas.openxmlformats.org/officeDocument/2006/relationships/customXml" Target="../ink/ink425.xml"/><Relationship Id="rId773" Type="http://schemas.openxmlformats.org/officeDocument/2006/relationships/customXml" Target="../ink/ink571.xml"/><Relationship Id="rId121" Type="http://schemas.openxmlformats.org/officeDocument/2006/relationships/image" Target="../media/image32.png"/><Relationship Id="rId219" Type="http://schemas.openxmlformats.org/officeDocument/2006/relationships/image" Target="../media/image53.png"/><Relationship Id="rId426" Type="http://schemas.openxmlformats.org/officeDocument/2006/relationships/image" Target="../media/image98.png"/><Relationship Id="rId633" Type="http://schemas.openxmlformats.org/officeDocument/2006/relationships/customXml" Target="../ink/ink479.xml"/><Relationship Id="rId980" Type="http://schemas.openxmlformats.org/officeDocument/2006/relationships/image" Target="../media/image282.png"/><Relationship Id="rId840" Type="http://schemas.openxmlformats.org/officeDocument/2006/relationships/customXml" Target="../ink/ink610.xml"/><Relationship Id="rId938" Type="http://schemas.openxmlformats.org/officeDocument/2006/relationships/image" Target="../media/image265.png"/><Relationship Id="rId67" Type="http://schemas.openxmlformats.org/officeDocument/2006/relationships/customXml" Target="../ink/ink41.xml"/><Relationship Id="rId272" Type="http://schemas.openxmlformats.org/officeDocument/2006/relationships/customXml" Target="../ink/ink205.xml"/><Relationship Id="rId577" Type="http://schemas.openxmlformats.org/officeDocument/2006/relationships/customXml" Target="../ink/ink434.xml"/><Relationship Id="rId700" Type="http://schemas.openxmlformats.org/officeDocument/2006/relationships/image" Target="../media/image174.png"/><Relationship Id="rId132" Type="http://schemas.openxmlformats.org/officeDocument/2006/relationships/image" Target="../media/image36.png"/><Relationship Id="rId784" Type="http://schemas.openxmlformats.org/officeDocument/2006/relationships/image" Target="../media/image201.png"/><Relationship Id="rId991" Type="http://schemas.openxmlformats.org/officeDocument/2006/relationships/image" Target="../media/image287.png"/><Relationship Id="rId437" Type="http://schemas.openxmlformats.org/officeDocument/2006/relationships/image" Target="../media/image99.png"/><Relationship Id="rId644" Type="http://schemas.openxmlformats.org/officeDocument/2006/relationships/customXml" Target="../ink/ink490.xml"/><Relationship Id="rId851" Type="http://schemas.openxmlformats.org/officeDocument/2006/relationships/image" Target="../media/image231.png"/><Relationship Id="rId283" Type="http://schemas.openxmlformats.org/officeDocument/2006/relationships/image" Target="../media/image65.png"/><Relationship Id="rId490" Type="http://schemas.openxmlformats.org/officeDocument/2006/relationships/customXml" Target="../ink/ink370.xml"/><Relationship Id="rId504" Type="http://schemas.openxmlformats.org/officeDocument/2006/relationships/customXml" Target="../ink/ink379.xml"/><Relationship Id="rId711" Type="http://schemas.openxmlformats.org/officeDocument/2006/relationships/customXml" Target="../ink/ink527.xml"/><Relationship Id="rId949" Type="http://schemas.openxmlformats.org/officeDocument/2006/relationships/customXml" Target="../ink/ink676.xml"/><Relationship Id="rId78" Type="http://schemas.openxmlformats.org/officeDocument/2006/relationships/customXml" Target="../ink/ink50.xml"/><Relationship Id="rId143" Type="http://schemas.openxmlformats.org/officeDocument/2006/relationships/customXml" Target="../ink/ink102.xml"/><Relationship Id="rId350" Type="http://schemas.openxmlformats.org/officeDocument/2006/relationships/customXml" Target="../ink/ink260.xml"/><Relationship Id="rId588" Type="http://schemas.openxmlformats.org/officeDocument/2006/relationships/customXml" Target="../ink/ink443.xml"/><Relationship Id="rId795" Type="http://schemas.openxmlformats.org/officeDocument/2006/relationships/customXml" Target="../ink/ink584.xml"/><Relationship Id="rId809" Type="http://schemas.openxmlformats.org/officeDocument/2006/relationships/image" Target="../media/image210.png"/><Relationship Id="rId9" Type="http://schemas.openxmlformats.org/officeDocument/2006/relationships/image" Target="../media/image3.png"/><Relationship Id="rId210" Type="http://schemas.openxmlformats.org/officeDocument/2006/relationships/image" Target="../media/image52.png"/><Relationship Id="rId448" Type="http://schemas.openxmlformats.org/officeDocument/2006/relationships/customXml" Target="../ink/ink342.xml"/><Relationship Id="rId655" Type="http://schemas.openxmlformats.org/officeDocument/2006/relationships/customXml" Target="../ink/ink496.xml"/><Relationship Id="rId862" Type="http://schemas.openxmlformats.org/officeDocument/2006/relationships/customXml" Target="../ink/ink621.xml"/><Relationship Id="rId294" Type="http://schemas.openxmlformats.org/officeDocument/2006/relationships/customXml" Target="../ink/ink220.xml"/><Relationship Id="rId308" Type="http://schemas.openxmlformats.org/officeDocument/2006/relationships/customXml" Target="../ink/ink231.xml"/><Relationship Id="rId515" Type="http://schemas.openxmlformats.org/officeDocument/2006/relationships/customXml" Target="../ink/ink386.xml"/><Relationship Id="rId722" Type="http://schemas.openxmlformats.org/officeDocument/2006/relationships/customXml" Target="../ink/ink535.xml"/><Relationship Id="rId89" Type="http://schemas.openxmlformats.org/officeDocument/2006/relationships/customXml" Target="../ink/ink57.xml"/><Relationship Id="rId154" Type="http://schemas.openxmlformats.org/officeDocument/2006/relationships/customXml" Target="../ink/ink111.xml"/><Relationship Id="rId361" Type="http://schemas.openxmlformats.org/officeDocument/2006/relationships/customXml" Target="../ink/ink270.xml"/><Relationship Id="rId599" Type="http://schemas.openxmlformats.org/officeDocument/2006/relationships/customXml" Target="../ink/ink453.xml"/><Relationship Id="rId1005" Type="http://schemas.openxmlformats.org/officeDocument/2006/relationships/customXml" Target="../ink/ink711.xml"/><Relationship Id="rId459" Type="http://schemas.openxmlformats.org/officeDocument/2006/relationships/customXml" Target="../ink/ink350.xml"/><Relationship Id="rId666" Type="http://schemas.openxmlformats.org/officeDocument/2006/relationships/customXml" Target="../ink/ink502.xml"/><Relationship Id="rId873" Type="http://schemas.openxmlformats.org/officeDocument/2006/relationships/image" Target="../media/image242.png"/><Relationship Id="rId16" Type="http://schemas.openxmlformats.org/officeDocument/2006/relationships/customXml" Target="../ink/ink5.xml"/><Relationship Id="rId221" Type="http://schemas.openxmlformats.org/officeDocument/2006/relationships/customXml" Target="../ink/ink163.xml"/><Relationship Id="rId319" Type="http://schemas.openxmlformats.org/officeDocument/2006/relationships/customXml" Target="../ink/ink238.xml"/><Relationship Id="rId526" Type="http://schemas.openxmlformats.org/officeDocument/2006/relationships/customXml" Target="../ink/ink395.xml"/><Relationship Id="rId733" Type="http://schemas.openxmlformats.org/officeDocument/2006/relationships/customXml" Target="../ink/ink545.xml"/><Relationship Id="rId940" Type="http://schemas.openxmlformats.org/officeDocument/2006/relationships/image" Target="../media/image266.png"/><Relationship Id="rId1016" Type="http://schemas.openxmlformats.org/officeDocument/2006/relationships/customXml" Target="../ink/ink722.xml"/><Relationship Id="rId165" Type="http://schemas.openxmlformats.org/officeDocument/2006/relationships/customXml" Target="../ink/ink119.xml"/><Relationship Id="rId372" Type="http://schemas.openxmlformats.org/officeDocument/2006/relationships/customXml" Target="../ink/ink277.xml"/><Relationship Id="rId677" Type="http://schemas.openxmlformats.org/officeDocument/2006/relationships/image" Target="../media/image165.png"/><Relationship Id="rId800" Type="http://schemas.openxmlformats.org/officeDocument/2006/relationships/customXml" Target="../ink/ink588.xml"/><Relationship Id="rId232" Type="http://schemas.openxmlformats.org/officeDocument/2006/relationships/customXml" Target="../ink/ink173.xml"/><Relationship Id="rId884" Type="http://schemas.openxmlformats.org/officeDocument/2006/relationships/customXml" Target="../ink/ink632.xml"/><Relationship Id="rId27" Type="http://schemas.openxmlformats.org/officeDocument/2006/relationships/image" Target="../media/image12.png"/><Relationship Id="rId537" Type="http://schemas.openxmlformats.org/officeDocument/2006/relationships/customXml" Target="../ink/ink405.xml"/><Relationship Id="rId744" Type="http://schemas.openxmlformats.org/officeDocument/2006/relationships/image" Target="../media/image187.png"/><Relationship Id="rId951" Type="http://schemas.openxmlformats.org/officeDocument/2006/relationships/customXml" Target="../ink/ink677.xml"/><Relationship Id="rId80" Type="http://schemas.openxmlformats.org/officeDocument/2006/relationships/customXml" Target="../ink/ink51.xml"/><Relationship Id="rId176" Type="http://schemas.openxmlformats.org/officeDocument/2006/relationships/customXml" Target="../ink/ink129.xml"/><Relationship Id="rId383" Type="http://schemas.openxmlformats.org/officeDocument/2006/relationships/customXml" Target="../ink/ink286.xml"/><Relationship Id="rId590" Type="http://schemas.openxmlformats.org/officeDocument/2006/relationships/customXml" Target="../ink/ink445.xml"/><Relationship Id="rId604" Type="http://schemas.openxmlformats.org/officeDocument/2006/relationships/image" Target="../media/image144.png"/><Relationship Id="rId811" Type="http://schemas.openxmlformats.org/officeDocument/2006/relationships/image" Target="../media/image211.png"/><Relationship Id="rId1027" Type="http://schemas.openxmlformats.org/officeDocument/2006/relationships/image" Target="../media/image293.png"/><Relationship Id="rId243" Type="http://schemas.openxmlformats.org/officeDocument/2006/relationships/customXml" Target="../ink/ink182.xml"/><Relationship Id="rId450" Type="http://schemas.openxmlformats.org/officeDocument/2006/relationships/customXml" Target="../ink/ink344.xml"/><Relationship Id="rId688" Type="http://schemas.openxmlformats.org/officeDocument/2006/relationships/image" Target="../media/image170.png"/><Relationship Id="rId895" Type="http://schemas.openxmlformats.org/officeDocument/2006/relationships/image" Target="../media/image251.png"/><Relationship Id="rId909" Type="http://schemas.openxmlformats.org/officeDocument/2006/relationships/image" Target="../media/image258.png"/><Relationship Id="rId38" Type="http://schemas.openxmlformats.org/officeDocument/2006/relationships/customXml" Target="../ink/ink16.xml"/><Relationship Id="rId103" Type="http://schemas.openxmlformats.org/officeDocument/2006/relationships/customXml" Target="../ink/ink68.xml"/><Relationship Id="rId310" Type="http://schemas.openxmlformats.org/officeDocument/2006/relationships/customXml" Target="../ink/ink232.xml"/><Relationship Id="rId548" Type="http://schemas.openxmlformats.org/officeDocument/2006/relationships/customXml" Target="../ink/ink412.xml"/><Relationship Id="rId755" Type="http://schemas.openxmlformats.org/officeDocument/2006/relationships/image" Target="../media/image190.png"/><Relationship Id="rId962" Type="http://schemas.openxmlformats.org/officeDocument/2006/relationships/image" Target="../media/image274.png"/><Relationship Id="rId91" Type="http://schemas.openxmlformats.org/officeDocument/2006/relationships/customXml" Target="../ink/ink58.xml"/><Relationship Id="rId187" Type="http://schemas.openxmlformats.org/officeDocument/2006/relationships/image" Target="../media/image46.png"/><Relationship Id="rId394" Type="http://schemas.openxmlformats.org/officeDocument/2006/relationships/customXml" Target="../ink/ink295.xml"/><Relationship Id="rId408" Type="http://schemas.openxmlformats.org/officeDocument/2006/relationships/customXml" Target="../ink/ink308.xml"/><Relationship Id="rId615" Type="http://schemas.openxmlformats.org/officeDocument/2006/relationships/customXml" Target="../ink/ink463.xml"/><Relationship Id="rId822" Type="http://schemas.openxmlformats.org/officeDocument/2006/relationships/customXml" Target="../ink/ink601.xml"/><Relationship Id="rId1038" Type="http://schemas.openxmlformats.org/officeDocument/2006/relationships/customXml" Target="../ink/ink731.xml"/><Relationship Id="rId254" Type="http://schemas.openxmlformats.org/officeDocument/2006/relationships/customXml" Target="../ink/ink189.xml"/><Relationship Id="rId699" Type="http://schemas.openxmlformats.org/officeDocument/2006/relationships/customXml" Target="../ink/ink521.xml"/><Relationship Id="rId49" Type="http://schemas.openxmlformats.org/officeDocument/2006/relationships/customXml" Target="../ink/ink25.xml"/><Relationship Id="rId114" Type="http://schemas.openxmlformats.org/officeDocument/2006/relationships/customXml" Target="../ink/ink79.xml"/><Relationship Id="rId461" Type="http://schemas.openxmlformats.org/officeDocument/2006/relationships/customXml" Target="../ink/ink351.xml"/><Relationship Id="rId559" Type="http://schemas.openxmlformats.org/officeDocument/2006/relationships/customXml" Target="../ink/ink420.xml"/><Relationship Id="rId766" Type="http://schemas.openxmlformats.org/officeDocument/2006/relationships/customXml" Target="../ink/ink566.xml"/><Relationship Id="rId198" Type="http://schemas.openxmlformats.org/officeDocument/2006/relationships/customXml" Target="../ink/ink146.xml"/><Relationship Id="rId321" Type="http://schemas.openxmlformats.org/officeDocument/2006/relationships/customXml" Target="../ink/ink240.xml"/><Relationship Id="rId419" Type="http://schemas.openxmlformats.org/officeDocument/2006/relationships/image" Target="../media/image97.png"/><Relationship Id="rId626" Type="http://schemas.openxmlformats.org/officeDocument/2006/relationships/customXml" Target="../ink/ink473.xml"/><Relationship Id="rId973" Type="http://schemas.openxmlformats.org/officeDocument/2006/relationships/customXml" Target="../ink/ink690.xml"/><Relationship Id="rId833" Type="http://schemas.openxmlformats.org/officeDocument/2006/relationships/image" Target="../media/image222.png"/><Relationship Id="rId265" Type="http://schemas.openxmlformats.org/officeDocument/2006/relationships/customXml" Target="../ink/ink199.xml"/><Relationship Id="rId472" Type="http://schemas.openxmlformats.org/officeDocument/2006/relationships/image" Target="../media/image111.png"/><Relationship Id="rId900" Type="http://schemas.openxmlformats.org/officeDocument/2006/relationships/customXml" Target="../ink/ink642.xml"/><Relationship Id="rId125" Type="http://schemas.openxmlformats.org/officeDocument/2006/relationships/customXml" Target="../ink/ink87.xml"/><Relationship Id="rId332" Type="http://schemas.openxmlformats.org/officeDocument/2006/relationships/customXml" Target="../ink/ink247.xml"/><Relationship Id="rId777" Type="http://schemas.openxmlformats.org/officeDocument/2006/relationships/customXml" Target="../ink/ink575.xml"/><Relationship Id="rId984" Type="http://schemas.openxmlformats.org/officeDocument/2006/relationships/image" Target="../media/image284.png"/><Relationship Id="rId637" Type="http://schemas.openxmlformats.org/officeDocument/2006/relationships/customXml" Target="../ink/ink483.xml"/><Relationship Id="rId844" Type="http://schemas.openxmlformats.org/officeDocument/2006/relationships/customXml" Target="../ink/ink612.xml"/><Relationship Id="rId276" Type="http://schemas.openxmlformats.org/officeDocument/2006/relationships/customXml" Target="../ink/ink209.xml"/><Relationship Id="rId483" Type="http://schemas.openxmlformats.org/officeDocument/2006/relationships/image" Target="../media/image114.png"/><Relationship Id="rId690" Type="http://schemas.openxmlformats.org/officeDocument/2006/relationships/image" Target="../media/image171.png"/><Relationship Id="rId704" Type="http://schemas.openxmlformats.org/officeDocument/2006/relationships/image" Target="../media/image176.png"/><Relationship Id="rId911" Type="http://schemas.openxmlformats.org/officeDocument/2006/relationships/image" Target="../media/image259.png"/><Relationship Id="rId40" Type="http://schemas.openxmlformats.org/officeDocument/2006/relationships/customXml" Target="../ink/ink17.xml"/><Relationship Id="rId136" Type="http://schemas.openxmlformats.org/officeDocument/2006/relationships/customXml" Target="../ink/ink95.xml"/><Relationship Id="rId343" Type="http://schemas.openxmlformats.org/officeDocument/2006/relationships/image" Target="../media/image83.png"/><Relationship Id="rId550" Type="http://schemas.openxmlformats.org/officeDocument/2006/relationships/customXml" Target="../ink/ink414.xml"/><Relationship Id="rId788" Type="http://schemas.openxmlformats.org/officeDocument/2006/relationships/image" Target="../media/image203.png"/><Relationship Id="rId995" Type="http://schemas.openxmlformats.org/officeDocument/2006/relationships/image" Target="../media/image288.png"/><Relationship Id="rId203" Type="http://schemas.openxmlformats.org/officeDocument/2006/relationships/image" Target="../media/image49.png"/><Relationship Id="rId648" Type="http://schemas.openxmlformats.org/officeDocument/2006/relationships/image" Target="../media/image151.png"/><Relationship Id="rId855" Type="http://schemas.openxmlformats.org/officeDocument/2006/relationships/image" Target="../media/image233.png"/><Relationship Id="rId1040" Type="http://schemas.openxmlformats.org/officeDocument/2006/relationships/customXml" Target="../ink/ink732.xml"/><Relationship Id="rId287" Type="http://schemas.openxmlformats.org/officeDocument/2006/relationships/image" Target="../media/image67.png"/><Relationship Id="rId410" Type="http://schemas.openxmlformats.org/officeDocument/2006/relationships/customXml" Target="../ink/ink310.xml"/><Relationship Id="rId494" Type="http://schemas.openxmlformats.org/officeDocument/2006/relationships/customXml" Target="../ink/ink372.xml"/><Relationship Id="rId508" Type="http://schemas.openxmlformats.org/officeDocument/2006/relationships/customXml" Target="../ink/ink381.xml"/><Relationship Id="rId715" Type="http://schemas.openxmlformats.org/officeDocument/2006/relationships/image" Target="../media/image181.png"/><Relationship Id="rId922" Type="http://schemas.openxmlformats.org/officeDocument/2006/relationships/customXml" Target="../ink/ink656.xml"/><Relationship Id="rId147" Type="http://schemas.openxmlformats.org/officeDocument/2006/relationships/customXml" Target="../ink/ink105.xml"/><Relationship Id="rId354" Type="http://schemas.openxmlformats.org/officeDocument/2006/relationships/customXml" Target="../ink/ink264.xml"/><Relationship Id="rId799" Type="http://schemas.openxmlformats.org/officeDocument/2006/relationships/customXml" Target="../ink/ink587.xml"/><Relationship Id="rId51" Type="http://schemas.openxmlformats.org/officeDocument/2006/relationships/customXml" Target="../ink/ink27.xml"/><Relationship Id="rId561" Type="http://schemas.openxmlformats.org/officeDocument/2006/relationships/customXml" Target="../ink/ink421.xml"/><Relationship Id="rId659" Type="http://schemas.openxmlformats.org/officeDocument/2006/relationships/customXml" Target="../ink/ink498.xml"/><Relationship Id="rId866" Type="http://schemas.openxmlformats.org/officeDocument/2006/relationships/customXml" Target="../ink/ink623.xml"/><Relationship Id="rId214" Type="http://schemas.openxmlformats.org/officeDocument/2006/relationships/customXml" Target="../ink/ink157.xml"/><Relationship Id="rId298" Type="http://schemas.openxmlformats.org/officeDocument/2006/relationships/customXml" Target="../ink/ink223.xml"/><Relationship Id="rId421" Type="http://schemas.openxmlformats.org/officeDocument/2006/relationships/customXml" Target="../ink/ink319.xml"/><Relationship Id="rId519" Type="http://schemas.openxmlformats.org/officeDocument/2006/relationships/customXml" Target="../ink/ink390.xml"/><Relationship Id="rId158" Type="http://schemas.openxmlformats.org/officeDocument/2006/relationships/image" Target="../media/image40.png"/><Relationship Id="rId726" Type="http://schemas.openxmlformats.org/officeDocument/2006/relationships/customXml" Target="../ink/ink539.xml"/><Relationship Id="rId933" Type="http://schemas.openxmlformats.org/officeDocument/2006/relationships/customXml" Target="../ink/ink665.xml"/><Relationship Id="rId1009" Type="http://schemas.openxmlformats.org/officeDocument/2006/relationships/customXml" Target="../ink/ink715.xml"/><Relationship Id="rId62" Type="http://schemas.openxmlformats.org/officeDocument/2006/relationships/image" Target="../media/image21.png"/><Relationship Id="rId365" Type="http://schemas.openxmlformats.org/officeDocument/2006/relationships/customXml" Target="../ink/ink272.xml"/><Relationship Id="rId572" Type="http://schemas.openxmlformats.org/officeDocument/2006/relationships/customXml" Target="../ink/ink430.xml"/><Relationship Id="rId225" Type="http://schemas.openxmlformats.org/officeDocument/2006/relationships/customXml" Target="../ink/ink167.xml"/><Relationship Id="rId432" Type="http://schemas.openxmlformats.org/officeDocument/2006/relationships/customXml" Target="../ink/ink329.xml"/><Relationship Id="rId877" Type="http://schemas.openxmlformats.org/officeDocument/2006/relationships/image" Target="../media/image244.png"/><Relationship Id="rId737" Type="http://schemas.openxmlformats.org/officeDocument/2006/relationships/customXml" Target="../ink/ink548.xml"/><Relationship Id="rId944" Type="http://schemas.openxmlformats.org/officeDocument/2006/relationships/customXml" Target="../ink/ink673.xml"/><Relationship Id="rId73" Type="http://schemas.openxmlformats.org/officeDocument/2006/relationships/customXml" Target="../ink/ink45.xml"/><Relationship Id="rId169" Type="http://schemas.openxmlformats.org/officeDocument/2006/relationships/image" Target="../media/image42.png"/><Relationship Id="rId376" Type="http://schemas.openxmlformats.org/officeDocument/2006/relationships/customXml" Target="../ink/ink281.xml"/><Relationship Id="rId583" Type="http://schemas.openxmlformats.org/officeDocument/2006/relationships/customXml" Target="../ink/ink438.xml"/><Relationship Id="rId790" Type="http://schemas.openxmlformats.org/officeDocument/2006/relationships/image" Target="../media/image204.png"/><Relationship Id="rId804" Type="http://schemas.openxmlformats.org/officeDocument/2006/relationships/customXml" Target="../ink/ink591.xml"/><Relationship Id="rId4" Type="http://schemas.openxmlformats.org/officeDocument/2006/relationships/image" Target="../media/image2.png"/><Relationship Id="rId236" Type="http://schemas.openxmlformats.org/officeDocument/2006/relationships/customXml" Target="../ink/ink176.xml"/><Relationship Id="rId443" Type="http://schemas.openxmlformats.org/officeDocument/2006/relationships/customXml" Target="../ink/ink338.xml"/><Relationship Id="rId650" Type="http://schemas.openxmlformats.org/officeDocument/2006/relationships/image" Target="../media/image152.png"/><Relationship Id="rId888" Type="http://schemas.openxmlformats.org/officeDocument/2006/relationships/customXml" Target="../ink/ink634.xml"/><Relationship Id="rId303" Type="http://schemas.openxmlformats.org/officeDocument/2006/relationships/customXml" Target="../ink/ink226.xml"/><Relationship Id="rId748" Type="http://schemas.openxmlformats.org/officeDocument/2006/relationships/customXml" Target="../ink/ink555.xml"/><Relationship Id="rId955" Type="http://schemas.openxmlformats.org/officeDocument/2006/relationships/customXml" Target="../ink/ink679.xml"/><Relationship Id="rId84" Type="http://schemas.openxmlformats.org/officeDocument/2006/relationships/image" Target="../media/image26.png"/><Relationship Id="rId387" Type="http://schemas.openxmlformats.org/officeDocument/2006/relationships/customXml" Target="../ink/ink290.xml"/><Relationship Id="rId510" Type="http://schemas.openxmlformats.org/officeDocument/2006/relationships/image" Target="../media/image123.png"/><Relationship Id="rId594" Type="http://schemas.openxmlformats.org/officeDocument/2006/relationships/customXml" Target="../ink/ink449.xml"/><Relationship Id="rId608" Type="http://schemas.openxmlformats.org/officeDocument/2006/relationships/customXml" Target="../ink/ink458.xml"/><Relationship Id="rId815" Type="http://schemas.openxmlformats.org/officeDocument/2006/relationships/image" Target="../media/image213.png"/><Relationship Id="rId247" Type="http://schemas.openxmlformats.org/officeDocument/2006/relationships/customXml" Target="../ink/ink184.xml"/><Relationship Id="rId899" Type="http://schemas.openxmlformats.org/officeDocument/2006/relationships/image" Target="../media/image253.png"/><Relationship Id="rId1000" Type="http://schemas.openxmlformats.org/officeDocument/2006/relationships/customXml" Target="../ink/ink706.xml"/><Relationship Id="rId107" Type="http://schemas.openxmlformats.org/officeDocument/2006/relationships/customXml" Target="../ink/ink72.xml"/><Relationship Id="rId454" Type="http://schemas.openxmlformats.org/officeDocument/2006/relationships/customXml" Target="../ink/ink347.xml"/><Relationship Id="rId661" Type="http://schemas.openxmlformats.org/officeDocument/2006/relationships/customXml" Target="../ink/ink499.xml"/><Relationship Id="rId759" Type="http://schemas.openxmlformats.org/officeDocument/2006/relationships/image" Target="../media/image192.png"/><Relationship Id="rId966" Type="http://schemas.openxmlformats.org/officeDocument/2006/relationships/customXml" Target="../ink/ink686.xml"/><Relationship Id="rId11" Type="http://schemas.openxmlformats.org/officeDocument/2006/relationships/image" Target="../media/image4.png"/><Relationship Id="rId314" Type="http://schemas.openxmlformats.org/officeDocument/2006/relationships/customXml" Target="../ink/ink235.xml"/><Relationship Id="rId398" Type="http://schemas.openxmlformats.org/officeDocument/2006/relationships/customXml" Target="../ink/ink298.xml"/><Relationship Id="rId521" Type="http://schemas.openxmlformats.org/officeDocument/2006/relationships/customXml" Target="../ink/ink392.xml"/><Relationship Id="rId619" Type="http://schemas.openxmlformats.org/officeDocument/2006/relationships/customXml" Target="../ink/ink467.xml"/><Relationship Id="rId95" Type="http://schemas.openxmlformats.org/officeDocument/2006/relationships/image" Target="../media/image30.png"/><Relationship Id="rId160" Type="http://schemas.openxmlformats.org/officeDocument/2006/relationships/image" Target="../media/image41.png"/><Relationship Id="rId826" Type="http://schemas.openxmlformats.org/officeDocument/2006/relationships/customXml" Target="../ink/ink603.xml"/><Relationship Id="rId1011" Type="http://schemas.openxmlformats.org/officeDocument/2006/relationships/customXml" Target="../ink/ink717.xml"/><Relationship Id="rId258" Type="http://schemas.openxmlformats.org/officeDocument/2006/relationships/customXml" Target="../ink/ink193.xml"/><Relationship Id="rId465" Type="http://schemas.openxmlformats.org/officeDocument/2006/relationships/customXml" Target="../ink/ink353.xml"/><Relationship Id="rId672" Type="http://schemas.openxmlformats.org/officeDocument/2006/relationships/customXml" Target="../ink/ink505.xml"/><Relationship Id="rId22" Type="http://schemas.openxmlformats.org/officeDocument/2006/relationships/customXml" Target="../ink/ink8.xml"/><Relationship Id="rId118" Type="http://schemas.openxmlformats.org/officeDocument/2006/relationships/customXml" Target="../ink/ink83.xml"/><Relationship Id="rId325" Type="http://schemas.openxmlformats.org/officeDocument/2006/relationships/image" Target="../media/image77.png"/><Relationship Id="rId532" Type="http://schemas.openxmlformats.org/officeDocument/2006/relationships/customXml" Target="../ink/ink401.xml"/><Relationship Id="rId977" Type="http://schemas.openxmlformats.org/officeDocument/2006/relationships/customXml" Target="../ink/ink692.xml"/><Relationship Id="rId171" Type="http://schemas.openxmlformats.org/officeDocument/2006/relationships/customXml" Target="../ink/ink124.xml"/><Relationship Id="rId837" Type="http://schemas.openxmlformats.org/officeDocument/2006/relationships/image" Target="../media/image224.png"/><Relationship Id="rId1022" Type="http://schemas.openxmlformats.org/officeDocument/2006/relationships/customXml" Target="../ink/ink728.xml"/><Relationship Id="rId269" Type="http://schemas.openxmlformats.org/officeDocument/2006/relationships/image" Target="../media/image62.png"/><Relationship Id="rId476" Type="http://schemas.openxmlformats.org/officeDocument/2006/relationships/customXml" Target="../ink/ink359.xml"/><Relationship Id="rId683" Type="http://schemas.openxmlformats.org/officeDocument/2006/relationships/image" Target="../media/image168.png"/><Relationship Id="rId890" Type="http://schemas.openxmlformats.org/officeDocument/2006/relationships/customXml" Target="../ink/ink635.xml"/><Relationship Id="rId904" Type="http://schemas.openxmlformats.org/officeDocument/2006/relationships/customXml" Target="../ink/ink644.xml"/><Relationship Id="rId33" Type="http://schemas.openxmlformats.org/officeDocument/2006/relationships/image" Target="../media/image15.png"/><Relationship Id="rId129" Type="http://schemas.openxmlformats.org/officeDocument/2006/relationships/customXml" Target="../ink/ink89.xml"/><Relationship Id="rId336" Type="http://schemas.openxmlformats.org/officeDocument/2006/relationships/customXml" Target="../ink/ink250.xml"/><Relationship Id="rId543" Type="http://schemas.openxmlformats.org/officeDocument/2006/relationships/image" Target="../media/image129.png"/><Relationship Id="rId988" Type="http://schemas.openxmlformats.org/officeDocument/2006/relationships/image" Target="../media/image286.png"/><Relationship Id="rId182" Type="http://schemas.openxmlformats.org/officeDocument/2006/relationships/customXml" Target="../ink/ink134.xml"/><Relationship Id="rId403" Type="http://schemas.openxmlformats.org/officeDocument/2006/relationships/customXml" Target="../ink/ink303.xml"/><Relationship Id="rId750" Type="http://schemas.openxmlformats.org/officeDocument/2006/relationships/customXml" Target="../ink/ink557.xml"/><Relationship Id="rId848" Type="http://schemas.openxmlformats.org/officeDocument/2006/relationships/customXml" Target="../ink/ink614.xml"/><Relationship Id="rId1033" Type="http://schemas.openxmlformats.org/officeDocument/2006/relationships/image" Target="../media/image298.png"/><Relationship Id="rId487" Type="http://schemas.openxmlformats.org/officeDocument/2006/relationships/customXml" Target="../ink/ink367.xml"/><Relationship Id="rId610" Type="http://schemas.openxmlformats.org/officeDocument/2006/relationships/image" Target="../media/image146.png"/><Relationship Id="rId694" Type="http://schemas.openxmlformats.org/officeDocument/2006/relationships/customXml" Target="../ink/ink517.xml"/><Relationship Id="rId708" Type="http://schemas.openxmlformats.org/officeDocument/2006/relationships/image" Target="../media/image178.png"/><Relationship Id="rId915" Type="http://schemas.openxmlformats.org/officeDocument/2006/relationships/customXml" Target="../ink/ink650.xml"/><Relationship Id="rId347" Type="http://schemas.openxmlformats.org/officeDocument/2006/relationships/customXml" Target="../ink/ink258.xml"/><Relationship Id="rId999" Type="http://schemas.openxmlformats.org/officeDocument/2006/relationships/customXml" Target="../ink/ink705.xml"/><Relationship Id="rId44" Type="http://schemas.openxmlformats.org/officeDocument/2006/relationships/customXml" Target="../ink/ink20.xml"/><Relationship Id="rId554" Type="http://schemas.openxmlformats.org/officeDocument/2006/relationships/customXml" Target="../ink/ink417.xml"/><Relationship Id="rId761" Type="http://schemas.openxmlformats.org/officeDocument/2006/relationships/image" Target="../media/image193.png"/><Relationship Id="rId859" Type="http://schemas.openxmlformats.org/officeDocument/2006/relationships/image" Target="../media/image235.png"/><Relationship Id="rId193" Type="http://schemas.openxmlformats.org/officeDocument/2006/relationships/customXml" Target="../ink/ink142.xml"/><Relationship Id="rId207" Type="http://schemas.openxmlformats.org/officeDocument/2006/relationships/customXml" Target="../ink/ink152.xml"/><Relationship Id="rId414" Type="http://schemas.openxmlformats.org/officeDocument/2006/relationships/image" Target="../media/image96.png"/><Relationship Id="rId498" Type="http://schemas.openxmlformats.org/officeDocument/2006/relationships/customXml" Target="../ink/ink375.xml"/><Relationship Id="rId621" Type="http://schemas.openxmlformats.org/officeDocument/2006/relationships/customXml" Target="../ink/ink469.xml"/><Relationship Id="rId260" Type="http://schemas.openxmlformats.org/officeDocument/2006/relationships/image" Target="../media/image61.png"/><Relationship Id="rId719" Type="http://schemas.openxmlformats.org/officeDocument/2006/relationships/customXml" Target="../ink/ink532.xml"/><Relationship Id="rId926" Type="http://schemas.openxmlformats.org/officeDocument/2006/relationships/customXml" Target="../ink/ink659.xml"/><Relationship Id="rId55" Type="http://schemas.openxmlformats.org/officeDocument/2006/relationships/customXml" Target="../ink/ink31.xml"/><Relationship Id="rId120" Type="http://schemas.openxmlformats.org/officeDocument/2006/relationships/customXml" Target="../ink/ink84.xml"/><Relationship Id="rId358" Type="http://schemas.openxmlformats.org/officeDocument/2006/relationships/image" Target="../media/image86.png"/><Relationship Id="rId565" Type="http://schemas.openxmlformats.org/officeDocument/2006/relationships/customXml" Target="../ink/ink424.xml"/><Relationship Id="rId772" Type="http://schemas.openxmlformats.org/officeDocument/2006/relationships/customXml" Target="../ink/ink570.xml"/><Relationship Id="rId218" Type="http://schemas.openxmlformats.org/officeDocument/2006/relationships/customXml" Target="../ink/ink161.xml"/><Relationship Id="rId425" Type="http://schemas.openxmlformats.org/officeDocument/2006/relationships/customXml" Target="../ink/ink323.xml"/><Relationship Id="rId632" Type="http://schemas.openxmlformats.org/officeDocument/2006/relationships/customXml" Target="../ink/ink478.xml"/><Relationship Id="rId271" Type="http://schemas.openxmlformats.org/officeDocument/2006/relationships/customXml" Target="../ink/ink204.xml"/><Relationship Id="rId937" Type="http://schemas.openxmlformats.org/officeDocument/2006/relationships/customXml" Target="../ink/ink668.xml"/><Relationship Id="rId66" Type="http://schemas.openxmlformats.org/officeDocument/2006/relationships/customXml" Target="../ink/ink40.xml"/><Relationship Id="rId131" Type="http://schemas.openxmlformats.org/officeDocument/2006/relationships/customXml" Target="../ink/ink91.xml"/><Relationship Id="rId369" Type="http://schemas.openxmlformats.org/officeDocument/2006/relationships/customXml" Target="../ink/ink275.xml"/><Relationship Id="rId576" Type="http://schemas.openxmlformats.org/officeDocument/2006/relationships/customXml" Target="../ink/ink433.xml"/><Relationship Id="rId783" Type="http://schemas.openxmlformats.org/officeDocument/2006/relationships/customXml" Target="../ink/ink578.xml"/><Relationship Id="rId990" Type="http://schemas.openxmlformats.org/officeDocument/2006/relationships/customXml" Target="../ink/ink699.xml"/><Relationship Id="rId229" Type="http://schemas.openxmlformats.org/officeDocument/2006/relationships/customXml" Target="../ink/ink171.xml"/><Relationship Id="rId436" Type="http://schemas.openxmlformats.org/officeDocument/2006/relationships/customXml" Target="../ink/ink333.xml"/><Relationship Id="rId643" Type="http://schemas.openxmlformats.org/officeDocument/2006/relationships/customXml" Target="../ink/ink489.xml"/><Relationship Id="rId850" Type="http://schemas.openxmlformats.org/officeDocument/2006/relationships/customXml" Target="../ink/ink615.xml"/><Relationship Id="rId948" Type="http://schemas.openxmlformats.org/officeDocument/2006/relationships/image" Target="../media/image268.png"/><Relationship Id="rId77" Type="http://schemas.openxmlformats.org/officeDocument/2006/relationships/customXml" Target="../ink/ink49.xml"/><Relationship Id="rId282" Type="http://schemas.openxmlformats.org/officeDocument/2006/relationships/customXml" Target="../ink/ink213.xml"/><Relationship Id="rId503" Type="http://schemas.openxmlformats.org/officeDocument/2006/relationships/image" Target="../media/image120.png"/><Relationship Id="rId587" Type="http://schemas.openxmlformats.org/officeDocument/2006/relationships/customXml" Target="../ink/ink442.xml"/><Relationship Id="rId710" Type="http://schemas.openxmlformats.org/officeDocument/2006/relationships/image" Target="../media/image179.png"/><Relationship Id="rId808" Type="http://schemas.openxmlformats.org/officeDocument/2006/relationships/customXml" Target="../ink/ink594.xml"/><Relationship Id="rId142" Type="http://schemas.openxmlformats.org/officeDocument/2006/relationships/customXml" Target="../ink/ink101.xml"/><Relationship Id="rId447" Type="http://schemas.openxmlformats.org/officeDocument/2006/relationships/customXml" Target="../ink/ink341.xml"/><Relationship Id="rId794" Type="http://schemas.openxmlformats.org/officeDocument/2006/relationships/image" Target="../media/image206.png"/><Relationship Id="rId654" Type="http://schemas.openxmlformats.org/officeDocument/2006/relationships/image" Target="../media/image154.png"/><Relationship Id="rId861" Type="http://schemas.openxmlformats.org/officeDocument/2006/relationships/image" Target="../media/image236.png"/><Relationship Id="rId959" Type="http://schemas.openxmlformats.org/officeDocument/2006/relationships/customXml" Target="../ink/ink682.xml"/><Relationship Id="rId293" Type="http://schemas.openxmlformats.org/officeDocument/2006/relationships/customXml" Target="../ink/ink219.xml"/><Relationship Id="rId307" Type="http://schemas.openxmlformats.org/officeDocument/2006/relationships/customXml" Target="../ink/ink230.xml"/><Relationship Id="rId514" Type="http://schemas.openxmlformats.org/officeDocument/2006/relationships/customXml" Target="../ink/ink385.xml"/><Relationship Id="rId721" Type="http://schemas.openxmlformats.org/officeDocument/2006/relationships/customXml" Target="../ink/ink534.xml"/><Relationship Id="rId88" Type="http://schemas.openxmlformats.org/officeDocument/2006/relationships/customXml" Target="../ink/ink56.xml"/><Relationship Id="rId153" Type="http://schemas.openxmlformats.org/officeDocument/2006/relationships/customXml" Target="../ink/ink110.xml"/><Relationship Id="rId360" Type="http://schemas.openxmlformats.org/officeDocument/2006/relationships/customXml" Target="../ink/ink269.xml"/><Relationship Id="rId598" Type="http://schemas.openxmlformats.org/officeDocument/2006/relationships/image" Target="../media/image141.png"/><Relationship Id="rId819" Type="http://schemas.openxmlformats.org/officeDocument/2006/relationships/image" Target="../media/image215.png"/><Relationship Id="rId1004" Type="http://schemas.openxmlformats.org/officeDocument/2006/relationships/customXml" Target="../ink/ink710.xml"/><Relationship Id="rId220" Type="http://schemas.openxmlformats.org/officeDocument/2006/relationships/customXml" Target="../ink/ink162.xml"/><Relationship Id="rId458" Type="http://schemas.openxmlformats.org/officeDocument/2006/relationships/image" Target="../media/image104.png"/><Relationship Id="rId665" Type="http://schemas.openxmlformats.org/officeDocument/2006/relationships/customXml" Target="../ink/ink501.xml"/><Relationship Id="rId872" Type="http://schemas.openxmlformats.org/officeDocument/2006/relationships/customXml" Target="../ink/ink626.xml"/><Relationship Id="rId15" Type="http://schemas.openxmlformats.org/officeDocument/2006/relationships/image" Target="../media/image6.png"/><Relationship Id="rId318" Type="http://schemas.openxmlformats.org/officeDocument/2006/relationships/image" Target="../media/image76.png"/><Relationship Id="rId525" Type="http://schemas.openxmlformats.org/officeDocument/2006/relationships/customXml" Target="../ink/ink394.xml"/><Relationship Id="rId732" Type="http://schemas.openxmlformats.org/officeDocument/2006/relationships/image" Target="../media/image183.png"/><Relationship Id="rId99" Type="http://schemas.openxmlformats.org/officeDocument/2006/relationships/customXml" Target="../ink/ink64.xml"/><Relationship Id="rId164" Type="http://schemas.openxmlformats.org/officeDocument/2006/relationships/customXml" Target="../ink/ink118.xml"/><Relationship Id="rId371" Type="http://schemas.openxmlformats.org/officeDocument/2006/relationships/image" Target="../media/image90.png"/><Relationship Id="rId1015" Type="http://schemas.openxmlformats.org/officeDocument/2006/relationships/customXml" Target="../ink/ink721.xml"/><Relationship Id="rId469" Type="http://schemas.openxmlformats.org/officeDocument/2006/relationships/customXml" Target="../ink/ink355.xml"/><Relationship Id="rId676" Type="http://schemas.openxmlformats.org/officeDocument/2006/relationships/customXml" Target="../ink/ink507.xml"/><Relationship Id="rId883" Type="http://schemas.openxmlformats.org/officeDocument/2006/relationships/image" Target="../media/image247.png"/><Relationship Id="rId26" Type="http://schemas.openxmlformats.org/officeDocument/2006/relationships/customXml" Target="../ink/ink10.xml"/><Relationship Id="rId231" Type="http://schemas.openxmlformats.org/officeDocument/2006/relationships/image" Target="../media/image54.png"/><Relationship Id="rId329" Type="http://schemas.openxmlformats.org/officeDocument/2006/relationships/image" Target="../media/image79.png"/><Relationship Id="rId536" Type="http://schemas.openxmlformats.org/officeDocument/2006/relationships/customXml" Target="../ink/ink404.xml"/><Relationship Id="rId175" Type="http://schemas.openxmlformats.org/officeDocument/2006/relationships/customXml" Target="../ink/ink128.xml"/><Relationship Id="rId743" Type="http://schemas.openxmlformats.org/officeDocument/2006/relationships/customXml" Target="../ink/ink552.xml"/><Relationship Id="rId950" Type="http://schemas.openxmlformats.org/officeDocument/2006/relationships/image" Target="../media/image269.png"/><Relationship Id="rId1026" Type="http://schemas.openxmlformats.org/officeDocument/2006/relationships/image" Target="../media/image292.png"/><Relationship Id="rId382" Type="http://schemas.openxmlformats.org/officeDocument/2006/relationships/customXml" Target="../ink/ink285.xml"/><Relationship Id="rId603" Type="http://schemas.openxmlformats.org/officeDocument/2006/relationships/customXml" Target="../ink/ink455.xml"/><Relationship Id="rId687" Type="http://schemas.openxmlformats.org/officeDocument/2006/relationships/customXml" Target="../ink/ink513.xml"/><Relationship Id="rId810" Type="http://schemas.openxmlformats.org/officeDocument/2006/relationships/customXml" Target="../ink/ink595.xml"/><Relationship Id="rId908" Type="http://schemas.openxmlformats.org/officeDocument/2006/relationships/customXml" Target="../ink/ink646.xml"/><Relationship Id="rId242" Type="http://schemas.openxmlformats.org/officeDocument/2006/relationships/customXml" Target="../ink/ink181.xml"/><Relationship Id="rId894" Type="http://schemas.openxmlformats.org/officeDocument/2006/relationships/customXml" Target="../ink/ink639.xml"/><Relationship Id="rId37" Type="http://schemas.openxmlformats.org/officeDocument/2006/relationships/image" Target="../media/image17.png"/><Relationship Id="rId102" Type="http://schemas.openxmlformats.org/officeDocument/2006/relationships/customXml" Target="../ink/ink67.xml"/><Relationship Id="rId547" Type="http://schemas.openxmlformats.org/officeDocument/2006/relationships/image" Target="../media/image131.png"/><Relationship Id="rId754" Type="http://schemas.openxmlformats.org/officeDocument/2006/relationships/customXml" Target="../ink/ink560.xml"/><Relationship Id="rId961" Type="http://schemas.openxmlformats.org/officeDocument/2006/relationships/customXml" Target="../ink/ink683.xml"/><Relationship Id="rId90" Type="http://schemas.openxmlformats.org/officeDocument/2006/relationships/image" Target="../media/image28.png"/><Relationship Id="rId186" Type="http://schemas.openxmlformats.org/officeDocument/2006/relationships/customXml" Target="../ink/ink136.xml"/><Relationship Id="rId393" Type="http://schemas.openxmlformats.org/officeDocument/2006/relationships/image" Target="../media/image94.png"/><Relationship Id="rId407" Type="http://schemas.openxmlformats.org/officeDocument/2006/relationships/customXml" Target="../ink/ink307.xml"/><Relationship Id="rId614" Type="http://schemas.openxmlformats.org/officeDocument/2006/relationships/image" Target="../media/image147.png"/><Relationship Id="rId821" Type="http://schemas.openxmlformats.org/officeDocument/2006/relationships/image" Target="../media/image216.png"/><Relationship Id="rId1037" Type="http://schemas.openxmlformats.org/officeDocument/2006/relationships/image" Target="../media/image300.png"/><Relationship Id="rId253" Type="http://schemas.openxmlformats.org/officeDocument/2006/relationships/image" Target="../media/image60.png"/><Relationship Id="rId460" Type="http://schemas.openxmlformats.org/officeDocument/2006/relationships/image" Target="../media/image105.png"/><Relationship Id="rId698" Type="http://schemas.openxmlformats.org/officeDocument/2006/relationships/customXml" Target="../ink/ink520.xml"/><Relationship Id="rId919" Type="http://schemas.openxmlformats.org/officeDocument/2006/relationships/customXml" Target="../ink/ink653.xml"/><Relationship Id="rId48" Type="http://schemas.openxmlformats.org/officeDocument/2006/relationships/customXml" Target="../ink/ink24.xml"/><Relationship Id="rId113" Type="http://schemas.openxmlformats.org/officeDocument/2006/relationships/customXml" Target="../ink/ink78.xml"/><Relationship Id="rId320" Type="http://schemas.openxmlformats.org/officeDocument/2006/relationships/customXml" Target="../ink/ink239.xml"/><Relationship Id="rId558" Type="http://schemas.openxmlformats.org/officeDocument/2006/relationships/image" Target="../media/image134.png"/><Relationship Id="rId765" Type="http://schemas.openxmlformats.org/officeDocument/2006/relationships/image" Target="../media/image195.png"/><Relationship Id="rId972" Type="http://schemas.openxmlformats.org/officeDocument/2006/relationships/image" Target="../media/image278.png"/><Relationship Id="rId197" Type="http://schemas.openxmlformats.org/officeDocument/2006/relationships/image" Target="../media/image47.png"/><Relationship Id="rId418" Type="http://schemas.openxmlformats.org/officeDocument/2006/relationships/customXml" Target="../ink/ink317.xml"/><Relationship Id="rId625" Type="http://schemas.openxmlformats.org/officeDocument/2006/relationships/customXml" Target="../ink/ink472.xml"/><Relationship Id="rId832" Type="http://schemas.openxmlformats.org/officeDocument/2006/relationships/customXml" Target="../ink/ink606.xml"/><Relationship Id="rId264" Type="http://schemas.openxmlformats.org/officeDocument/2006/relationships/customXml" Target="../ink/ink198.xml"/><Relationship Id="rId471" Type="http://schemas.openxmlformats.org/officeDocument/2006/relationships/customXml" Target="../ink/ink356.xml"/><Relationship Id="rId59" Type="http://schemas.openxmlformats.org/officeDocument/2006/relationships/customXml" Target="../ink/ink35.xml"/><Relationship Id="rId124" Type="http://schemas.openxmlformats.org/officeDocument/2006/relationships/customXml" Target="../ink/ink86.xml"/><Relationship Id="rId569" Type="http://schemas.openxmlformats.org/officeDocument/2006/relationships/customXml" Target="../ink/ink428.xml"/><Relationship Id="rId776" Type="http://schemas.openxmlformats.org/officeDocument/2006/relationships/customXml" Target="../ink/ink574.xml"/><Relationship Id="rId983" Type="http://schemas.openxmlformats.org/officeDocument/2006/relationships/customXml" Target="../ink/ink695.xml"/><Relationship Id="rId331" Type="http://schemas.openxmlformats.org/officeDocument/2006/relationships/image" Target="../media/image80.png"/><Relationship Id="rId429" Type="http://schemas.openxmlformats.org/officeDocument/2006/relationships/customXml" Target="../ink/ink326.xml"/><Relationship Id="rId636" Type="http://schemas.openxmlformats.org/officeDocument/2006/relationships/customXml" Target="../ink/ink482.xml"/><Relationship Id="rId843" Type="http://schemas.openxmlformats.org/officeDocument/2006/relationships/image" Target="../media/image227.png"/><Relationship Id="rId275" Type="http://schemas.openxmlformats.org/officeDocument/2006/relationships/customXml" Target="../ink/ink208.xml"/><Relationship Id="rId482" Type="http://schemas.openxmlformats.org/officeDocument/2006/relationships/customXml" Target="../ink/ink364.xml"/><Relationship Id="rId703" Type="http://schemas.openxmlformats.org/officeDocument/2006/relationships/customXml" Target="../ink/ink523.xml"/><Relationship Id="rId910" Type="http://schemas.openxmlformats.org/officeDocument/2006/relationships/customXml" Target="../ink/ink647.xml"/><Relationship Id="rId135" Type="http://schemas.openxmlformats.org/officeDocument/2006/relationships/customXml" Target="../ink/ink94.xml"/><Relationship Id="rId342" Type="http://schemas.openxmlformats.org/officeDocument/2006/relationships/customXml" Target="../ink/ink255.xml"/><Relationship Id="rId787" Type="http://schemas.openxmlformats.org/officeDocument/2006/relationships/customXml" Target="../ink/ink580.xml"/><Relationship Id="rId994" Type="http://schemas.openxmlformats.org/officeDocument/2006/relationships/customXml" Target="../ink/ink702.xml"/><Relationship Id="rId202" Type="http://schemas.openxmlformats.org/officeDocument/2006/relationships/customXml" Target="../ink/ink149.xml"/><Relationship Id="rId647" Type="http://schemas.openxmlformats.org/officeDocument/2006/relationships/customXml" Target="../ink/ink492.xml"/><Relationship Id="rId854" Type="http://schemas.openxmlformats.org/officeDocument/2006/relationships/customXml" Target="../ink/ink617.xml"/><Relationship Id="rId286" Type="http://schemas.openxmlformats.org/officeDocument/2006/relationships/customXml" Target="../ink/ink215.xml"/><Relationship Id="rId493" Type="http://schemas.openxmlformats.org/officeDocument/2006/relationships/image" Target="../media/image117.png"/><Relationship Id="rId507" Type="http://schemas.openxmlformats.org/officeDocument/2006/relationships/image" Target="../media/image122.png"/><Relationship Id="rId714" Type="http://schemas.openxmlformats.org/officeDocument/2006/relationships/customXml" Target="../ink/ink529.xml"/><Relationship Id="rId921" Type="http://schemas.openxmlformats.org/officeDocument/2006/relationships/customXml" Target="../ink/ink655.xml"/><Relationship Id="rId50" Type="http://schemas.openxmlformats.org/officeDocument/2006/relationships/customXml" Target="../ink/ink26.xml"/><Relationship Id="rId146" Type="http://schemas.openxmlformats.org/officeDocument/2006/relationships/image" Target="../media/image37.png"/><Relationship Id="rId353" Type="http://schemas.openxmlformats.org/officeDocument/2006/relationships/customXml" Target="../ink/ink263.xml"/><Relationship Id="rId560" Type="http://schemas.openxmlformats.org/officeDocument/2006/relationships/image" Target="../media/image135.png"/><Relationship Id="rId798" Type="http://schemas.openxmlformats.org/officeDocument/2006/relationships/customXml" Target="../ink/ink586.xml"/><Relationship Id="rId213" Type="http://schemas.openxmlformats.org/officeDocument/2006/relationships/customXml" Target="../ink/ink156.xml"/><Relationship Id="rId420" Type="http://schemas.openxmlformats.org/officeDocument/2006/relationships/customXml" Target="../ink/ink318.xml"/><Relationship Id="rId658" Type="http://schemas.openxmlformats.org/officeDocument/2006/relationships/image" Target="../media/image156.png"/><Relationship Id="rId865" Type="http://schemas.openxmlformats.org/officeDocument/2006/relationships/image" Target="../media/image238.png"/><Relationship Id="rId297" Type="http://schemas.openxmlformats.org/officeDocument/2006/relationships/customXml" Target="../ink/ink222.xml"/><Relationship Id="rId518" Type="http://schemas.openxmlformats.org/officeDocument/2006/relationships/customXml" Target="../ink/ink389.xml"/><Relationship Id="rId725" Type="http://schemas.openxmlformats.org/officeDocument/2006/relationships/customXml" Target="../ink/ink538.xml"/><Relationship Id="rId932" Type="http://schemas.openxmlformats.org/officeDocument/2006/relationships/customXml" Target="../ink/ink664.xml"/><Relationship Id="rId157" Type="http://schemas.openxmlformats.org/officeDocument/2006/relationships/customXml" Target="../ink/ink113.xml"/><Relationship Id="rId364" Type="http://schemas.openxmlformats.org/officeDocument/2006/relationships/image" Target="../media/image88.png"/><Relationship Id="rId1008" Type="http://schemas.openxmlformats.org/officeDocument/2006/relationships/customXml" Target="../ink/ink714.xml"/><Relationship Id="rId61" Type="http://schemas.openxmlformats.org/officeDocument/2006/relationships/customXml" Target="../ink/ink36.xml"/><Relationship Id="rId571" Type="http://schemas.openxmlformats.org/officeDocument/2006/relationships/image" Target="../media/image137.png"/><Relationship Id="rId669" Type="http://schemas.openxmlformats.org/officeDocument/2006/relationships/image" Target="../media/image161.png"/><Relationship Id="rId876" Type="http://schemas.openxmlformats.org/officeDocument/2006/relationships/customXml" Target="../ink/ink628.xml"/><Relationship Id="rId19" Type="http://schemas.openxmlformats.org/officeDocument/2006/relationships/image" Target="../media/image8.png"/><Relationship Id="rId224" Type="http://schemas.openxmlformats.org/officeDocument/2006/relationships/customXml" Target="../ink/ink166.xml"/><Relationship Id="rId431" Type="http://schemas.openxmlformats.org/officeDocument/2006/relationships/customXml" Target="../ink/ink328.xml"/><Relationship Id="rId529" Type="http://schemas.openxmlformats.org/officeDocument/2006/relationships/customXml" Target="../ink/ink398.xml"/><Relationship Id="rId736" Type="http://schemas.openxmlformats.org/officeDocument/2006/relationships/customXml" Target="../ink/ink547.xml"/><Relationship Id="rId168" Type="http://schemas.openxmlformats.org/officeDocument/2006/relationships/customXml" Target="../ink/ink122.xml"/><Relationship Id="rId943" Type="http://schemas.openxmlformats.org/officeDocument/2006/relationships/customXml" Target="../ink/ink672.xml"/><Relationship Id="rId1019" Type="http://schemas.openxmlformats.org/officeDocument/2006/relationships/customXml" Target="../ink/ink725.xml"/><Relationship Id="rId72" Type="http://schemas.openxmlformats.org/officeDocument/2006/relationships/customXml" Target="../ink/ink44.xml"/><Relationship Id="rId375" Type="http://schemas.openxmlformats.org/officeDocument/2006/relationships/customXml" Target="../ink/ink280.xml"/><Relationship Id="rId582" Type="http://schemas.openxmlformats.org/officeDocument/2006/relationships/customXml" Target="../ink/ink437.xml"/><Relationship Id="rId803" Type="http://schemas.openxmlformats.org/officeDocument/2006/relationships/customXml" Target="../ink/ink590.xml"/><Relationship Id="rId3" Type="http://schemas.openxmlformats.org/officeDocument/2006/relationships/hyperlink" Target="http://www.saubere-kleidung.de/downloads/publikationen/2008-01_Brosch-Lidl-KiK_de.pdf" TargetMode="External"/><Relationship Id="rId235" Type="http://schemas.openxmlformats.org/officeDocument/2006/relationships/customXml" Target="../ink/ink175.xml"/><Relationship Id="rId442" Type="http://schemas.openxmlformats.org/officeDocument/2006/relationships/image" Target="../media/image100.png"/><Relationship Id="rId887" Type="http://schemas.openxmlformats.org/officeDocument/2006/relationships/image" Target="../media/image249.png"/><Relationship Id="rId302" Type="http://schemas.openxmlformats.org/officeDocument/2006/relationships/customXml" Target="../ink/ink225.xml"/><Relationship Id="rId747" Type="http://schemas.openxmlformats.org/officeDocument/2006/relationships/customXml" Target="../ink/ink554.xml"/><Relationship Id="rId954" Type="http://schemas.openxmlformats.org/officeDocument/2006/relationships/image" Target="../media/image271.png"/><Relationship Id="rId83" Type="http://schemas.openxmlformats.org/officeDocument/2006/relationships/customXml" Target="../ink/ink53.xml"/><Relationship Id="rId179" Type="http://schemas.openxmlformats.org/officeDocument/2006/relationships/customXml" Target="../ink/ink131.xml"/><Relationship Id="rId386" Type="http://schemas.openxmlformats.org/officeDocument/2006/relationships/customXml" Target="../ink/ink289.xml"/><Relationship Id="rId593" Type="http://schemas.openxmlformats.org/officeDocument/2006/relationships/customXml" Target="../ink/ink448.xml"/><Relationship Id="rId607" Type="http://schemas.openxmlformats.org/officeDocument/2006/relationships/image" Target="../media/image145.png"/><Relationship Id="rId814" Type="http://schemas.openxmlformats.org/officeDocument/2006/relationships/customXml" Target="../ink/ink597.xml"/><Relationship Id="rId246" Type="http://schemas.openxmlformats.org/officeDocument/2006/relationships/image" Target="../media/image58.png"/><Relationship Id="rId453" Type="http://schemas.openxmlformats.org/officeDocument/2006/relationships/customXml" Target="../ink/ink346.xml"/><Relationship Id="rId660" Type="http://schemas.openxmlformats.org/officeDocument/2006/relationships/image" Target="../media/image157.png"/><Relationship Id="rId898" Type="http://schemas.openxmlformats.org/officeDocument/2006/relationships/customXml" Target="../ink/ink641.xml"/><Relationship Id="rId106" Type="http://schemas.openxmlformats.org/officeDocument/2006/relationships/customXml" Target="../ink/ink71.xml"/><Relationship Id="rId313" Type="http://schemas.openxmlformats.org/officeDocument/2006/relationships/customXml" Target="../ink/ink234.xml"/><Relationship Id="rId758" Type="http://schemas.openxmlformats.org/officeDocument/2006/relationships/customXml" Target="../ink/ink562.xml"/><Relationship Id="rId965" Type="http://schemas.openxmlformats.org/officeDocument/2006/relationships/image" Target="../media/image275.png"/><Relationship Id="rId10" Type="http://schemas.openxmlformats.org/officeDocument/2006/relationships/customXml" Target="../ink/ink2.xml"/><Relationship Id="rId94" Type="http://schemas.openxmlformats.org/officeDocument/2006/relationships/customXml" Target="../ink/ink60.xml"/><Relationship Id="rId397" Type="http://schemas.openxmlformats.org/officeDocument/2006/relationships/image" Target="../media/image95.png"/><Relationship Id="rId520" Type="http://schemas.openxmlformats.org/officeDocument/2006/relationships/customXml" Target="../ink/ink391.xml"/><Relationship Id="rId618" Type="http://schemas.openxmlformats.org/officeDocument/2006/relationships/customXml" Target="../ink/ink466.xml"/><Relationship Id="rId825" Type="http://schemas.openxmlformats.org/officeDocument/2006/relationships/image" Target="../media/image218.png"/><Relationship Id="rId257" Type="http://schemas.openxmlformats.org/officeDocument/2006/relationships/customXml" Target="../ink/ink192.xml"/><Relationship Id="rId464" Type="http://schemas.openxmlformats.org/officeDocument/2006/relationships/image" Target="../media/image107.png"/><Relationship Id="rId1010" Type="http://schemas.openxmlformats.org/officeDocument/2006/relationships/customXml" Target="../ink/ink716.xml"/><Relationship Id="rId117" Type="http://schemas.openxmlformats.org/officeDocument/2006/relationships/customXml" Target="../ink/ink82.xml"/><Relationship Id="rId671" Type="http://schemas.openxmlformats.org/officeDocument/2006/relationships/image" Target="../media/image162.png"/><Relationship Id="rId769" Type="http://schemas.openxmlformats.org/officeDocument/2006/relationships/image" Target="../media/image197.png"/><Relationship Id="rId976" Type="http://schemas.openxmlformats.org/officeDocument/2006/relationships/image" Target="../media/image280.png"/><Relationship Id="rId324" Type="http://schemas.openxmlformats.org/officeDocument/2006/relationships/customXml" Target="../ink/ink243.xml"/><Relationship Id="rId531" Type="http://schemas.openxmlformats.org/officeDocument/2006/relationships/customXml" Target="../ink/ink400.xml"/><Relationship Id="rId629" Type="http://schemas.openxmlformats.org/officeDocument/2006/relationships/customXml" Target="../ink/ink475.xml"/><Relationship Id="rId836" Type="http://schemas.openxmlformats.org/officeDocument/2006/relationships/customXml" Target="../ink/ink608.xml"/><Relationship Id="rId1021" Type="http://schemas.openxmlformats.org/officeDocument/2006/relationships/customXml" Target="../ink/ink727.xml"/><Relationship Id="rId903" Type="http://schemas.openxmlformats.org/officeDocument/2006/relationships/image" Target="../media/image255.png"/><Relationship Id="rId32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82864B9-9428-4E07-91DB-4A11C77F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15" y="3740920"/>
            <a:ext cx="42822651" cy="25756815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E5FDEC0A-BDED-4B59-BBA5-1FF4FD931997}"/>
              </a:ext>
            </a:extLst>
          </p:cNvPr>
          <p:cNvSpPr/>
          <p:nvPr/>
        </p:nvSpPr>
        <p:spPr>
          <a:xfrm>
            <a:off x="15021278" y="2049483"/>
            <a:ext cx="12894728" cy="142269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Vom Rohstoff bis in Deinen Kleiderschrank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6D987AE-70CC-483E-949C-22384F8B86AD}"/>
              </a:ext>
            </a:extLst>
          </p:cNvPr>
          <p:cNvSpPr/>
          <p:nvPr/>
        </p:nvSpPr>
        <p:spPr>
          <a:xfrm>
            <a:off x="-18888" y="29497735"/>
            <a:ext cx="42822651" cy="761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*alle verwendeten Bilder wurden über </a:t>
            </a:r>
            <a:r>
              <a:rPr lang="de-DE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shutterstock</a:t>
            </a:r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erworben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Aralsee 1973 vs. Aralsee 2016 erstellt durch Google Earth, WDR Fernsehen (2020): Der weite Weg von der Baumwolle bis zum T-Shirt. https://www.ardmediathek.de/wdr/video/quarks/der-weite-weg-von-der-baumwolle-bis-zum-t-shirt/wdr-fernsehen/Y3JpZDovL3dkci5kZS9CZWl0cmFnLWM0ZjY5MzNiLWU2NGYtNDUxZC1hZWJiLTU5ZGI4ZGMxNjc4OA/, Download: 20.02.2021.</a:t>
            </a:r>
          </a:p>
          <a:p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 WDR Fernsehen (2020): Der weite Weg von der Baumwolle bis zum T-Shirt. https://www.ardmediathek.de/wdr/video/quarks/der-weite-weg-von-der-baumwolle-bis-zum-t-shirt/wdr-fernsehen/Y3JpZDovL3dkci5kZS9CZWl0cmFnLWM0ZjY5MzNiLWU2NGYtNDUxZC1hZWJiLTU5ZGI4ZGMxNjc4OA/, Download: 20.02.2021.</a:t>
            </a:r>
          </a:p>
          <a:p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  Diagramm vgl. Wer bezahlt unsere Kleidung bei Lidl und </a:t>
            </a:r>
            <a:r>
              <a:rPr lang="de-DE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Kik</a:t>
            </a:r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Kampagne für Saubere Kleidung (</a:t>
            </a:r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http://www.saubere-kleidung.de/downloads/publikationen/2008-01_Brosch-Lidl-KiK_de.pdf</a:t>
            </a:r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  <a:endParaRPr lang="de-DE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E22C5AB-3E9E-4B0B-A866-16D6633C9C4A}"/>
              </a:ext>
            </a:extLst>
          </p:cNvPr>
          <p:cNvSpPr/>
          <p:nvPr/>
        </p:nvSpPr>
        <p:spPr>
          <a:xfrm>
            <a:off x="0" y="-43892"/>
            <a:ext cx="42784875" cy="2064125"/>
          </a:xfrm>
          <a:prstGeom prst="rect">
            <a:avLst/>
          </a:prstGeom>
          <a:solidFill>
            <a:srgbClr val="FAF0B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Reise eines Billig-T-Shirts – Wer sind die wahren Gewinner der Textilproduktion?</a:t>
            </a:r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AB7B164E-5C6F-4938-827E-97E1D7A96C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FF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4000"/>
                    </a14:imgEffect>
                  </a14:imgLayer>
                </a14:imgProps>
              </a:ext>
            </a:extLst>
          </a:blip>
          <a:srcRect l="-233" t="19716" r="15954" b="4727"/>
          <a:stretch/>
        </p:blipFill>
        <p:spPr>
          <a:xfrm>
            <a:off x="9760872" y="12030252"/>
            <a:ext cx="23337507" cy="142409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60892437-0585-4FA1-8A07-B3C99DB7CB45}"/>
                  </a:ext>
                </a:extLst>
              </p14:cNvPr>
              <p14:cNvContentPartPr/>
              <p14:nvPr/>
            </p14:nvContentPartPr>
            <p14:xfrm>
              <a:off x="21711720" y="15659520"/>
              <a:ext cx="360" cy="36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60892437-0585-4FA1-8A07-B3C99DB7CB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76080" y="1562352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796514D6-CB33-46FA-9BDE-96A7C0BD81FA}"/>
              </a:ext>
            </a:extLst>
          </p:cNvPr>
          <p:cNvSpPr/>
          <p:nvPr/>
        </p:nvSpPr>
        <p:spPr>
          <a:xfrm>
            <a:off x="17522714" y="7999878"/>
            <a:ext cx="661603" cy="85872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52" name="Freihand 1351">
                <a:extLst>
                  <a:ext uri="{FF2B5EF4-FFF2-40B4-BE49-F238E27FC236}">
                    <a16:creationId xmlns:a16="http://schemas.microsoft.com/office/drawing/2014/main" id="{8AD55711-C196-4020-A53C-2A7441746C16}"/>
                  </a:ext>
                </a:extLst>
              </p14:cNvPr>
              <p14:cNvContentPartPr/>
              <p14:nvPr/>
            </p14:nvContentPartPr>
            <p14:xfrm>
              <a:off x="24007519" y="16166727"/>
              <a:ext cx="360" cy="360"/>
            </p14:xfrm>
          </p:contentPart>
        </mc:Choice>
        <mc:Fallback xmlns="">
          <p:pic>
            <p:nvPicPr>
              <p:cNvPr id="1352" name="Freihand 1351">
                <a:extLst>
                  <a:ext uri="{FF2B5EF4-FFF2-40B4-BE49-F238E27FC236}">
                    <a16:creationId xmlns:a16="http://schemas.microsoft.com/office/drawing/2014/main" id="{8AD55711-C196-4020-A53C-2A7441746C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944879" y="161037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90" name="Freihand 1389">
                <a:extLst>
                  <a:ext uri="{FF2B5EF4-FFF2-40B4-BE49-F238E27FC236}">
                    <a16:creationId xmlns:a16="http://schemas.microsoft.com/office/drawing/2014/main" id="{AC8CE771-75DB-4047-8156-12E434D0C8CA}"/>
                  </a:ext>
                </a:extLst>
              </p14:cNvPr>
              <p14:cNvContentPartPr/>
              <p14:nvPr/>
            </p14:nvContentPartPr>
            <p14:xfrm>
              <a:off x="25816519" y="15077734"/>
              <a:ext cx="4977360" cy="3016800"/>
            </p14:xfrm>
          </p:contentPart>
        </mc:Choice>
        <mc:Fallback xmlns="">
          <p:pic>
            <p:nvPicPr>
              <p:cNvPr id="1390" name="Freihand 1389">
                <a:extLst>
                  <a:ext uri="{FF2B5EF4-FFF2-40B4-BE49-F238E27FC236}">
                    <a16:creationId xmlns:a16="http://schemas.microsoft.com/office/drawing/2014/main" id="{AC8CE771-75DB-4047-8156-12E434D0C8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26879" y="14897734"/>
                <a:ext cx="5157000" cy="33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91" name="Freihand 1390">
                <a:extLst>
                  <a:ext uri="{FF2B5EF4-FFF2-40B4-BE49-F238E27FC236}">
                    <a16:creationId xmlns:a16="http://schemas.microsoft.com/office/drawing/2014/main" id="{0D1A6209-0E3E-48A4-ABB6-453289A5FC89}"/>
                  </a:ext>
                </a:extLst>
              </p14:cNvPr>
              <p14:cNvContentPartPr/>
              <p14:nvPr/>
            </p14:nvContentPartPr>
            <p14:xfrm>
              <a:off x="25991479" y="15524134"/>
              <a:ext cx="5739120" cy="2241000"/>
            </p14:xfrm>
          </p:contentPart>
        </mc:Choice>
        <mc:Fallback xmlns="">
          <p:pic>
            <p:nvPicPr>
              <p:cNvPr id="1391" name="Freihand 1390">
                <a:extLst>
                  <a:ext uri="{FF2B5EF4-FFF2-40B4-BE49-F238E27FC236}">
                    <a16:creationId xmlns:a16="http://schemas.microsoft.com/office/drawing/2014/main" id="{0D1A6209-0E3E-48A4-ABB6-453289A5FC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901839" y="15344494"/>
                <a:ext cx="5918760" cy="26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93" name="Freihand 1392">
                <a:extLst>
                  <a:ext uri="{FF2B5EF4-FFF2-40B4-BE49-F238E27FC236}">
                    <a16:creationId xmlns:a16="http://schemas.microsoft.com/office/drawing/2014/main" id="{CB8F2756-3678-4B46-B7F0-03B497DCFEDF}"/>
                  </a:ext>
                </a:extLst>
              </p14:cNvPr>
              <p14:cNvContentPartPr/>
              <p14:nvPr/>
            </p14:nvContentPartPr>
            <p14:xfrm>
              <a:off x="27820279" y="15748774"/>
              <a:ext cx="3961800" cy="965160"/>
            </p14:xfrm>
          </p:contentPart>
        </mc:Choice>
        <mc:Fallback xmlns="">
          <p:pic>
            <p:nvPicPr>
              <p:cNvPr id="1393" name="Freihand 1392">
                <a:extLst>
                  <a:ext uri="{FF2B5EF4-FFF2-40B4-BE49-F238E27FC236}">
                    <a16:creationId xmlns:a16="http://schemas.microsoft.com/office/drawing/2014/main" id="{CB8F2756-3678-4B46-B7F0-03B497DCFE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730639" y="15569134"/>
                <a:ext cx="4141440" cy="13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96" name="Freihand 1395">
                <a:extLst>
                  <a:ext uri="{FF2B5EF4-FFF2-40B4-BE49-F238E27FC236}">
                    <a16:creationId xmlns:a16="http://schemas.microsoft.com/office/drawing/2014/main" id="{8A8E31BB-743D-48AD-94D6-3EB0E87EE66B}"/>
                  </a:ext>
                </a:extLst>
              </p14:cNvPr>
              <p14:cNvContentPartPr/>
              <p14:nvPr/>
            </p14:nvContentPartPr>
            <p14:xfrm>
              <a:off x="30075319" y="17006614"/>
              <a:ext cx="1501920" cy="2370600"/>
            </p14:xfrm>
          </p:contentPart>
        </mc:Choice>
        <mc:Fallback xmlns="">
          <p:pic>
            <p:nvPicPr>
              <p:cNvPr id="1396" name="Freihand 1395">
                <a:extLst>
                  <a:ext uri="{FF2B5EF4-FFF2-40B4-BE49-F238E27FC236}">
                    <a16:creationId xmlns:a16="http://schemas.microsoft.com/office/drawing/2014/main" id="{8A8E31BB-743D-48AD-94D6-3EB0E87EE6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985679" y="16826974"/>
                <a:ext cx="1681560" cy="27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98" name="Freihand 1397">
                <a:extLst>
                  <a:ext uri="{FF2B5EF4-FFF2-40B4-BE49-F238E27FC236}">
                    <a16:creationId xmlns:a16="http://schemas.microsoft.com/office/drawing/2014/main" id="{A41CCA4E-CC34-4EA5-8F9C-032858A15664}"/>
                  </a:ext>
                </a:extLst>
              </p14:cNvPr>
              <p14:cNvContentPartPr/>
              <p14:nvPr/>
            </p14:nvContentPartPr>
            <p14:xfrm>
              <a:off x="25602679" y="16983574"/>
              <a:ext cx="5856840" cy="1450440"/>
            </p14:xfrm>
          </p:contentPart>
        </mc:Choice>
        <mc:Fallback xmlns="">
          <p:pic>
            <p:nvPicPr>
              <p:cNvPr id="1398" name="Freihand 1397">
                <a:extLst>
                  <a:ext uri="{FF2B5EF4-FFF2-40B4-BE49-F238E27FC236}">
                    <a16:creationId xmlns:a16="http://schemas.microsoft.com/office/drawing/2014/main" id="{A41CCA4E-CC34-4EA5-8F9C-032858A1566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512679" y="16803934"/>
                <a:ext cx="6036480" cy="18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99" name="Freihand 1398">
                <a:extLst>
                  <a:ext uri="{FF2B5EF4-FFF2-40B4-BE49-F238E27FC236}">
                    <a16:creationId xmlns:a16="http://schemas.microsoft.com/office/drawing/2014/main" id="{8C4DF6B7-C8D8-4065-9CB6-5AC5C52841B2}"/>
                  </a:ext>
                </a:extLst>
              </p14:cNvPr>
              <p14:cNvContentPartPr/>
              <p14:nvPr/>
            </p14:nvContentPartPr>
            <p14:xfrm>
              <a:off x="27120439" y="17645254"/>
              <a:ext cx="3750480" cy="992880"/>
            </p14:xfrm>
          </p:contentPart>
        </mc:Choice>
        <mc:Fallback xmlns="">
          <p:pic>
            <p:nvPicPr>
              <p:cNvPr id="1399" name="Freihand 1398">
                <a:extLst>
                  <a:ext uri="{FF2B5EF4-FFF2-40B4-BE49-F238E27FC236}">
                    <a16:creationId xmlns:a16="http://schemas.microsoft.com/office/drawing/2014/main" id="{8C4DF6B7-C8D8-4065-9CB6-5AC5C52841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30439" y="17465614"/>
                <a:ext cx="3930120" cy="13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00" name="Freihand 1399">
                <a:extLst>
                  <a:ext uri="{FF2B5EF4-FFF2-40B4-BE49-F238E27FC236}">
                    <a16:creationId xmlns:a16="http://schemas.microsoft.com/office/drawing/2014/main" id="{E27D9842-F998-4E8D-9750-50FBBC426377}"/>
                  </a:ext>
                </a:extLst>
              </p14:cNvPr>
              <p14:cNvContentPartPr/>
              <p14:nvPr/>
            </p14:nvContentPartPr>
            <p14:xfrm>
              <a:off x="26419519" y="16069534"/>
              <a:ext cx="4040280" cy="1130760"/>
            </p14:xfrm>
          </p:contentPart>
        </mc:Choice>
        <mc:Fallback xmlns="">
          <p:pic>
            <p:nvPicPr>
              <p:cNvPr id="1400" name="Freihand 1399">
                <a:extLst>
                  <a:ext uri="{FF2B5EF4-FFF2-40B4-BE49-F238E27FC236}">
                    <a16:creationId xmlns:a16="http://schemas.microsoft.com/office/drawing/2014/main" id="{E27D9842-F998-4E8D-9750-50FBBC4263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329879" y="15889894"/>
                <a:ext cx="4219920" cy="14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01" name="Freihand 1400">
                <a:extLst>
                  <a:ext uri="{FF2B5EF4-FFF2-40B4-BE49-F238E27FC236}">
                    <a16:creationId xmlns:a16="http://schemas.microsoft.com/office/drawing/2014/main" id="{E1D3D507-8A5D-48A0-B78F-2EAE39B9CBC5}"/>
                  </a:ext>
                </a:extLst>
              </p14:cNvPr>
              <p14:cNvContentPartPr/>
              <p14:nvPr/>
            </p14:nvContentPartPr>
            <p14:xfrm>
              <a:off x="26264359" y="16575334"/>
              <a:ext cx="3628440" cy="858240"/>
            </p14:xfrm>
          </p:contentPart>
        </mc:Choice>
        <mc:Fallback xmlns="">
          <p:pic>
            <p:nvPicPr>
              <p:cNvPr id="1401" name="Freihand 1400">
                <a:extLst>
                  <a:ext uri="{FF2B5EF4-FFF2-40B4-BE49-F238E27FC236}">
                    <a16:creationId xmlns:a16="http://schemas.microsoft.com/office/drawing/2014/main" id="{E1D3D507-8A5D-48A0-B78F-2EAE39B9CB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174719" y="16395694"/>
                <a:ext cx="3808080" cy="12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02" name="Freihand 1401">
                <a:extLst>
                  <a:ext uri="{FF2B5EF4-FFF2-40B4-BE49-F238E27FC236}">
                    <a16:creationId xmlns:a16="http://schemas.microsoft.com/office/drawing/2014/main" id="{AF45998E-8D1D-487A-A6E8-8A9B89441906}"/>
                  </a:ext>
                </a:extLst>
              </p14:cNvPr>
              <p14:cNvContentPartPr/>
              <p14:nvPr/>
            </p14:nvContentPartPr>
            <p14:xfrm>
              <a:off x="26205679" y="16186534"/>
              <a:ext cx="5198400" cy="1321200"/>
            </p14:xfrm>
          </p:contentPart>
        </mc:Choice>
        <mc:Fallback xmlns="">
          <p:pic>
            <p:nvPicPr>
              <p:cNvPr id="1402" name="Freihand 1401">
                <a:extLst>
                  <a:ext uri="{FF2B5EF4-FFF2-40B4-BE49-F238E27FC236}">
                    <a16:creationId xmlns:a16="http://schemas.microsoft.com/office/drawing/2014/main" id="{AF45998E-8D1D-487A-A6E8-8A9B8944190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115679" y="16006534"/>
                <a:ext cx="5378040" cy="16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03" name="Freihand 1402">
                <a:extLst>
                  <a:ext uri="{FF2B5EF4-FFF2-40B4-BE49-F238E27FC236}">
                    <a16:creationId xmlns:a16="http://schemas.microsoft.com/office/drawing/2014/main" id="{3EC5C6A9-C467-4270-B345-86D37ABABF4A}"/>
                  </a:ext>
                </a:extLst>
              </p14:cNvPr>
              <p14:cNvContentPartPr/>
              <p14:nvPr/>
            </p14:nvContentPartPr>
            <p14:xfrm>
              <a:off x="28696159" y="15230014"/>
              <a:ext cx="3260880" cy="1326240"/>
            </p14:xfrm>
          </p:contentPart>
        </mc:Choice>
        <mc:Fallback xmlns="">
          <p:pic>
            <p:nvPicPr>
              <p:cNvPr id="1403" name="Freihand 1402">
                <a:extLst>
                  <a:ext uri="{FF2B5EF4-FFF2-40B4-BE49-F238E27FC236}">
                    <a16:creationId xmlns:a16="http://schemas.microsoft.com/office/drawing/2014/main" id="{3EC5C6A9-C467-4270-B345-86D37ABABF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606159" y="15050014"/>
                <a:ext cx="3440520" cy="16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04" name="Freihand 1403">
                <a:extLst>
                  <a:ext uri="{FF2B5EF4-FFF2-40B4-BE49-F238E27FC236}">
                    <a16:creationId xmlns:a16="http://schemas.microsoft.com/office/drawing/2014/main" id="{F6FC4B0C-C64E-4C7C-A0F9-68145C739401}"/>
                  </a:ext>
                </a:extLst>
              </p14:cNvPr>
              <p14:cNvContentPartPr/>
              <p14:nvPr/>
            </p14:nvContentPartPr>
            <p14:xfrm>
              <a:off x="25758559" y="17451214"/>
              <a:ext cx="3127680" cy="565560"/>
            </p14:xfrm>
          </p:contentPart>
        </mc:Choice>
        <mc:Fallback xmlns="">
          <p:pic>
            <p:nvPicPr>
              <p:cNvPr id="1404" name="Freihand 1403">
                <a:extLst>
                  <a:ext uri="{FF2B5EF4-FFF2-40B4-BE49-F238E27FC236}">
                    <a16:creationId xmlns:a16="http://schemas.microsoft.com/office/drawing/2014/main" id="{F6FC4B0C-C64E-4C7C-A0F9-68145C73940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668559" y="17271214"/>
                <a:ext cx="330732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05" name="Freihand 1404">
                <a:extLst>
                  <a:ext uri="{FF2B5EF4-FFF2-40B4-BE49-F238E27FC236}">
                    <a16:creationId xmlns:a16="http://schemas.microsoft.com/office/drawing/2014/main" id="{1BE03A15-61E6-4D8E-827C-8F859060AFD9}"/>
                  </a:ext>
                </a:extLst>
              </p14:cNvPr>
              <p14:cNvContentPartPr/>
              <p14:nvPr/>
            </p14:nvContentPartPr>
            <p14:xfrm>
              <a:off x="25018759" y="14254054"/>
              <a:ext cx="7468560" cy="5144760"/>
            </p14:xfrm>
          </p:contentPart>
        </mc:Choice>
        <mc:Fallback xmlns="">
          <p:pic>
            <p:nvPicPr>
              <p:cNvPr id="1405" name="Freihand 1404">
                <a:extLst>
                  <a:ext uri="{FF2B5EF4-FFF2-40B4-BE49-F238E27FC236}">
                    <a16:creationId xmlns:a16="http://schemas.microsoft.com/office/drawing/2014/main" id="{1BE03A15-61E6-4D8E-827C-8F859060AF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928759" y="14074414"/>
                <a:ext cx="7648200" cy="55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06" name="Freihand 1405">
                <a:extLst>
                  <a:ext uri="{FF2B5EF4-FFF2-40B4-BE49-F238E27FC236}">
                    <a16:creationId xmlns:a16="http://schemas.microsoft.com/office/drawing/2014/main" id="{3164E9B1-520E-4733-9D01-26BE71E691EA}"/>
                  </a:ext>
                </a:extLst>
              </p14:cNvPr>
              <p14:cNvContentPartPr/>
              <p14:nvPr/>
            </p14:nvContentPartPr>
            <p14:xfrm>
              <a:off x="29396719" y="17972854"/>
              <a:ext cx="610560" cy="1423440"/>
            </p14:xfrm>
          </p:contentPart>
        </mc:Choice>
        <mc:Fallback xmlns="">
          <p:pic>
            <p:nvPicPr>
              <p:cNvPr id="1406" name="Freihand 1405">
                <a:extLst>
                  <a:ext uri="{FF2B5EF4-FFF2-40B4-BE49-F238E27FC236}">
                    <a16:creationId xmlns:a16="http://schemas.microsoft.com/office/drawing/2014/main" id="{3164E9B1-520E-4733-9D01-26BE71E691E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307079" y="17793214"/>
                <a:ext cx="790200" cy="17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89" name="Freihand 2388">
                <a:extLst>
                  <a:ext uri="{FF2B5EF4-FFF2-40B4-BE49-F238E27FC236}">
                    <a16:creationId xmlns:a16="http://schemas.microsoft.com/office/drawing/2014/main" id="{F40DE92E-05A8-4BCB-8AAE-1066E7DAA970}"/>
                  </a:ext>
                </a:extLst>
              </p14:cNvPr>
              <p14:cNvContentPartPr/>
              <p14:nvPr/>
            </p14:nvContentPartPr>
            <p14:xfrm>
              <a:off x="29190439" y="18291454"/>
              <a:ext cx="325080" cy="976680"/>
            </p14:xfrm>
          </p:contentPart>
        </mc:Choice>
        <mc:Fallback xmlns="">
          <p:pic>
            <p:nvPicPr>
              <p:cNvPr id="2389" name="Freihand 2388">
                <a:extLst>
                  <a:ext uri="{FF2B5EF4-FFF2-40B4-BE49-F238E27FC236}">
                    <a16:creationId xmlns:a16="http://schemas.microsoft.com/office/drawing/2014/main" id="{F40DE92E-05A8-4BCB-8AAE-1066E7DAA97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100439" y="18111814"/>
                <a:ext cx="5047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08" name="Freihand 1407">
                <a:extLst>
                  <a:ext uri="{FF2B5EF4-FFF2-40B4-BE49-F238E27FC236}">
                    <a16:creationId xmlns:a16="http://schemas.microsoft.com/office/drawing/2014/main" id="{5887E214-11F0-440B-BA68-3AE9713F71F7}"/>
                  </a:ext>
                </a:extLst>
              </p14:cNvPr>
              <p14:cNvContentPartPr/>
              <p14:nvPr/>
            </p14:nvContentPartPr>
            <p14:xfrm>
              <a:off x="29299159" y="19571254"/>
              <a:ext cx="360" cy="360"/>
            </p14:xfrm>
          </p:contentPart>
        </mc:Choice>
        <mc:Fallback xmlns="">
          <p:pic>
            <p:nvPicPr>
              <p:cNvPr id="1408" name="Freihand 1407">
                <a:extLst>
                  <a:ext uri="{FF2B5EF4-FFF2-40B4-BE49-F238E27FC236}">
                    <a16:creationId xmlns:a16="http://schemas.microsoft.com/office/drawing/2014/main" id="{5887E214-11F0-440B-BA68-3AE9713F71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209159" y="1939125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09" name="Freihand 1408">
                <a:extLst>
                  <a:ext uri="{FF2B5EF4-FFF2-40B4-BE49-F238E27FC236}">
                    <a16:creationId xmlns:a16="http://schemas.microsoft.com/office/drawing/2014/main" id="{84C877A2-3459-4C39-A03F-760E359B3B5C}"/>
                  </a:ext>
                </a:extLst>
              </p14:cNvPr>
              <p14:cNvContentPartPr/>
              <p14:nvPr/>
            </p14:nvContentPartPr>
            <p14:xfrm>
              <a:off x="29493919" y="19591054"/>
              <a:ext cx="360" cy="360"/>
            </p14:xfrm>
          </p:contentPart>
        </mc:Choice>
        <mc:Fallback xmlns="">
          <p:pic>
            <p:nvPicPr>
              <p:cNvPr id="1409" name="Freihand 1408">
                <a:extLst>
                  <a:ext uri="{FF2B5EF4-FFF2-40B4-BE49-F238E27FC236}">
                    <a16:creationId xmlns:a16="http://schemas.microsoft.com/office/drawing/2014/main" id="{84C877A2-3459-4C39-A03F-760E359B3B5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403919" y="1941105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411" name="Freihand 1410">
                <a:extLst>
                  <a:ext uri="{FF2B5EF4-FFF2-40B4-BE49-F238E27FC236}">
                    <a16:creationId xmlns:a16="http://schemas.microsoft.com/office/drawing/2014/main" id="{3A7A6492-667C-4010-9483-2071B4B27E4E}"/>
                  </a:ext>
                </a:extLst>
              </p14:cNvPr>
              <p14:cNvContentPartPr/>
              <p14:nvPr/>
            </p14:nvContentPartPr>
            <p14:xfrm>
              <a:off x="29649079" y="19396294"/>
              <a:ext cx="360" cy="360"/>
            </p14:xfrm>
          </p:contentPart>
        </mc:Choice>
        <mc:Fallback xmlns="">
          <p:pic>
            <p:nvPicPr>
              <p:cNvPr id="1411" name="Freihand 1410">
                <a:extLst>
                  <a:ext uri="{FF2B5EF4-FFF2-40B4-BE49-F238E27FC236}">
                    <a16:creationId xmlns:a16="http://schemas.microsoft.com/office/drawing/2014/main" id="{3A7A6492-667C-4010-9483-2071B4B27E4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559079" y="1921629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12" name="Freihand 1411">
                <a:extLst>
                  <a:ext uri="{FF2B5EF4-FFF2-40B4-BE49-F238E27FC236}">
                    <a16:creationId xmlns:a16="http://schemas.microsoft.com/office/drawing/2014/main" id="{15437BDF-CD38-42C8-9F16-D1B2EE42A30A}"/>
                  </a:ext>
                </a:extLst>
              </p14:cNvPr>
              <p14:cNvContentPartPr/>
              <p14:nvPr/>
            </p14:nvContentPartPr>
            <p14:xfrm>
              <a:off x="29629999" y="19493854"/>
              <a:ext cx="360" cy="360"/>
            </p14:xfrm>
          </p:contentPart>
        </mc:Choice>
        <mc:Fallback xmlns="">
          <p:pic>
            <p:nvPicPr>
              <p:cNvPr id="1412" name="Freihand 1411">
                <a:extLst>
                  <a:ext uri="{FF2B5EF4-FFF2-40B4-BE49-F238E27FC236}">
                    <a16:creationId xmlns:a16="http://schemas.microsoft.com/office/drawing/2014/main" id="{15437BDF-CD38-42C8-9F16-D1B2EE42A3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539999" y="1931421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13" name="Freihand 1412">
                <a:extLst>
                  <a:ext uri="{FF2B5EF4-FFF2-40B4-BE49-F238E27FC236}">
                    <a16:creationId xmlns:a16="http://schemas.microsoft.com/office/drawing/2014/main" id="{B19495D7-336A-4D06-8E15-7C8E2FF73D0E}"/>
                  </a:ext>
                </a:extLst>
              </p14:cNvPr>
              <p14:cNvContentPartPr/>
              <p14:nvPr/>
            </p14:nvContentPartPr>
            <p14:xfrm>
              <a:off x="29746999" y="19454974"/>
              <a:ext cx="360" cy="360"/>
            </p14:xfrm>
          </p:contentPart>
        </mc:Choice>
        <mc:Fallback xmlns="">
          <p:pic>
            <p:nvPicPr>
              <p:cNvPr id="1413" name="Freihand 1412">
                <a:extLst>
                  <a:ext uri="{FF2B5EF4-FFF2-40B4-BE49-F238E27FC236}">
                    <a16:creationId xmlns:a16="http://schemas.microsoft.com/office/drawing/2014/main" id="{B19495D7-336A-4D06-8E15-7C8E2FF73D0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656999" y="1927533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14" name="Freihand 1413">
                <a:extLst>
                  <a:ext uri="{FF2B5EF4-FFF2-40B4-BE49-F238E27FC236}">
                    <a16:creationId xmlns:a16="http://schemas.microsoft.com/office/drawing/2014/main" id="{DEA5ACEB-D0A8-4A8F-A4F1-61DE2ADD43CD}"/>
                  </a:ext>
                </a:extLst>
              </p14:cNvPr>
              <p14:cNvContentPartPr/>
              <p14:nvPr/>
            </p14:nvContentPartPr>
            <p14:xfrm>
              <a:off x="29804959" y="19454974"/>
              <a:ext cx="360" cy="360"/>
            </p14:xfrm>
          </p:contentPart>
        </mc:Choice>
        <mc:Fallback xmlns="">
          <p:pic>
            <p:nvPicPr>
              <p:cNvPr id="1414" name="Freihand 1413">
                <a:extLst>
                  <a:ext uri="{FF2B5EF4-FFF2-40B4-BE49-F238E27FC236}">
                    <a16:creationId xmlns:a16="http://schemas.microsoft.com/office/drawing/2014/main" id="{DEA5ACEB-D0A8-4A8F-A4F1-61DE2ADD43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714959" y="1927533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415" name="Freihand 1414">
                <a:extLst>
                  <a:ext uri="{FF2B5EF4-FFF2-40B4-BE49-F238E27FC236}">
                    <a16:creationId xmlns:a16="http://schemas.microsoft.com/office/drawing/2014/main" id="{26DD5EE2-B55C-4275-8A23-FFC738CC5BF3}"/>
                  </a:ext>
                </a:extLst>
              </p14:cNvPr>
              <p14:cNvContentPartPr/>
              <p14:nvPr/>
            </p14:nvContentPartPr>
            <p14:xfrm>
              <a:off x="29921959" y="19493854"/>
              <a:ext cx="360" cy="360"/>
            </p14:xfrm>
          </p:contentPart>
        </mc:Choice>
        <mc:Fallback xmlns="">
          <p:pic>
            <p:nvPicPr>
              <p:cNvPr id="1415" name="Freihand 1414">
                <a:extLst>
                  <a:ext uri="{FF2B5EF4-FFF2-40B4-BE49-F238E27FC236}">
                    <a16:creationId xmlns:a16="http://schemas.microsoft.com/office/drawing/2014/main" id="{26DD5EE2-B55C-4275-8A23-FFC738CC5B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831959" y="1931421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16" name="Freihand 1415">
                <a:extLst>
                  <a:ext uri="{FF2B5EF4-FFF2-40B4-BE49-F238E27FC236}">
                    <a16:creationId xmlns:a16="http://schemas.microsoft.com/office/drawing/2014/main" id="{3534D612-1827-4226-90DE-F94D099B5CAA}"/>
                  </a:ext>
                </a:extLst>
              </p14:cNvPr>
              <p14:cNvContentPartPr/>
              <p14:nvPr/>
            </p14:nvContentPartPr>
            <p14:xfrm>
              <a:off x="29960839" y="19435174"/>
              <a:ext cx="360" cy="360"/>
            </p14:xfrm>
          </p:contentPart>
        </mc:Choice>
        <mc:Fallback xmlns="">
          <p:pic>
            <p:nvPicPr>
              <p:cNvPr id="1416" name="Freihand 1415">
                <a:extLst>
                  <a:ext uri="{FF2B5EF4-FFF2-40B4-BE49-F238E27FC236}">
                    <a16:creationId xmlns:a16="http://schemas.microsoft.com/office/drawing/2014/main" id="{3534D612-1827-4226-90DE-F94D099B5CA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870839" y="1925517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417" name="Freihand 1416">
                <a:extLst>
                  <a:ext uri="{FF2B5EF4-FFF2-40B4-BE49-F238E27FC236}">
                    <a16:creationId xmlns:a16="http://schemas.microsoft.com/office/drawing/2014/main" id="{DE05D590-E7F3-40FC-97A1-345FC47E38BC}"/>
                  </a:ext>
                </a:extLst>
              </p14:cNvPr>
              <p14:cNvContentPartPr/>
              <p14:nvPr/>
            </p14:nvContentPartPr>
            <p14:xfrm>
              <a:off x="30407959" y="19435174"/>
              <a:ext cx="360" cy="360"/>
            </p14:xfrm>
          </p:contentPart>
        </mc:Choice>
        <mc:Fallback xmlns="">
          <p:pic>
            <p:nvPicPr>
              <p:cNvPr id="1417" name="Freihand 1416">
                <a:extLst>
                  <a:ext uri="{FF2B5EF4-FFF2-40B4-BE49-F238E27FC236}">
                    <a16:creationId xmlns:a16="http://schemas.microsoft.com/office/drawing/2014/main" id="{DE05D590-E7F3-40FC-97A1-345FC47E38B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317959" y="1925517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19" name="Freihand 1418">
                <a:extLst>
                  <a:ext uri="{FF2B5EF4-FFF2-40B4-BE49-F238E27FC236}">
                    <a16:creationId xmlns:a16="http://schemas.microsoft.com/office/drawing/2014/main" id="{346561B5-A113-48F9-BB04-4D9CCF44EB07}"/>
                  </a:ext>
                </a:extLst>
              </p14:cNvPr>
              <p14:cNvContentPartPr/>
              <p14:nvPr/>
            </p14:nvContentPartPr>
            <p14:xfrm>
              <a:off x="30252799" y="19396294"/>
              <a:ext cx="360" cy="360"/>
            </p14:xfrm>
          </p:contentPart>
        </mc:Choice>
        <mc:Fallback xmlns="">
          <p:pic>
            <p:nvPicPr>
              <p:cNvPr id="1419" name="Freihand 1418">
                <a:extLst>
                  <a:ext uri="{FF2B5EF4-FFF2-40B4-BE49-F238E27FC236}">
                    <a16:creationId xmlns:a16="http://schemas.microsoft.com/office/drawing/2014/main" id="{346561B5-A113-48F9-BB04-4D9CCF44EB0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162799" y="1921629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20" name="Freihand 1419">
                <a:extLst>
                  <a:ext uri="{FF2B5EF4-FFF2-40B4-BE49-F238E27FC236}">
                    <a16:creationId xmlns:a16="http://schemas.microsoft.com/office/drawing/2014/main" id="{C268E469-28F0-4B59-BFD7-972716209131}"/>
                  </a:ext>
                </a:extLst>
              </p14:cNvPr>
              <p14:cNvContentPartPr/>
              <p14:nvPr/>
            </p14:nvContentPartPr>
            <p14:xfrm>
              <a:off x="30058039" y="19377214"/>
              <a:ext cx="360" cy="360"/>
            </p14:xfrm>
          </p:contentPart>
        </mc:Choice>
        <mc:Fallback xmlns="">
          <p:pic>
            <p:nvPicPr>
              <p:cNvPr id="1420" name="Freihand 1419">
                <a:extLst>
                  <a:ext uri="{FF2B5EF4-FFF2-40B4-BE49-F238E27FC236}">
                    <a16:creationId xmlns:a16="http://schemas.microsoft.com/office/drawing/2014/main" id="{C268E469-28F0-4B59-BFD7-97271620913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968039" y="1919721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22" name="Freihand 1421">
                <a:extLst>
                  <a:ext uri="{FF2B5EF4-FFF2-40B4-BE49-F238E27FC236}">
                    <a16:creationId xmlns:a16="http://schemas.microsoft.com/office/drawing/2014/main" id="{4C1498B5-6E89-45F2-8347-D713E6778AA5}"/>
                  </a:ext>
                </a:extLst>
              </p14:cNvPr>
              <p14:cNvContentPartPr/>
              <p14:nvPr/>
            </p14:nvContentPartPr>
            <p14:xfrm>
              <a:off x="30524959" y="19629934"/>
              <a:ext cx="360" cy="360"/>
            </p14:xfrm>
          </p:contentPart>
        </mc:Choice>
        <mc:Fallback xmlns="">
          <p:pic>
            <p:nvPicPr>
              <p:cNvPr id="1422" name="Freihand 1421">
                <a:extLst>
                  <a:ext uri="{FF2B5EF4-FFF2-40B4-BE49-F238E27FC236}">
                    <a16:creationId xmlns:a16="http://schemas.microsoft.com/office/drawing/2014/main" id="{4C1498B5-6E89-45F2-8347-D713E6778A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434959" y="1945029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23" name="Freihand 1422">
                <a:extLst>
                  <a:ext uri="{FF2B5EF4-FFF2-40B4-BE49-F238E27FC236}">
                    <a16:creationId xmlns:a16="http://schemas.microsoft.com/office/drawing/2014/main" id="{C61ED2D5-8D47-4938-B1B8-69C59B87E68B}"/>
                  </a:ext>
                </a:extLst>
              </p14:cNvPr>
              <p14:cNvContentPartPr/>
              <p14:nvPr/>
            </p14:nvContentPartPr>
            <p14:xfrm>
              <a:off x="30660679" y="19629934"/>
              <a:ext cx="360" cy="360"/>
            </p14:xfrm>
          </p:contentPart>
        </mc:Choice>
        <mc:Fallback xmlns="">
          <p:pic>
            <p:nvPicPr>
              <p:cNvPr id="1423" name="Freihand 1422">
                <a:extLst>
                  <a:ext uri="{FF2B5EF4-FFF2-40B4-BE49-F238E27FC236}">
                    <a16:creationId xmlns:a16="http://schemas.microsoft.com/office/drawing/2014/main" id="{C61ED2D5-8D47-4938-B1B8-69C59B87E68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571039" y="1945029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25" name="Freihand 1424">
                <a:extLst>
                  <a:ext uri="{FF2B5EF4-FFF2-40B4-BE49-F238E27FC236}">
                    <a16:creationId xmlns:a16="http://schemas.microsoft.com/office/drawing/2014/main" id="{9CB42AB0-719A-48B9-AC48-81E075DB3E19}"/>
                  </a:ext>
                </a:extLst>
              </p14:cNvPr>
              <p14:cNvContentPartPr/>
              <p14:nvPr/>
            </p14:nvContentPartPr>
            <p14:xfrm>
              <a:off x="30972799" y="19766014"/>
              <a:ext cx="360" cy="360"/>
            </p14:xfrm>
          </p:contentPart>
        </mc:Choice>
        <mc:Fallback xmlns="">
          <p:pic>
            <p:nvPicPr>
              <p:cNvPr id="1425" name="Freihand 1424">
                <a:extLst>
                  <a:ext uri="{FF2B5EF4-FFF2-40B4-BE49-F238E27FC236}">
                    <a16:creationId xmlns:a16="http://schemas.microsoft.com/office/drawing/2014/main" id="{9CB42AB0-719A-48B9-AC48-81E075DB3E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882799" y="1958637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426" name="Freihand 1425">
                <a:extLst>
                  <a:ext uri="{FF2B5EF4-FFF2-40B4-BE49-F238E27FC236}">
                    <a16:creationId xmlns:a16="http://schemas.microsoft.com/office/drawing/2014/main" id="{85A16B38-64D9-4F3B-9460-9CA15571B71D}"/>
                  </a:ext>
                </a:extLst>
              </p14:cNvPr>
              <p14:cNvContentPartPr/>
              <p14:nvPr/>
            </p14:nvContentPartPr>
            <p14:xfrm>
              <a:off x="30972799" y="19649014"/>
              <a:ext cx="360" cy="360"/>
            </p14:xfrm>
          </p:contentPart>
        </mc:Choice>
        <mc:Fallback xmlns="">
          <p:pic>
            <p:nvPicPr>
              <p:cNvPr id="1426" name="Freihand 1425">
                <a:extLst>
                  <a:ext uri="{FF2B5EF4-FFF2-40B4-BE49-F238E27FC236}">
                    <a16:creationId xmlns:a16="http://schemas.microsoft.com/office/drawing/2014/main" id="{85A16B38-64D9-4F3B-9460-9CA15571B71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882799" y="1946937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28" name="Freihand 1427">
                <a:extLst>
                  <a:ext uri="{FF2B5EF4-FFF2-40B4-BE49-F238E27FC236}">
                    <a16:creationId xmlns:a16="http://schemas.microsoft.com/office/drawing/2014/main" id="{9E663D0B-98D4-49B7-8F28-ED5C6B910F4A}"/>
                  </a:ext>
                </a:extLst>
              </p14:cNvPr>
              <p14:cNvContentPartPr/>
              <p14:nvPr/>
            </p14:nvContentPartPr>
            <p14:xfrm>
              <a:off x="30758599" y="19591054"/>
              <a:ext cx="360" cy="360"/>
            </p14:xfrm>
          </p:contentPart>
        </mc:Choice>
        <mc:Fallback xmlns="">
          <p:pic>
            <p:nvPicPr>
              <p:cNvPr id="1428" name="Freihand 1427">
                <a:extLst>
                  <a:ext uri="{FF2B5EF4-FFF2-40B4-BE49-F238E27FC236}">
                    <a16:creationId xmlns:a16="http://schemas.microsoft.com/office/drawing/2014/main" id="{9E663D0B-98D4-49B7-8F28-ED5C6B910F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668959" y="1941105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430" name="Freihand 1429">
                <a:extLst>
                  <a:ext uri="{FF2B5EF4-FFF2-40B4-BE49-F238E27FC236}">
                    <a16:creationId xmlns:a16="http://schemas.microsoft.com/office/drawing/2014/main" id="{B9ABB8B1-01B9-41FD-A3B2-2C1501254E9F}"/>
                  </a:ext>
                </a:extLst>
              </p14:cNvPr>
              <p14:cNvContentPartPr/>
              <p14:nvPr/>
            </p14:nvContentPartPr>
            <p14:xfrm>
              <a:off x="30991879" y="19785814"/>
              <a:ext cx="360" cy="360"/>
            </p14:xfrm>
          </p:contentPart>
        </mc:Choice>
        <mc:Fallback xmlns="">
          <p:pic>
            <p:nvPicPr>
              <p:cNvPr id="1430" name="Freihand 1429">
                <a:extLst>
                  <a:ext uri="{FF2B5EF4-FFF2-40B4-BE49-F238E27FC236}">
                    <a16:creationId xmlns:a16="http://schemas.microsoft.com/office/drawing/2014/main" id="{B9ABB8B1-01B9-41FD-A3B2-2C1501254E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901879" y="1960617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32" name="Freihand 1431">
                <a:extLst>
                  <a:ext uri="{FF2B5EF4-FFF2-40B4-BE49-F238E27FC236}">
                    <a16:creationId xmlns:a16="http://schemas.microsoft.com/office/drawing/2014/main" id="{FAAC71C3-3487-4EDE-92AA-8F11D595FEDB}"/>
                  </a:ext>
                </a:extLst>
              </p14:cNvPr>
              <p14:cNvContentPartPr/>
              <p14:nvPr/>
            </p14:nvContentPartPr>
            <p14:xfrm>
              <a:off x="31069639" y="19610134"/>
              <a:ext cx="360" cy="360"/>
            </p14:xfrm>
          </p:contentPart>
        </mc:Choice>
        <mc:Fallback xmlns="">
          <p:pic>
            <p:nvPicPr>
              <p:cNvPr id="1432" name="Freihand 1431">
                <a:extLst>
                  <a:ext uri="{FF2B5EF4-FFF2-40B4-BE49-F238E27FC236}">
                    <a16:creationId xmlns:a16="http://schemas.microsoft.com/office/drawing/2014/main" id="{FAAC71C3-3487-4EDE-92AA-8F11D595FED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979999" y="1943049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435" name="Freihand 1434">
                <a:extLst>
                  <a:ext uri="{FF2B5EF4-FFF2-40B4-BE49-F238E27FC236}">
                    <a16:creationId xmlns:a16="http://schemas.microsoft.com/office/drawing/2014/main" id="{307259CB-9D0D-4E03-B9BD-AABC9EE90A59}"/>
                  </a:ext>
                </a:extLst>
              </p14:cNvPr>
              <p14:cNvContentPartPr/>
              <p14:nvPr/>
            </p14:nvContentPartPr>
            <p14:xfrm>
              <a:off x="31361599" y="19571254"/>
              <a:ext cx="15840" cy="360"/>
            </p14:xfrm>
          </p:contentPart>
        </mc:Choice>
        <mc:Fallback xmlns="">
          <p:pic>
            <p:nvPicPr>
              <p:cNvPr id="1435" name="Freihand 1434">
                <a:extLst>
                  <a:ext uri="{FF2B5EF4-FFF2-40B4-BE49-F238E27FC236}">
                    <a16:creationId xmlns:a16="http://schemas.microsoft.com/office/drawing/2014/main" id="{307259CB-9D0D-4E03-B9BD-AABC9EE90A5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1271959" y="19391254"/>
                <a:ext cx="195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436" name="Freihand 1435">
                <a:extLst>
                  <a:ext uri="{FF2B5EF4-FFF2-40B4-BE49-F238E27FC236}">
                    <a16:creationId xmlns:a16="http://schemas.microsoft.com/office/drawing/2014/main" id="{A3747AAB-847C-4BC8-8716-52800552ED19}"/>
                  </a:ext>
                </a:extLst>
              </p14:cNvPr>
              <p14:cNvContentPartPr/>
              <p14:nvPr/>
            </p14:nvContentPartPr>
            <p14:xfrm>
              <a:off x="31419559" y="19571254"/>
              <a:ext cx="8280" cy="360"/>
            </p14:xfrm>
          </p:contentPart>
        </mc:Choice>
        <mc:Fallback xmlns="">
          <p:pic>
            <p:nvPicPr>
              <p:cNvPr id="1436" name="Freihand 1435">
                <a:extLst>
                  <a:ext uri="{FF2B5EF4-FFF2-40B4-BE49-F238E27FC236}">
                    <a16:creationId xmlns:a16="http://schemas.microsoft.com/office/drawing/2014/main" id="{A3747AAB-847C-4BC8-8716-52800552ED1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1329919" y="19391254"/>
                <a:ext cx="1879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437" name="Freihand 1436">
                <a:extLst>
                  <a:ext uri="{FF2B5EF4-FFF2-40B4-BE49-F238E27FC236}">
                    <a16:creationId xmlns:a16="http://schemas.microsoft.com/office/drawing/2014/main" id="{B46F74C1-67FD-4080-AE12-8AF58319C034}"/>
                  </a:ext>
                </a:extLst>
              </p14:cNvPr>
              <p14:cNvContentPartPr/>
              <p14:nvPr/>
            </p14:nvContentPartPr>
            <p14:xfrm>
              <a:off x="31322719" y="19629934"/>
              <a:ext cx="360" cy="360"/>
            </p14:xfrm>
          </p:contentPart>
        </mc:Choice>
        <mc:Fallback xmlns="">
          <p:pic>
            <p:nvPicPr>
              <p:cNvPr id="1437" name="Freihand 1436">
                <a:extLst>
                  <a:ext uri="{FF2B5EF4-FFF2-40B4-BE49-F238E27FC236}">
                    <a16:creationId xmlns:a16="http://schemas.microsoft.com/office/drawing/2014/main" id="{B46F74C1-67FD-4080-AE12-8AF58319C03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232719" y="1945029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38" name="Freihand 1437">
                <a:extLst>
                  <a:ext uri="{FF2B5EF4-FFF2-40B4-BE49-F238E27FC236}">
                    <a16:creationId xmlns:a16="http://schemas.microsoft.com/office/drawing/2014/main" id="{3B492A38-A822-4AE8-A968-45703AF4DC68}"/>
                  </a:ext>
                </a:extLst>
              </p14:cNvPr>
              <p14:cNvContentPartPr/>
              <p14:nvPr/>
            </p14:nvContentPartPr>
            <p14:xfrm>
              <a:off x="31575439" y="19454974"/>
              <a:ext cx="360" cy="360"/>
            </p14:xfrm>
          </p:contentPart>
        </mc:Choice>
        <mc:Fallback xmlns="">
          <p:pic>
            <p:nvPicPr>
              <p:cNvPr id="1438" name="Freihand 1437">
                <a:extLst>
                  <a:ext uri="{FF2B5EF4-FFF2-40B4-BE49-F238E27FC236}">
                    <a16:creationId xmlns:a16="http://schemas.microsoft.com/office/drawing/2014/main" id="{3B492A38-A822-4AE8-A968-45703AF4DC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485799" y="1927533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439" name="Freihand 1438">
                <a:extLst>
                  <a:ext uri="{FF2B5EF4-FFF2-40B4-BE49-F238E27FC236}">
                    <a16:creationId xmlns:a16="http://schemas.microsoft.com/office/drawing/2014/main" id="{83308466-0F61-4936-9323-1EA7C3BE7756}"/>
                  </a:ext>
                </a:extLst>
              </p14:cNvPr>
              <p14:cNvContentPartPr/>
              <p14:nvPr/>
            </p14:nvContentPartPr>
            <p14:xfrm>
              <a:off x="31575439" y="19454974"/>
              <a:ext cx="360" cy="360"/>
            </p14:xfrm>
          </p:contentPart>
        </mc:Choice>
        <mc:Fallback xmlns="">
          <p:pic>
            <p:nvPicPr>
              <p:cNvPr id="1439" name="Freihand 1438">
                <a:extLst>
                  <a:ext uri="{FF2B5EF4-FFF2-40B4-BE49-F238E27FC236}">
                    <a16:creationId xmlns:a16="http://schemas.microsoft.com/office/drawing/2014/main" id="{83308466-0F61-4936-9323-1EA7C3BE775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485799" y="1927533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40" name="Freihand 1439">
                <a:extLst>
                  <a:ext uri="{FF2B5EF4-FFF2-40B4-BE49-F238E27FC236}">
                    <a16:creationId xmlns:a16="http://schemas.microsoft.com/office/drawing/2014/main" id="{1F03C3D5-6D25-44B2-A7EC-41A7EBB6F70F}"/>
                  </a:ext>
                </a:extLst>
              </p14:cNvPr>
              <p14:cNvContentPartPr/>
              <p14:nvPr/>
            </p14:nvContentPartPr>
            <p14:xfrm>
              <a:off x="31439719" y="19533094"/>
              <a:ext cx="360" cy="360"/>
            </p14:xfrm>
          </p:contentPart>
        </mc:Choice>
        <mc:Fallback xmlns="">
          <p:pic>
            <p:nvPicPr>
              <p:cNvPr id="1440" name="Freihand 1439">
                <a:extLst>
                  <a:ext uri="{FF2B5EF4-FFF2-40B4-BE49-F238E27FC236}">
                    <a16:creationId xmlns:a16="http://schemas.microsoft.com/office/drawing/2014/main" id="{1F03C3D5-6D25-44B2-A7EC-41A7EBB6F7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349719" y="1935309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441" name="Freihand 1440">
                <a:extLst>
                  <a:ext uri="{FF2B5EF4-FFF2-40B4-BE49-F238E27FC236}">
                    <a16:creationId xmlns:a16="http://schemas.microsoft.com/office/drawing/2014/main" id="{326D1D04-27E4-4399-B929-398EA933FED9}"/>
                  </a:ext>
                </a:extLst>
              </p14:cNvPr>
              <p14:cNvContentPartPr/>
              <p14:nvPr/>
            </p14:nvContentPartPr>
            <p14:xfrm>
              <a:off x="31672639" y="19058254"/>
              <a:ext cx="8280" cy="8280"/>
            </p14:xfrm>
          </p:contentPart>
        </mc:Choice>
        <mc:Fallback xmlns="">
          <p:pic>
            <p:nvPicPr>
              <p:cNvPr id="1441" name="Freihand 1440">
                <a:extLst>
                  <a:ext uri="{FF2B5EF4-FFF2-40B4-BE49-F238E27FC236}">
                    <a16:creationId xmlns:a16="http://schemas.microsoft.com/office/drawing/2014/main" id="{326D1D04-27E4-4399-B929-398EA933FED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1582999" y="18878254"/>
                <a:ext cx="187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442" name="Freihand 1441">
                <a:extLst>
                  <a:ext uri="{FF2B5EF4-FFF2-40B4-BE49-F238E27FC236}">
                    <a16:creationId xmlns:a16="http://schemas.microsoft.com/office/drawing/2014/main" id="{9DC734DD-D6EA-48B8-BA68-0E6E0D5BDBDA}"/>
                  </a:ext>
                </a:extLst>
              </p14:cNvPr>
              <p14:cNvContentPartPr/>
              <p14:nvPr/>
            </p14:nvContentPartPr>
            <p14:xfrm>
              <a:off x="31692439" y="19046014"/>
              <a:ext cx="360" cy="360"/>
            </p14:xfrm>
          </p:contentPart>
        </mc:Choice>
        <mc:Fallback xmlns="">
          <p:pic>
            <p:nvPicPr>
              <p:cNvPr id="1442" name="Freihand 1441">
                <a:extLst>
                  <a:ext uri="{FF2B5EF4-FFF2-40B4-BE49-F238E27FC236}">
                    <a16:creationId xmlns:a16="http://schemas.microsoft.com/office/drawing/2014/main" id="{9DC734DD-D6EA-48B8-BA68-0E6E0D5BDB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602799" y="1886637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43" name="Freihand 1442">
                <a:extLst>
                  <a:ext uri="{FF2B5EF4-FFF2-40B4-BE49-F238E27FC236}">
                    <a16:creationId xmlns:a16="http://schemas.microsoft.com/office/drawing/2014/main" id="{679820EA-B6E2-45D9-8EB3-88C30B0C47B4}"/>
                  </a:ext>
                </a:extLst>
              </p14:cNvPr>
              <p14:cNvContentPartPr/>
              <p14:nvPr/>
            </p14:nvContentPartPr>
            <p14:xfrm>
              <a:off x="31478599" y="18503494"/>
              <a:ext cx="666360" cy="874080"/>
            </p14:xfrm>
          </p:contentPart>
        </mc:Choice>
        <mc:Fallback xmlns="">
          <p:pic>
            <p:nvPicPr>
              <p:cNvPr id="1443" name="Freihand 1442">
                <a:extLst>
                  <a:ext uri="{FF2B5EF4-FFF2-40B4-BE49-F238E27FC236}">
                    <a16:creationId xmlns:a16="http://schemas.microsoft.com/office/drawing/2014/main" id="{679820EA-B6E2-45D9-8EB3-88C30B0C47B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388599" y="18323494"/>
                <a:ext cx="846000" cy="12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44" name="Freihand 1443">
                <a:extLst>
                  <a:ext uri="{FF2B5EF4-FFF2-40B4-BE49-F238E27FC236}">
                    <a16:creationId xmlns:a16="http://schemas.microsoft.com/office/drawing/2014/main" id="{BAA6C397-4AFE-4F76-A56A-F49E90F63BDF}"/>
                  </a:ext>
                </a:extLst>
              </p14:cNvPr>
              <p14:cNvContentPartPr/>
              <p14:nvPr/>
            </p14:nvContentPartPr>
            <p14:xfrm>
              <a:off x="31692439" y="19435174"/>
              <a:ext cx="360" cy="360"/>
            </p14:xfrm>
          </p:contentPart>
        </mc:Choice>
        <mc:Fallback xmlns="">
          <p:pic>
            <p:nvPicPr>
              <p:cNvPr id="1444" name="Freihand 1443">
                <a:extLst>
                  <a:ext uri="{FF2B5EF4-FFF2-40B4-BE49-F238E27FC236}">
                    <a16:creationId xmlns:a16="http://schemas.microsoft.com/office/drawing/2014/main" id="{BAA6C397-4AFE-4F76-A56A-F49E90F63B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602799" y="1925517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45" name="Freihand 1444">
                <a:extLst>
                  <a:ext uri="{FF2B5EF4-FFF2-40B4-BE49-F238E27FC236}">
                    <a16:creationId xmlns:a16="http://schemas.microsoft.com/office/drawing/2014/main" id="{C9001E5D-9F9E-41BE-8A8E-19ED93196055}"/>
                  </a:ext>
                </a:extLst>
              </p14:cNvPr>
              <p14:cNvContentPartPr/>
              <p14:nvPr/>
            </p14:nvContentPartPr>
            <p14:xfrm>
              <a:off x="31692439" y="19435174"/>
              <a:ext cx="360" cy="360"/>
            </p14:xfrm>
          </p:contentPart>
        </mc:Choice>
        <mc:Fallback xmlns="">
          <p:pic>
            <p:nvPicPr>
              <p:cNvPr id="1445" name="Freihand 1444">
                <a:extLst>
                  <a:ext uri="{FF2B5EF4-FFF2-40B4-BE49-F238E27FC236}">
                    <a16:creationId xmlns:a16="http://schemas.microsoft.com/office/drawing/2014/main" id="{C9001E5D-9F9E-41BE-8A8E-19ED931960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602799" y="1925517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46" name="Freihand 1445">
                <a:extLst>
                  <a:ext uri="{FF2B5EF4-FFF2-40B4-BE49-F238E27FC236}">
                    <a16:creationId xmlns:a16="http://schemas.microsoft.com/office/drawing/2014/main" id="{0357607C-6A90-4A46-B0A7-3D2C68C31D26}"/>
                  </a:ext>
                </a:extLst>
              </p14:cNvPr>
              <p14:cNvContentPartPr/>
              <p14:nvPr/>
            </p14:nvContentPartPr>
            <p14:xfrm>
              <a:off x="31555639" y="19454974"/>
              <a:ext cx="360" cy="360"/>
            </p14:xfrm>
          </p:contentPart>
        </mc:Choice>
        <mc:Fallback xmlns="">
          <p:pic>
            <p:nvPicPr>
              <p:cNvPr id="1446" name="Freihand 1445">
                <a:extLst>
                  <a:ext uri="{FF2B5EF4-FFF2-40B4-BE49-F238E27FC236}">
                    <a16:creationId xmlns:a16="http://schemas.microsoft.com/office/drawing/2014/main" id="{0357607C-6A90-4A46-B0A7-3D2C68C31D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465999" y="1927533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447" name="Freihand 1446">
                <a:extLst>
                  <a:ext uri="{FF2B5EF4-FFF2-40B4-BE49-F238E27FC236}">
                    <a16:creationId xmlns:a16="http://schemas.microsoft.com/office/drawing/2014/main" id="{AF0983D9-2AC9-4D69-887D-5ADC5E25E516}"/>
                  </a:ext>
                </a:extLst>
              </p14:cNvPr>
              <p14:cNvContentPartPr/>
              <p14:nvPr/>
            </p14:nvContentPartPr>
            <p14:xfrm>
              <a:off x="31478599" y="19533094"/>
              <a:ext cx="360" cy="360"/>
            </p14:xfrm>
          </p:contentPart>
        </mc:Choice>
        <mc:Fallback xmlns="">
          <p:pic>
            <p:nvPicPr>
              <p:cNvPr id="1447" name="Freihand 1446">
                <a:extLst>
                  <a:ext uri="{FF2B5EF4-FFF2-40B4-BE49-F238E27FC236}">
                    <a16:creationId xmlns:a16="http://schemas.microsoft.com/office/drawing/2014/main" id="{AF0983D9-2AC9-4D69-887D-5ADC5E25E5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388599" y="1935309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48" name="Freihand 1447">
                <a:extLst>
                  <a:ext uri="{FF2B5EF4-FFF2-40B4-BE49-F238E27FC236}">
                    <a16:creationId xmlns:a16="http://schemas.microsoft.com/office/drawing/2014/main" id="{A3376A3C-C6D0-4267-B933-C19AE76A0929}"/>
                  </a:ext>
                </a:extLst>
              </p14:cNvPr>
              <p14:cNvContentPartPr/>
              <p14:nvPr/>
            </p14:nvContentPartPr>
            <p14:xfrm>
              <a:off x="31711519" y="18637414"/>
              <a:ext cx="360" cy="360"/>
            </p14:xfrm>
          </p:contentPart>
        </mc:Choice>
        <mc:Fallback xmlns="">
          <p:pic>
            <p:nvPicPr>
              <p:cNvPr id="1448" name="Freihand 1447">
                <a:extLst>
                  <a:ext uri="{FF2B5EF4-FFF2-40B4-BE49-F238E27FC236}">
                    <a16:creationId xmlns:a16="http://schemas.microsoft.com/office/drawing/2014/main" id="{A3376A3C-C6D0-4267-B933-C19AE76A09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621879" y="1845741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49" name="Freihand 1448">
                <a:extLst>
                  <a:ext uri="{FF2B5EF4-FFF2-40B4-BE49-F238E27FC236}">
                    <a16:creationId xmlns:a16="http://schemas.microsoft.com/office/drawing/2014/main" id="{793374F7-11E2-4F84-B083-2D61E9AC0A38}"/>
                  </a:ext>
                </a:extLst>
              </p14:cNvPr>
              <p14:cNvContentPartPr/>
              <p14:nvPr/>
            </p14:nvContentPartPr>
            <p14:xfrm>
              <a:off x="31653559" y="18346174"/>
              <a:ext cx="360" cy="360"/>
            </p14:xfrm>
          </p:contentPart>
        </mc:Choice>
        <mc:Fallback xmlns="">
          <p:pic>
            <p:nvPicPr>
              <p:cNvPr id="1449" name="Freihand 1448">
                <a:extLst>
                  <a:ext uri="{FF2B5EF4-FFF2-40B4-BE49-F238E27FC236}">
                    <a16:creationId xmlns:a16="http://schemas.microsoft.com/office/drawing/2014/main" id="{793374F7-11E2-4F84-B083-2D61E9AC0A3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563559" y="1816617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50" name="Freihand 1449">
                <a:extLst>
                  <a:ext uri="{FF2B5EF4-FFF2-40B4-BE49-F238E27FC236}">
                    <a16:creationId xmlns:a16="http://schemas.microsoft.com/office/drawing/2014/main" id="{484C501C-B7A9-4861-9FE8-490717E9B30D}"/>
                  </a:ext>
                </a:extLst>
              </p14:cNvPr>
              <p14:cNvContentPartPr/>
              <p14:nvPr/>
            </p14:nvContentPartPr>
            <p14:xfrm>
              <a:off x="29506879" y="15772894"/>
              <a:ext cx="1736640" cy="2282040"/>
            </p14:xfrm>
          </p:contentPart>
        </mc:Choice>
        <mc:Fallback xmlns="">
          <p:pic>
            <p:nvPicPr>
              <p:cNvPr id="1450" name="Freihand 1449">
                <a:extLst>
                  <a:ext uri="{FF2B5EF4-FFF2-40B4-BE49-F238E27FC236}">
                    <a16:creationId xmlns:a16="http://schemas.microsoft.com/office/drawing/2014/main" id="{484C501C-B7A9-4861-9FE8-490717E9B30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417239" y="15593254"/>
                <a:ext cx="1916280" cy="26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51" name="Freihand 1450">
                <a:extLst>
                  <a:ext uri="{FF2B5EF4-FFF2-40B4-BE49-F238E27FC236}">
                    <a16:creationId xmlns:a16="http://schemas.microsoft.com/office/drawing/2014/main" id="{11197C4F-EAB7-4641-8850-3D93022FA6EF}"/>
                  </a:ext>
                </a:extLst>
              </p14:cNvPr>
              <p14:cNvContentPartPr/>
              <p14:nvPr/>
            </p14:nvContentPartPr>
            <p14:xfrm>
              <a:off x="26026399" y="14977294"/>
              <a:ext cx="1132920" cy="625680"/>
            </p14:xfrm>
          </p:contentPart>
        </mc:Choice>
        <mc:Fallback xmlns="">
          <p:pic>
            <p:nvPicPr>
              <p:cNvPr id="1451" name="Freihand 1450">
                <a:extLst>
                  <a:ext uri="{FF2B5EF4-FFF2-40B4-BE49-F238E27FC236}">
                    <a16:creationId xmlns:a16="http://schemas.microsoft.com/office/drawing/2014/main" id="{11197C4F-EAB7-4641-8850-3D93022FA6E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936759" y="14797294"/>
                <a:ext cx="1312560" cy="9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52" name="Freihand 1451">
                <a:extLst>
                  <a:ext uri="{FF2B5EF4-FFF2-40B4-BE49-F238E27FC236}">
                    <a16:creationId xmlns:a16="http://schemas.microsoft.com/office/drawing/2014/main" id="{569C64EE-369A-45FE-B5FB-77AC4EE16AA3}"/>
                  </a:ext>
                </a:extLst>
              </p14:cNvPr>
              <p14:cNvContentPartPr/>
              <p14:nvPr/>
            </p14:nvContentPartPr>
            <p14:xfrm>
              <a:off x="25875559" y="14882614"/>
              <a:ext cx="360" cy="360"/>
            </p14:xfrm>
          </p:contentPart>
        </mc:Choice>
        <mc:Fallback xmlns="">
          <p:pic>
            <p:nvPicPr>
              <p:cNvPr id="1452" name="Freihand 1451">
                <a:extLst>
                  <a:ext uri="{FF2B5EF4-FFF2-40B4-BE49-F238E27FC236}">
                    <a16:creationId xmlns:a16="http://schemas.microsoft.com/office/drawing/2014/main" id="{569C64EE-369A-45FE-B5FB-77AC4EE16AA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785559" y="1470297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464" name="Freihand 1463">
                <a:extLst>
                  <a:ext uri="{FF2B5EF4-FFF2-40B4-BE49-F238E27FC236}">
                    <a16:creationId xmlns:a16="http://schemas.microsoft.com/office/drawing/2014/main" id="{604B2049-A916-463E-BC1E-E75326EC5469}"/>
                  </a:ext>
                </a:extLst>
              </p14:cNvPr>
              <p14:cNvContentPartPr/>
              <p14:nvPr/>
            </p14:nvContentPartPr>
            <p14:xfrm>
              <a:off x="25758559" y="17723374"/>
              <a:ext cx="360" cy="360"/>
            </p14:xfrm>
          </p:contentPart>
        </mc:Choice>
        <mc:Fallback xmlns="">
          <p:pic>
            <p:nvPicPr>
              <p:cNvPr id="1464" name="Freihand 1463">
                <a:extLst>
                  <a:ext uri="{FF2B5EF4-FFF2-40B4-BE49-F238E27FC236}">
                    <a16:creationId xmlns:a16="http://schemas.microsoft.com/office/drawing/2014/main" id="{604B2049-A916-463E-BC1E-E75326EC546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5686559" y="1757937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468" name="Freihand 1467">
                <a:extLst>
                  <a:ext uri="{FF2B5EF4-FFF2-40B4-BE49-F238E27FC236}">
                    <a16:creationId xmlns:a16="http://schemas.microsoft.com/office/drawing/2014/main" id="{BC883F03-B602-45E5-BC9C-DBEE9E546781}"/>
                  </a:ext>
                </a:extLst>
              </p14:cNvPr>
              <p14:cNvContentPartPr/>
              <p14:nvPr/>
            </p14:nvContentPartPr>
            <p14:xfrm>
              <a:off x="25797439" y="17801134"/>
              <a:ext cx="360" cy="360"/>
            </p14:xfrm>
          </p:contentPart>
        </mc:Choice>
        <mc:Fallback xmlns="">
          <p:pic>
            <p:nvPicPr>
              <p:cNvPr id="1468" name="Freihand 1467">
                <a:extLst>
                  <a:ext uri="{FF2B5EF4-FFF2-40B4-BE49-F238E27FC236}">
                    <a16:creationId xmlns:a16="http://schemas.microsoft.com/office/drawing/2014/main" id="{BC883F03-B602-45E5-BC9C-DBEE9E54678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5725799" y="176574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73" name="Freihand 1472">
                <a:extLst>
                  <a:ext uri="{FF2B5EF4-FFF2-40B4-BE49-F238E27FC236}">
                    <a16:creationId xmlns:a16="http://schemas.microsoft.com/office/drawing/2014/main" id="{7299F5E6-8D4D-4EA9-82E3-A13076195BEE}"/>
                  </a:ext>
                </a:extLst>
              </p14:cNvPr>
              <p14:cNvContentPartPr/>
              <p14:nvPr/>
            </p14:nvContentPartPr>
            <p14:xfrm>
              <a:off x="27100279" y="15583534"/>
              <a:ext cx="2052000" cy="611640"/>
            </p14:xfrm>
          </p:contentPart>
        </mc:Choice>
        <mc:Fallback xmlns="">
          <p:pic>
            <p:nvPicPr>
              <p:cNvPr id="1473" name="Freihand 1472">
                <a:extLst>
                  <a:ext uri="{FF2B5EF4-FFF2-40B4-BE49-F238E27FC236}">
                    <a16:creationId xmlns:a16="http://schemas.microsoft.com/office/drawing/2014/main" id="{7299F5E6-8D4D-4EA9-82E3-A13076195BE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028639" y="15439534"/>
                <a:ext cx="219564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74" name="Freihand 1473">
                <a:extLst>
                  <a:ext uri="{FF2B5EF4-FFF2-40B4-BE49-F238E27FC236}">
                    <a16:creationId xmlns:a16="http://schemas.microsoft.com/office/drawing/2014/main" id="{B0AF8B50-64C1-45F2-A0FD-B4601333899D}"/>
                  </a:ext>
                </a:extLst>
              </p14:cNvPr>
              <p14:cNvContentPartPr/>
              <p14:nvPr/>
            </p14:nvContentPartPr>
            <p14:xfrm>
              <a:off x="27081199" y="15719614"/>
              <a:ext cx="360" cy="360"/>
            </p14:xfrm>
          </p:contentPart>
        </mc:Choice>
        <mc:Fallback xmlns="">
          <p:pic>
            <p:nvPicPr>
              <p:cNvPr id="1474" name="Freihand 1473">
                <a:extLst>
                  <a:ext uri="{FF2B5EF4-FFF2-40B4-BE49-F238E27FC236}">
                    <a16:creationId xmlns:a16="http://schemas.microsoft.com/office/drawing/2014/main" id="{B0AF8B50-64C1-45F2-A0FD-B4601333899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7009559" y="155756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475" name="Freihand 1474">
                <a:extLst>
                  <a:ext uri="{FF2B5EF4-FFF2-40B4-BE49-F238E27FC236}">
                    <a16:creationId xmlns:a16="http://schemas.microsoft.com/office/drawing/2014/main" id="{DBE6787A-24BD-4EDC-8A78-28A5D9845E49}"/>
                  </a:ext>
                </a:extLst>
              </p14:cNvPr>
              <p14:cNvContentPartPr/>
              <p14:nvPr/>
            </p14:nvContentPartPr>
            <p14:xfrm>
              <a:off x="27470359" y="15692254"/>
              <a:ext cx="360" cy="7920"/>
            </p14:xfrm>
          </p:contentPart>
        </mc:Choice>
        <mc:Fallback xmlns="">
          <p:pic>
            <p:nvPicPr>
              <p:cNvPr id="1475" name="Freihand 1474">
                <a:extLst>
                  <a:ext uri="{FF2B5EF4-FFF2-40B4-BE49-F238E27FC236}">
                    <a16:creationId xmlns:a16="http://schemas.microsoft.com/office/drawing/2014/main" id="{DBE6787A-24BD-4EDC-8A78-28A5D9845E4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7398359" y="15548254"/>
                <a:ext cx="1440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481" name="Freihand 1480">
                <a:extLst>
                  <a:ext uri="{FF2B5EF4-FFF2-40B4-BE49-F238E27FC236}">
                    <a16:creationId xmlns:a16="http://schemas.microsoft.com/office/drawing/2014/main" id="{DA2F888D-A09A-4A7C-9FEE-3359ABCBB14B}"/>
                  </a:ext>
                </a:extLst>
              </p14:cNvPr>
              <p14:cNvContentPartPr/>
              <p14:nvPr/>
            </p14:nvContentPartPr>
            <p14:xfrm>
              <a:off x="30797479" y="14123734"/>
              <a:ext cx="2069640" cy="1161360"/>
            </p14:xfrm>
          </p:contentPart>
        </mc:Choice>
        <mc:Fallback xmlns="">
          <p:pic>
            <p:nvPicPr>
              <p:cNvPr id="1481" name="Freihand 1480">
                <a:extLst>
                  <a:ext uri="{FF2B5EF4-FFF2-40B4-BE49-F238E27FC236}">
                    <a16:creationId xmlns:a16="http://schemas.microsoft.com/office/drawing/2014/main" id="{DA2F888D-A09A-4A7C-9FEE-3359ABCBB14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0725839" y="13980094"/>
                <a:ext cx="2213280" cy="14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482" name="Freihand 1481">
                <a:extLst>
                  <a:ext uri="{FF2B5EF4-FFF2-40B4-BE49-F238E27FC236}">
                    <a16:creationId xmlns:a16="http://schemas.microsoft.com/office/drawing/2014/main" id="{623B4406-1237-4616-ABC3-21DC8ED20C57}"/>
                  </a:ext>
                </a:extLst>
              </p14:cNvPr>
              <p14:cNvContentPartPr/>
              <p14:nvPr/>
            </p14:nvContentPartPr>
            <p14:xfrm>
              <a:off x="32917519" y="15193654"/>
              <a:ext cx="360" cy="360"/>
            </p14:xfrm>
          </p:contentPart>
        </mc:Choice>
        <mc:Fallback xmlns="">
          <p:pic>
            <p:nvPicPr>
              <p:cNvPr id="1482" name="Freihand 1481">
                <a:extLst>
                  <a:ext uri="{FF2B5EF4-FFF2-40B4-BE49-F238E27FC236}">
                    <a16:creationId xmlns:a16="http://schemas.microsoft.com/office/drawing/2014/main" id="{623B4406-1237-4616-ABC3-21DC8ED20C5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845879" y="150500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83" name="Freihand 1482">
                <a:extLst>
                  <a:ext uri="{FF2B5EF4-FFF2-40B4-BE49-F238E27FC236}">
                    <a16:creationId xmlns:a16="http://schemas.microsoft.com/office/drawing/2014/main" id="{C1754648-0E04-4E03-B669-7F7ED6078589}"/>
                  </a:ext>
                </a:extLst>
              </p14:cNvPr>
              <p14:cNvContentPartPr/>
              <p14:nvPr/>
            </p14:nvContentPartPr>
            <p14:xfrm>
              <a:off x="32937319" y="15310654"/>
              <a:ext cx="360" cy="8280"/>
            </p14:xfrm>
          </p:contentPart>
        </mc:Choice>
        <mc:Fallback xmlns="">
          <p:pic>
            <p:nvPicPr>
              <p:cNvPr id="1483" name="Freihand 1482">
                <a:extLst>
                  <a:ext uri="{FF2B5EF4-FFF2-40B4-BE49-F238E27FC236}">
                    <a16:creationId xmlns:a16="http://schemas.microsoft.com/office/drawing/2014/main" id="{C1754648-0E04-4E03-B669-7F7ED607858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865679" y="15167014"/>
                <a:ext cx="1440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84" name="Freihand 1483">
                <a:extLst>
                  <a:ext uri="{FF2B5EF4-FFF2-40B4-BE49-F238E27FC236}">
                    <a16:creationId xmlns:a16="http://schemas.microsoft.com/office/drawing/2014/main" id="{7242D198-DFC4-49A2-AA17-66D453779CEA}"/>
                  </a:ext>
                </a:extLst>
              </p14:cNvPr>
              <p14:cNvContentPartPr/>
              <p14:nvPr/>
            </p14:nvContentPartPr>
            <p14:xfrm>
              <a:off x="32820319" y="15232894"/>
              <a:ext cx="360" cy="360"/>
            </p14:xfrm>
          </p:contentPart>
        </mc:Choice>
        <mc:Fallback xmlns="">
          <p:pic>
            <p:nvPicPr>
              <p:cNvPr id="1484" name="Freihand 1483">
                <a:extLst>
                  <a:ext uri="{FF2B5EF4-FFF2-40B4-BE49-F238E27FC236}">
                    <a16:creationId xmlns:a16="http://schemas.microsoft.com/office/drawing/2014/main" id="{7242D198-DFC4-49A2-AA17-66D453779CE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748679" y="150888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485" name="Freihand 1484">
                <a:extLst>
                  <a:ext uri="{FF2B5EF4-FFF2-40B4-BE49-F238E27FC236}">
                    <a16:creationId xmlns:a16="http://schemas.microsoft.com/office/drawing/2014/main" id="{155CDB53-8061-43CF-A9E3-03A4EDAB59D0}"/>
                  </a:ext>
                </a:extLst>
              </p14:cNvPr>
              <p14:cNvContentPartPr/>
              <p14:nvPr/>
            </p14:nvContentPartPr>
            <p14:xfrm>
              <a:off x="32742559" y="15271774"/>
              <a:ext cx="360" cy="360"/>
            </p14:xfrm>
          </p:contentPart>
        </mc:Choice>
        <mc:Fallback xmlns="">
          <p:pic>
            <p:nvPicPr>
              <p:cNvPr id="1485" name="Freihand 1484">
                <a:extLst>
                  <a:ext uri="{FF2B5EF4-FFF2-40B4-BE49-F238E27FC236}">
                    <a16:creationId xmlns:a16="http://schemas.microsoft.com/office/drawing/2014/main" id="{155CDB53-8061-43CF-A9E3-03A4EDAB59D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670559" y="1512777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86" name="Freihand 1485">
                <a:extLst>
                  <a:ext uri="{FF2B5EF4-FFF2-40B4-BE49-F238E27FC236}">
                    <a16:creationId xmlns:a16="http://schemas.microsoft.com/office/drawing/2014/main" id="{0ABC5D98-8858-4F69-B024-2D5978EE4B2C}"/>
                  </a:ext>
                </a:extLst>
              </p14:cNvPr>
              <p14:cNvContentPartPr/>
              <p14:nvPr/>
            </p14:nvContentPartPr>
            <p14:xfrm>
              <a:off x="32567599" y="15407854"/>
              <a:ext cx="360" cy="360"/>
            </p14:xfrm>
          </p:contentPart>
        </mc:Choice>
        <mc:Fallback xmlns="">
          <p:pic>
            <p:nvPicPr>
              <p:cNvPr id="1486" name="Freihand 1485">
                <a:extLst>
                  <a:ext uri="{FF2B5EF4-FFF2-40B4-BE49-F238E27FC236}">
                    <a16:creationId xmlns:a16="http://schemas.microsoft.com/office/drawing/2014/main" id="{0ABC5D98-8858-4F69-B024-2D5978EE4B2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495599" y="1526385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487" name="Freihand 1486">
                <a:extLst>
                  <a:ext uri="{FF2B5EF4-FFF2-40B4-BE49-F238E27FC236}">
                    <a16:creationId xmlns:a16="http://schemas.microsoft.com/office/drawing/2014/main" id="{CD2668D0-08DA-4BF7-BB38-4D6246F31E3C}"/>
                  </a:ext>
                </a:extLst>
              </p14:cNvPr>
              <p14:cNvContentPartPr/>
              <p14:nvPr/>
            </p14:nvContentPartPr>
            <p14:xfrm>
              <a:off x="32567599" y="15485614"/>
              <a:ext cx="360" cy="360"/>
            </p14:xfrm>
          </p:contentPart>
        </mc:Choice>
        <mc:Fallback xmlns="">
          <p:pic>
            <p:nvPicPr>
              <p:cNvPr id="1487" name="Freihand 1486">
                <a:extLst>
                  <a:ext uri="{FF2B5EF4-FFF2-40B4-BE49-F238E27FC236}">
                    <a16:creationId xmlns:a16="http://schemas.microsoft.com/office/drawing/2014/main" id="{CD2668D0-08DA-4BF7-BB38-4D6246F31E3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495599" y="1534197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88" name="Freihand 1487">
                <a:extLst>
                  <a:ext uri="{FF2B5EF4-FFF2-40B4-BE49-F238E27FC236}">
                    <a16:creationId xmlns:a16="http://schemas.microsoft.com/office/drawing/2014/main" id="{DA493652-B0E7-4118-B9B3-C4B6567D0AB0}"/>
                  </a:ext>
                </a:extLst>
              </p14:cNvPr>
              <p14:cNvContentPartPr/>
              <p14:nvPr/>
            </p14:nvContentPartPr>
            <p14:xfrm>
              <a:off x="32742559" y="15485614"/>
              <a:ext cx="360" cy="360"/>
            </p14:xfrm>
          </p:contentPart>
        </mc:Choice>
        <mc:Fallback xmlns="">
          <p:pic>
            <p:nvPicPr>
              <p:cNvPr id="1488" name="Freihand 1487">
                <a:extLst>
                  <a:ext uri="{FF2B5EF4-FFF2-40B4-BE49-F238E27FC236}">
                    <a16:creationId xmlns:a16="http://schemas.microsoft.com/office/drawing/2014/main" id="{DA493652-B0E7-4118-B9B3-C4B6567D0AB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670559" y="1534197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489" name="Freihand 1488">
                <a:extLst>
                  <a:ext uri="{FF2B5EF4-FFF2-40B4-BE49-F238E27FC236}">
                    <a16:creationId xmlns:a16="http://schemas.microsoft.com/office/drawing/2014/main" id="{E0302452-D014-440C-8D2A-6774950C312E}"/>
                  </a:ext>
                </a:extLst>
              </p14:cNvPr>
              <p14:cNvContentPartPr/>
              <p14:nvPr/>
            </p14:nvContentPartPr>
            <p14:xfrm>
              <a:off x="32626279" y="15446734"/>
              <a:ext cx="360" cy="360"/>
            </p14:xfrm>
          </p:contentPart>
        </mc:Choice>
        <mc:Fallback xmlns="">
          <p:pic>
            <p:nvPicPr>
              <p:cNvPr id="1489" name="Freihand 1488">
                <a:extLst>
                  <a:ext uri="{FF2B5EF4-FFF2-40B4-BE49-F238E27FC236}">
                    <a16:creationId xmlns:a16="http://schemas.microsoft.com/office/drawing/2014/main" id="{E0302452-D014-440C-8D2A-6774950C312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554639" y="153030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90" name="Freihand 1489">
                <a:extLst>
                  <a:ext uri="{FF2B5EF4-FFF2-40B4-BE49-F238E27FC236}">
                    <a16:creationId xmlns:a16="http://schemas.microsoft.com/office/drawing/2014/main" id="{88C35F79-C516-4CB1-8A99-8F9CD2B115C4}"/>
                  </a:ext>
                </a:extLst>
              </p14:cNvPr>
              <p14:cNvContentPartPr/>
              <p14:nvPr/>
            </p14:nvContentPartPr>
            <p14:xfrm>
              <a:off x="32801239" y="15563734"/>
              <a:ext cx="360" cy="360"/>
            </p14:xfrm>
          </p:contentPart>
        </mc:Choice>
        <mc:Fallback xmlns="">
          <p:pic>
            <p:nvPicPr>
              <p:cNvPr id="1490" name="Freihand 1489">
                <a:extLst>
                  <a:ext uri="{FF2B5EF4-FFF2-40B4-BE49-F238E27FC236}">
                    <a16:creationId xmlns:a16="http://schemas.microsoft.com/office/drawing/2014/main" id="{88C35F79-C516-4CB1-8A99-8F9CD2B115C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729599" y="154197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491" name="Freihand 1490">
                <a:extLst>
                  <a:ext uri="{FF2B5EF4-FFF2-40B4-BE49-F238E27FC236}">
                    <a16:creationId xmlns:a16="http://schemas.microsoft.com/office/drawing/2014/main" id="{6D05E150-2B45-43D7-A094-8EEC26BEDD3F}"/>
                  </a:ext>
                </a:extLst>
              </p14:cNvPr>
              <p14:cNvContentPartPr/>
              <p14:nvPr/>
            </p14:nvContentPartPr>
            <p14:xfrm>
              <a:off x="32840479" y="15680734"/>
              <a:ext cx="360" cy="360"/>
            </p14:xfrm>
          </p:contentPart>
        </mc:Choice>
        <mc:Fallback xmlns="">
          <p:pic>
            <p:nvPicPr>
              <p:cNvPr id="1491" name="Freihand 1490">
                <a:extLst>
                  <a:ext uri="{FF2B5EF4-FFF2-40B4-BE49-F238E27FC236}">
                    <a16:creationId xmlns:a16="http://schemas.microsoft.com/office/drawing/2014/main" id="{6D05E150-2B45-43D7-A094-8EEC26BEDD3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768479" y="155367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92" name="Freihand 1491">
                <a:extLst>
                  <a:ext uri="{FF2B5EF4-FFF2-40B4-BE49-F238E27FC236}">
                    <a16:creationId xmlns:a16="http://schemas.microsoft.com/office/drawing/2014/main" id="{7A155E76-CCFD-4E6D-AFF1-72FA58A533B8}"/>
                  </a:ext>
                </a:extLst>
              </p14:cNvPr>
              <p14:cNvContentPartPr/>
              <p14:nvPr/>
            </p14:nvContentPartPr>
            <p14:xfrm>
              <a:off x="32684599" y="15777574"/>
              <a:ext cx="360" cy="360"/>
            </p14:xfrm>
          </p:contentPart>
        </mc:Choice>
        <mc:Fallback xmlns="">
          <p:pic>
            <p:nvPicPr>
              <p:cNvPr id="1492" name="Freihand 1491">
                <a:extLst>
                  <a:ext uri="{FF2B5EF4-FFF2-40B4-BE49-F238E27FC236}">
                    <a16:creationId xmlns:a16="http://schemas.microsoft.com/office/drawing/2014/main" id="{7A155E76-CCFD-4E6D-AFF1-72FA58A533B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612599" y="156339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493" name="Freihand 1492">
                <a:extLst>
                  <a:ext uri="{FF2B5EF4-FFF2-40B4-BE49-F238E27FC236}">
                    <a16:creationId xmlns:a16="http://schemas.microsoft.com/office/drawing/2014/main" id="{ED02A40F-36F9-434A-A42B-4A24CC8D70ED}"/>
                  </a:ext>
                </a:extLst>
              </p14:cNvPr>
              <p14:cNvContentPartPr/>
              <p14:nvPr/>
            </p14:nvContentPartPr>
            <p14:xfrm>
              <a:off x="32645359" y="15563734"/>
              <a:ext cx="360" cy="360"/>
            </p14:xfrm>
          </p:contentPart>
        </mc:Choice>
        <mc:Fallback xmlns="">
          <p:pic>
            <p:nvPicPr>
              <p:cNvPr id="1493" name="Freihand 1492">
                <a:extLst>
                  <a:ext uri="{FF2B5EF4-FFF2-40B4-BE49-F238E27FC236}">
                    <a16:creationId xmlns:a16="http://schemas.microsoft.com/office/drawing/2014/main" id="{ED02A40F-36F9-434A-A42B-4A24CC8D70E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573719" y="154197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94" name="Freihand 1493">
                <a:extLst>
                  <a:ext uri="{FF2B5EF4-FFF2-40B4-BE49-F238E27FC236}">
                    <a16:creationId xmlns:a16="http://schemas.microsoft.com/office/drawing/2014/main" id="{DF5978D5-E89E-4870-A3D1-26DF2B6A2EA9}"/>
                  </a:ext>
                </a:extLst>
              </p14:cNvPr>
              <p14:cNvContentPartPr/>
              <p14:nvPr/>
            </p14:nvContentPartPr>
            <p14:xfrm>
              <a:off x="32587399" y="15719614"/>
              <a:ext cx="360" cy="360"/>
            </p14:xfrm>
          </p:contentPart>
        </mc:Choice>
        <mc:Fallback xmlns="">
          <p:pic>
            <p:nvPicPr>
              <p:cNvPr id="1494" name="Freihand 1493">
                <a:extLst>
                  <a:ext uri="{FF2B5EF4-FFF2-40B4-BE49-F238E27FC236}">
                    <a16:creationId xmlns:a16="http://schemas.microsoft.com/office/drawing/2014/main" id="{DF5978D5-E89E-4870-A3D1-26DF2B6A2EA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515399" y="155756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495" name="Freihand 1494">
                <a:extLst>
                  <a:ext uri="{FF2B5EF4-FFF2-40B4-BE49-F238E27FC236}">
                    <a16:creationId xmlns:a16="http://schemas.microsoft.com/office/drawing/2014/main" id="{19C86778-657A-4C0F-9372-9AEA5B0895C2}"/>
                  </a:ext>
                </a:extLst>
              </p14:cNvPr>
              <p14:cNvContentPartPr/>
              <p14:nvPr/>
            </p14:nvContentPartPr>
            <p14:xfrm>
              <a:off x="32781439" y="15699814"/>
              <a:ext cx="360" cy="360"/>
            </p14:xfrm>
          </p:contentPart>
        </mc:Choice>
        <mc:Fallback xmlns="">
          <p:pic>
            <p:nvPicPr>
              <p:cNvPr id="1495" name="Freihand 1494">
                <a:extLst>
                  <a:ext uri="{FF2B5EF4-FFF2-40B4-BE49-F238E27FC236}">
                    <a16:creationId xmlns:a16="http://schemas.microsoft.com/office/drawing/2014/main" id="{19C86778-657A-4C0F-9372-9AEA5B0895C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709799" y="155558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96" name="Freihand 1495">
                <a:extLst>
                  <a:ext uri="{FF2B5EF4-FFF2-40B4-BE49-F238E27FC236}">
                    <a16:creationId xmlns:a16="http://schemas.microsoft.com/office/drawing/2014/main" id="{D737C9B9-7B4B-42E5-AD17-BC5160BF4DA0}"/>
                  </a:ext>
                </a:extLst>
              </p14:cNvPr>
              <p14:cNvContentPartPr/>
              <p14:nvPr/>
            </p14:nvContentPartPr>
            <p14:xfrm>
              <a:off x="32742559" y="15719614"/>
              <a:ext cx="360" cy="360"/>
            </p14:xfrm>
          </p:contentPart>
        </mc:Choice>
        <mc:Fallback xmlns="">
          <p:pic>
            <p:nvPicPr>
              <p:cNvPr id="1496" name="Freihand 1495">
                <a:extLst>
                  <a:ext uri="{FF2B5EF4-FFF2-40B4-BE49-F238E27FC236}">
                    <a16:creationId xmlns:a16="http://schemas.microsoft.com/office/drawing/2014/main" id="{D737C9B9-7B4B-42E5-AD17-BC5160BF4DA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670559" y="155756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497" name="Freihand 1496">
                <a:extLst>
                  <a:ext uri="{FF2B5EF4-FFF2-40B4-BE49-F238E27FC236}">
                    <a16:creationId xmlns:a16="http://schemas.microsoft.com/office/drawing/2014/main" id="{8CD6A80B-B10E-40DE-A4C4-131E560BCFF2}"/>
                  </a:ext>
                </a:extLst>
              </p14:cNvPr>
              <p14:cNvContentPartPr/>
              <p14:nvPr/>
            </p14:nvContentPartPr>
            <p14:xfrm>
              <a:off x="32567599" y="15835894"/>
              <a:ext cx="360" cy="360"/>
            </p14:xfrm>
          </p:contentPart>
        </mc:Choice>
        <mc:Fallback xmlns="">
          <p:pic>
            <p:nvPicPr>
              <p:cNvPr id="1497" name="Freihand 1496">
                <a:extLst>
                  <a:ext uri="{FF2B5EF4-FFF2-40B4-BE49-F238E27FC236}">
                    <a16:creationId xmlns:a16="http://schemas.microsoft.com/office/drawing/2014/main" id="{8CD6A80B-B10E-40DE-A4C4-131E560BCFF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495599" y="156918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98" name="Freihand 1497">
                <a:extLst>
                  <a:ext uri="{FF2B5EF4-FFF2-40B4-BE49-F238E27FC236}">
                    <a16:creationId xmlns:a16="http://schemas.microsoft.com/office/drawing/2014/main" id="{7750D129-2299-4C1C-8D24-461741A4BD8A}"/>
                  </a:ext>
                </a:extLst>
              </p14:cNvPr>
              <p14:cNvContentPartPr/>
              <p14:nvPr/>
            </p14:nvContentPartPr>
            <p14:xfrm>
              <a:off x="32703679" y="15855694"/>
              <a:ext cx="360" cy="360"/>
            </p14:xfrm>
          </p:contentPart>
        </mc:Choice>
        <mc:Fallback xmlns="">
          <p:pic>
            <p:nvPicPr>
              <p:cNvPr id="1498" name="Freihand 1497">
                <a:extLst>
                  <a:ext uri="{FF2B5EF4-FFF2-40B4-BE49-F238E27FC236}">
                    <a16:creationId xmlns:a16="http://schemas.microsoft.com/office/drawing/2014/main" id="{7750D129-2299-4C1C-8D24-461741A4BD8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631679" y="157116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499" name="Freihand 1498">
                <a:extLst>
                  <a:ext uri="{FF2B5EF4-FFF2-40B4-BE49-F238E27FC236}">
                    <a16:creationId xmlns:a16="http://schemas.microsoft.com/office/drawing/2014/main" id="{A15F3E09-6DDA-4BB0-A74C-2582FD3608D2}"/>
                  </a:ext>
                </a:extLst>
              </p14:cNvPr>
              <p14:cNvContentPartPr/>
              <p14:nvPr/>
            </p14:nvContentPartPr>
            <p14:xfrm>
              <a:off x="32353399" y="15855694"/>
              <a:ext cx="360" cy="360"/>
            </p14:xfrm>
          </p:contentPart>
        </mc:Choice>
        <mc:Fallback xmlns="">
          <p:pic>
            <p:nvPicPr>
              <p:cNvPr id="1499" name="Freihand 1498">
                <a:extLst>
                  <a:ext uri="{FF2B5EF4-FFF2-40B4-BE49-F238E27FC236}">
                    <a16:creationId xmlns:a16="http://schemas.microsoft.com/office/drawing/2014/main" id="{A15F3E09-6DDA-4BB0-A74C-2582FD3608D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281759" y="157116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00" name="Freihand 1499">
                <a:extLst>
                  <a:ext uri="{FF2B5EF4-FFF2-40B4-BE49-F238E27FC236}">
                    <a16:creationId xmlns:a16="http://schemas.microsoft.com/office/drawing/2014/main" id="{7038FC63-C560-46E8-80E8-9C3353A7F1CB}"/>
                  </a:ext>
                </a:extLst>
              </p14:cNvPr>
              <p14:cNvContentPartPr/>
              <p14:nvPr/>
            </p14:nvContentPartPr>
            <p14:xfrm>
              <a:off x="32353399" y="15835894"/>
              <a:ext cx="360" cy="360"/>
            </p14:xfrm>
          </p:contentPart>
        </mc:Choice>
        <mc:Fallback xmlns="">
          <p:pic>
            <p:nvPicPr>
              <p:cNvPr id="1500" name="Freihand 1499">
                <a:extLst>
                  <a:ext uri="{FF2B5EF4-FFF2-40B4-BE49-F238E27FC236}">
                    <a16:creationId xmlns:a16="http://schemas.microsoft.com/office/drawing/2014/main" id="{7038FC63-C560-46E8-80E8-9C3353A7F1C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281759" y="156918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501" name="Freihand 1500">
                <a:extLst>
                  <a:ext uri="{FF2B5EF4-FFF2-40B4-BE49-F238E27FC236}">
                    <a16:creationId xmlns:a16="http://schemas.microsoft.com/office/drawing/2014/main" id="{AC25F86D-87B1-4E12-9DB0-3F1430204F05}"/>
                  </a:ext>
                </a:extLst>
              </p14:cNvPr>
              <p14:cNvContentPartPr/>
              <p14:nvPr/>
            </p14:nvContentPartPr>
            <p14:xfrm>
              <a:off x="32275639" y="15991774"/>
              <a:ext cx="360" cy="360"/>
            </p14:xfrm>
          </p:contentPart>
        </mc:Choice>
        <mc:Fallback xmlns="">
          <p:pic>
            <p:nvPicPr>
              <p:cNvPr id="1501" name="Freihand 1500">
                <a:extLst>
                  <a:ext uri="{FF2B5EF4-FFF2-40B4-BE49-F238E27FC236}">
                    <a16:creationId xmlns:a16="http://schemas.microsoft.com/office/drawing/2014/main" id="{AC25F86D-87B1-4E12-9DB0-3F1430204F0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203639" y="1584777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02" name="Freihand 1501">
                <a:extLst>
                  <a:ext uri="{FF2B5EF4-FFF2-40B4-BE49-F238E27FC236}">
                    <a16:creationId xmlns:a16="http://schemas.microsoft.com/office/drawing/2014/main" id="{DDF81F7C-C190-4BA8-852B-76931ED5D251}"/>
                  </a:ext>
                </a:extLst>
              </p14:cNvPr>
              <p14:cNvContentPartPr/>
              <p14:nvPr/>
            </p14:nvContentPartPr>
            <p14:xfrm>
              <a:off x="32256559" y="16011574"/>
              <a:ext cx="360" cy="360"/>
            </p14:xfrm>
          </p:contentPart>
        </mc:Choice>
        <mc:Fallback xmlns="">
          <p:pic>
            <p:nvPicPr>
              <p:cNvPr id="1502" name="Freihand 1501">
                <a:extLst>
                  <a:ext uri="{FF2B5EF4-FFF2-40B4-BE49-F238E27FC236}">
                    <a16:creationId xmlns:a16="http://schemas.microsoft.com/office/drawing/2014/main" id="{DDF81F7C-C190-4BA8-852B-76931ED5D25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184559" y="1586757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503" name="Freihand 1502">
                <a:extLst>
                  <a:ext uri="{FF2B5EF4-FFF2-40B4-BE49-F238E27FC236}">
                    <a16:creationId xmlns:a16="http://schemas.microsoft.com/office/drawing/2014/main" id="{E0BC597E-2781-4B48-9F68-F265C32315DF}"/>
                  </a:ext>
                </a:extLst>
              </p14:cNvPr>
              <p14:cNvContentPartPr/>
              <p14:nvPr/>
            </p14:nvContentPartPr>
            <p14:xfrm>
              <a:off x="32217679" y="16050454"/>
              <a:ext cx="360" cy="360"/>
            </p14:xfrm>
          </p:contentPart>
        </mc:Choice>
        <mc:Fallback xmlns="">
          <p:pic>
            <p:nvPicPr>
              <p:cNvPr id="1503" name="Freihand 1502">
                <a:extLst>
                  <a:ext uri="{FF2B5EF4-FFF2-40B4-BE49-F238E27FC236}">
                    <a16:creationId xmlns:a16="http://schemas.microsoft.com/office/drawing/2014/main" id="{E0BC597E-2781-4B48-9F68-F265C32315D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145679" y="159068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04" name="Freihand 1503">
                <a:extLst>
                  <a:ext uri="{FF2B5EF4-FFF2-40B4-BE49-F238E27FC236}">
                    <a16:creationId xmlns:a16="http://schemas.microsoft.com/office/drawing/2014/main" id="{3818AC4B-452C-4573-B62B-75792273ED63}"/>
                  </a:ext>
                </a:extLst>
              </p14:cNvPr>
              <p14:cNvContentPartPr/>
              <p14:nvPr/>
            </p14:nvContentPartPr>
            <p14:xfrm>
              <a:off x="32139559" y="16127494"/>
              <a:ext cx="360" cy="360"/>
            </p14:xfrm>
          </p:contentPart>
        </mc:Choice>
        <mc:Fallback xmlns="">
          <p:pic>
            <p:nvPicPr>
              <p:cNvPr id="1504" name="Freihand 1503">
                <a:extLst>
                  <a:ext uri="{FF2B5EF4-FFF2-40B4-BE49-F238E27FC236}">
                    <a16:creationId xmlns:a16="http://schemas.microsoft.com/office/drawing/2014/main" id="{3818AC4B-452C-4573-B62B-75792273ED6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067919" y="1598385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505" name="Freihand 1504">
                <a:extLst>
                  <a:ext uri="{FF2B5EF4-FFF2-40B4-BE49-F238E27FC236}">
                    <a16:creationId xmlns:a16="http://schemas.microsoft.com/office/drawing/2014/main" id="{E2DB3D34-DD8D-433A-839E-9B71C7F98291}"/>
                  </a:ext>
                </a:extLst>
              </p14:cNvPr>
              <p14:cNvContentPartPr/>
              <p14:nvPr/>
            </p14:nvContentPartPr>
            <p14:xfrm>
              <a:off x="32120479" y="16186534"/>
              <a:ext cx="360" cy="360"/>
            </p14:xfrm>
          </p:contentPart>
        </mc:Choice>
        <mc:Fallback xmlns="">
          <p:pic>
            <p:nvPicPr>
              <p:cNvPr id="1505" name="Freihand 1504">
                <a:extLst>
                  <a:ext uri="{FF2B5EF4-FFF2-40B4-BE49-F238E27FC236}">
                    <a16:creationId xmlns:a16="http://schemas.microsoft.com/office/drawing/2014/main" id="{E2DB3D34-DD8D-433A-839E-9B71C7F9829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048479" y="160425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06" name="Freihand 1505">
                <a:extLst>
                  <a:ext uri="{FF2B5EF4-FFF2-40B4-BE49-F238E27FC236}">
                    <a16:creationId xmlns:a16="http://schemas.microsoft.com/office/drawing/2014/main" id="{B2953601-41AE-4050-B551-0350882D4440}"/>
                  </a:ext>
                </a:extLst>
              </p14:cNvPr>
              <p14:cNvContentPartPr/>
              <p14:nvPr/>
            </p14:nvContentPartPr>
            <p14:xfrm>
              <a:off x="32412439" y="15874774"/>
              <a:ext cx="7920" cy="360"/>
            </p14:xfrm>
          </p:contentPart>
        </mc:Choice>
        <mc:Fallback xmlns="">
          <p:pic>
            <p:nvPicPr>
              <p:cNvPr id="1506" name="Freihand 1505">
                <a:extLst>
                  <a:ext uri="{FF2B5EF4-FFF2-40B4-BE49-F238E27FC236}">
                    <a16:creationId xmlns:a16="http://schemas.microsoft.com/office/drawing/2014/main" id="{B2953601-41AE-4050-B551-0350882D444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2340439" y="15730774"/>
                <a:ext cx="1515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08" name="Freihand 1507">
                <a:extLst>
                  <a:ext uri="{FF2B5EF4-FFF2-40B4-BE49-F238E27FC236}">
                    <a16:creationId xmlns:a16="http://schemas.microsoft.com/office/drawing/2014/main" id="{764C41FB-E336-4A7D-B645-7CB81A130EAD}"/>
                  </a:ext>
                </a:extLst>
              </p14:cNvPr>
              <p14:cNvContentPartPr/>
              <p14:nvPr/>
            </p14:nvContentPartPr>
            <p14:xfrm>
              <a:off x="31847599" y="14982694"/>
              <a:ext cx="813600" cy="660960"/>
            </p14:xfrm>
          </p:contentPart>
        </mc:Choice>
        <mc:Fallback xmlns="">
          <p:pic>
            <p:nvPicPr>
              <p:cNvPr id="1508" name="Freihand 1507">
                <a:extLst>
                  <a:ext uri="{FF2B5EF4-FFF2-40B4-BE49-F238E27FC236}">
                    <a16:creationId xmlns:a16="http://schemas.microsoft.com/office/drawing/2014/main" id="{764C41FB-E336-4A7D-B645-7CB81A130EA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1775959" y="14838694"/>
                <a:ext cx="957240" cy="9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09" name="Freihand 1508">
                <a:extLst>
                  <a:ext uri="{FF2B5EF4-FFF2-40B4-BE49-F238E27FC236}">
                    <a16:creationId xmlns:a16="http://schemas.microsoft.com/office/drawing/2014/main" id="{AB6E0C57-9487-4301-95D8-B06CA6AE0B78}"/>
                  </a:ext>
                </a:extLst>
              </p14:cNvPr>
              <p14:cNvContentPartPr/>
              <p14:nvPr/>
            </p14:nvContentPartPr>
            <p14:xfrm>
              <a:off x="31766959" y="14772094"/>
              <a:ext cx="644760" cy="776520"/>
            </p14:xfrm>
          </p:contentPart>
        </mc:Choice>
        <mc:Fallback xmlns="">
          <p:pic>
            <p:nvPicPr>
              <p:cNvPr id="1509" name="Freihand 1508">
                <a:extLst>
                  <a:ext uri="{FF2B5EF4-FFF2-40B4-BE49-F238E27FC236}">
                    <a16:creationId xmlns:a16="http://schemas.microsoft.com/office/drawing/2014/main" id="{AB6E0C57-9487-4301-95D8-B06CA6AE0B7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1694959" y="14628454"/>
                <a:ext cx="788400" cy="10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10" name="Freihand 1509">
                <a:extLst>
                  <a:ext uri="{FF2B5EF4-FFF2-40B4-BE49-F238E27FC236}">
                    <a16:creationId xmlns:a16="http://schemas.microsoft.com/office/drawing/2014/main" id="{6298BD30-E345-4063-A395-D1557C726CBB}"/>
                  </a:ext>
                </a:extLst>
              </p14:cNvPr>
              <p14:cNvContentPartPr/>
              <p14:nvPr/>
            </p14:nvContentPartPr>
            <p14:xfrm>
              <a:off x="28792999" y="18423214"/>
              <a:ext cx="360" cy="360"/>
            </p14:xfrm>
          </p:contentPart>
        </mc:Choice>
        <mc:Fallback xmlns="">
          <p:pic>
            <p:nvPicPr>
              <p:cNvPr id="1510" name="Freihand 1509">
                <a:extLst>
                  <a:ext uri="{FF2B5EF4-FFF2-40B4-BE49-F238E27FC236}">
                    <a16:creationId xmlns:a16="http://schemas.microsoft.com/office/drawing/2014/main" id="{6298BD30-E345-4063-A395-D1557C726CB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8721359" y="1827957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511" name="Freihand 1510">
                <a:extLst>
                  <a:ext uri="{FF2B5EF4-FFF2-40B4-BE49-F238E27FC236}">
                    <a16:creationId xmlns:a16="http://schemas.microsoft.com/office/drawing/2014/main" id="{22FC6268-3CE4-4C7D-86E3-932060570073}"/>
                  </a:ext>
                </a:extLst>
              </p14:cNvPr>
              <p14:cNvContentPartPr/>
              <p14:nvPr/>
            </p14:nvContentPartPr>
            <p14:xfrm>
              <a:off x="28929799" y="18462454"/>
              <a:ext cx="39240" cy="8280"/>
            </p14:xfrm>
          </p:contentPart>
        </mc:Choice>
        <mc:Fallback xmlns="">
          <p:pic>
            <p:nvPicPr>
              <p:cNvPr id="1511" name="Freihand 1510">
                <a:extLst>
                  <a:ext uri="{FF2B5EF4-FFF2-40B4-BE49-F238E27FC236}">
                    <a16:creationId xmlns:a16="http://schemas.microsoft.com/office/drawing/2014/main" id="{22FC6268-3CE4-4C7D-86E3-93206057007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8858159" y="18318454"/>
                <a:ext cx="1828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512" name="Freihand 1511">
                <a:extLst>
                  <a:ext uri="{FF2B5EF4-FFF2-40B4-BE49-F238E27FC236}">
                    <a16:creationId xmlns:a16="http://schemas.microsoft.com/office/drawing/2014/main" id="{285F6D95-2AFA-4446-BF1C-82F90CEC4251}"/>
                  </a:ext>
                </a:extLst>
              </p14:cNvPr>
              <p14:cNvContentPartPr/>
              <p14:nvPr/>
            </p14:nvContentPartPr>
            <p14:xfrm>
              <a:off x="29007199" y="18501334"/>
              <a:ext cx="8280" cy="360"/>
            </p14:xfrm>
          </p:contentPart>
        </mc:Choice>
        <mc:Fallback xmlns="">
          <p:pic>
            <p:nvPicPr>
              <p:cNvPr id="1512" name="Freihand 1511">
                <a:extLst>
                  <a:ext uri="{FF2B5EF4-FFF2-40B4-BE49-F238E27FC236}">
                    <a16:creationId xmlns:a16="http://schemas.microsoft.com/office/drawing/2014/main" id="{285F6D95-2AFA-4446-BF1C-82F90CEC425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8935199" y="18357334"/>
                <a:ext cx="1519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513" name="Freihand 1512">
                <a:extLst>
                  <a:ext uri="{FF2B5EF4-FFF2-40B4-BE49-F238E27FC236}">
                    <a16:creationId xmlns:a16="http://schemas.microsoft.com/office/drawing/2014/main" id="{40E60DA5-AD1C-4910-A05B-ED6CED019B46}"/>
                  </a:ext>
                </a:extLst>
              </p14:cNvPr>
              <p14:cNvContentPartPr/>
              <p14:nvPr/>
            </p14:nvContentPartPr>
            <p14:xfrm>
              <a:off x="29221039" y="18579094"/>
              <a:ext cx="360" cy="360"/>
            </p14:xfrm>
          </p:contentPart>
        </mc:Choice>
        <mc:Fallback xmlns="">
          <p:pic>
            <p:nvPicPr>
              <p:cNvPr id="1513" name="Freihand 1512">
                <a:extLst>
                  <a:ext uri="{FF2B5EF4-FFF2-40B4-BE49-F238E27FC236}">
                    <a16:creationId xmlns:a16="http://schemas.microsoft.com/office/drawing/2014/main" id="{40E60DA5-AD1C-4910-A05B-ED6CED019B4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9149399" y="1843545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14" name="Freihand 1513">
                <a:extLst>
                  <a:ext uri="{FF2B5EF4-FFF2-40B4-BE49-F238E27FC236}">
                    <a16:creationId xmlns:a16="http://schemas.microsoft.com/office/drawing/2014/main" id="{A167C6D7-646B-44C6-9EBA-FF89C2D199CC}"/>
                  </a:ext>
                </a:extLst>
              </p14:cNvPr>
              <p14:cNvContentPartPr/>
              <p14:nvPr/>
            </p14:nvContentPartPr>
            <p14:xfrm>
              <a:off x="29221039" y="18579094"/>
              <a:ext cx="360" cy="360"/>
            </p14:xfrm>
          </p:contentPart>
        </mc:Choice>
        <mc:Fallback xmlns="">
          <p:pic>
            <p:nvPicPr>
              <p:cNvPr id="1514" name="Freihand 1513">
                <a:extLst>
                  <a:ext uri="{FF2B5EF4-FFF2-40B4-BE49-F238E27FC236}">
                    <a16:creationId xmlns:a16="http://schemas.microsoft.com/office/drawing/2014/main" id="{A167C6D7-646B-44C6-9EBA-FF89C2D199C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9149399" y="1843545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515" name="Freihand 1514">
                <a:extLst>
                  <a:ext uri="{FF2B5EF4-FFF2-40B4-BE49-F238E27FC236}">
                    <a16:creationId xmlns:a16="http://schemas.microsoft.com/office/drawing/2014/main" id="{14B23FC1-3495-46DE-8B4D-8BDD3BD07FC4}"/>
                  </a:ext>
                </a:extLst>
              </p14:cNvPr>
              <p14:cNvContentPartPr/>
              <p14:nvPr/>
            </p14:nvContentPartPr>
            <p14:xfrm>
              <a:off x="29221039" y="18540214"/>
              <a:ext cx="360" cy="20160"/>
            </p14:xfrm>
          </p:contentPart>
        </mc:Choice>
        <mc:Fallback xmlns="">
          <p:pic>
            <p:nvPicPr>
              <p:cNvPr id="1515" name="Freihand 1514">
                <a:extLst>
                  <a:ext uri="{FF2B5EF4-FFF2-40B4-BE49-F238E27FC236}">
                    <a16:creationId xmlns:a16="http://schemas.microsoft.com/office/drawing/2014/main" id="{14B23FC1-3495-46DE-8B4D-8BDD3BD07FC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9149399" y="18396574"/>
                <a:ext cx="1440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516" name="Freihand 1515">
                <a:extLst>
                  <a:ext uri="{FF2B5EF4-FFF2-40B4-BE49-F238E27FC236}">
                    <a16:creationId xmlns:a16="http://schemas.microsoft.com/office/drawing/2014/main" id="{DFC2FDA2-4FB2-4001-AB0E-CBE7AC59282A}"/>
                  </a:ext>
                </a:extLst>
              </p14:cNvPr>
              <p14:cNvContentPartPr/>
              <p14:nvPr/>
            </p14:nvContentPartPr>
            <p14:xfrm>
              <a:off x="29163079" y="18443014"/>
              <a:ext cx="360" cy="360"/>
            </p14:xfrm>
          </p:contentPart>
        </mc:Choice>
        <mc:Fallback xmlns="">
          <p:pic>
            <p:nvPicPr>
              <p:cNvPr id="1516" name="Freihand 1515">
                <a:extLst>
                  <a:ext uri="{FF2B5EF4-FFF2-40B4-BE49-F238E27FC236}">
                    <a16:creationId xmlns:a16="http://schemas.microsoft.com/office/drawing/2014/main" id="{DFC2FDA2-4FB2-4001-AB0E-CBE7AC59282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9091079" y="1829937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517" name="Freihand 1516">
                <a:extLst>
                  <a:ext uri="{FF2B5EF4-FFF2-40B4-BE49-F238E27FC236}">
                    <a16:creationId xmlns:a16="http://schemas.microsoft.com/office/drawing/2014/main" id="{C1EFCD10-F8DC-4822-A53E-09D912C63CE2}"/>
                  </a:ext>
                </a:extLst>
              </p14:cNvPr>
              <p14:cNvContentPartPr/>
              <p14:nvPr/>
            </p14:nvContentPartPr>
            <p14:xfrm>
              <a:off x="29104759" y="18521134"/>
              <a:ext cx="360" cy="7920"/>
            </p14:xfrm>
          </p:contentPart>
        </mc:Choice>
        <mc:Fallback xmlns="">
          <p:pic>
            <p:nvPicPr>
              <p:cNvPr id="1517" name="Freihand 1516">
                <a:extLst>
                  <a:ext uri="{FF2B5EF4-FFF2-40B4-BE49-F238E27FC236}">
                    <a16:creationId xmlns:a16="http://schemas.microsoft.com/office/drawing/2014/main" id="{C1EFCD10-F8DC-4822-A53E-09D912C63CE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9033119" y="18377134"/>
                <a:ext cx="1440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518" name="Freihand 1517">
                <a:extLst>
                  <a:ext uri="{FF2B5EF4-FFF2-40B4-BE49-F238E27FC236}">
                    <a16:creationId xmlns:a16="http://schemas.microsoft.com/office/drawing/2014/main" id="{CDDE90AD-F157-416B-9C36-C615C9D36C85}"/>
                  </a:ext>
                </a:extLst>
              </p14:cNvPr>
              <p14:cNvContentPartPr/>
              <p14:nvPr/>
            </p14:nvContentPartPr>
            <p14:xfrm>
              <a:off x="29104759" y="18676294"/>
              <a:ext cx="360" cy="360"/>
            </p14:xfrm>
          </p:contentPart>
        </mc:Choice>
        <mc:Fallback xmlns="">
          <p:pic>
            <p:nvPicPr>
              <p:cNvPr id="1518" name="Freihand 1517">
                <a:extLst>
                  <a:ext uri="{FF2B5EF4-FFF2-40B4-BE49-F238E27FC236}">
                    <a16:creationId xmlns:a16="http://schemas.microsoft.com/office/drawing/2014/main" id="{CDDE90AD-F157-416B-9C36-C615C9D36C8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9033119" y="185322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19" name="Freihand 1518">
                <a:extLst>
                  <a:ext uri="{FF2B5EF4-FFF2-40B4-BE49-F238E27FC236}">
                    <a16:creationId xmlns:a16="http://schemas.microsoft.com/office/drawing/2014/main" id="{4A9A26EC-0A96-468E-9E18-2F6EE2BBCD26}"/>
                  </a:ext>
                </a:extLst>
              </p14:cNvPr>
              <p14:cNvContentPartPr/>
              <p14:nvPr/>
            </p14:nvContentPartPr>
            <p14:xfrm>
              <a:off x="29104759" y="18676294"/>
              <a:ext cx="360" cy="360"/>
            </p14:xfrm>
          </p:contentPart>
        </mc:Choice>
        <mc:Fallback xmlns="">
          <p:pic>
            <p:nvPicPr>
              <p:cNvPr id="1519" name="Freihand 1518">
                <a:extLst>
                  <a:ext uri="{FF2B5EF4-FFF2-40B4-BE49-F238E27FC236}">
                    <a16:creationId xmlns:a16="http://schemas.microsoft.com/office/drawing/2014/main" id="{4A9A26EC-0A96-468E-9E18-2F6EE2BBCD2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9033119" y="185322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520" name="Freihand 1519">
                <a:extLst>
                  <a:ext uri="{FF2B5EF4-FFF2-40B4-BE49-F238E27FC236}">
                    <a16:creationId xmlns:a16="http://schemas.microsoft.com/office/drawing/2014/main" id="{DC20EDED-8387-4733-81A1-16550BB98F72}"/>
                  </a:ext>
                </a:extLst>
              </p14:cNvPr>
              <p14:cNvContentPartPr/>
              <p14:nvPr/>
            </p14:nvContentPartPr>
            <p14:xfrm>
              <a:off x="29026999" y="18657214"/>
              <a:ext cx="360" cy="360"/>
            </p14:xfrm>
          </p:contentPart>
        </mc:Choice>
        <mc:Fallback xmlns="">
          <p:pic>
            <p:nvPicPr>
              <p:cNvPr id="1520" name="Freihand 1519">
                <a:extLst>
                  <a:ext uri="{FF2B5EF4-FFF2-40B4-BE49-F238E27FC236}">
                    <a16:creationId xmlns:a16="http://schemas.microsoft.com/office/drawing/2014/main" id="{DC20EDED-8387-4733-81A1-16550BB98F7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8954999" y="185132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21" name="Freihand 1520">
                <a:extLst>
                  <a:ext uri="{FF2B5EF4-FFF2-40B4-BE49-F238E27FC236}">
                    <a16:creationId xmlns:a16="http://schemas.microsoft.com/office/drawing/2014/main" id="{528928E5-325A-4A9E-BD63-250E1D180A75}"/>
                  </a:ext>
                </a:extLst>
              </p14:cNvPr>
              <p14:cNvContentPartPr/>
              <p14:nvPr/>
            </p14:nvContentPartPr>
            <p14:xfrm>
              <a:off x="28988119" y="18618334"/>
              <a:ext cx="360" cy="360"/>
            </p14:xfrm>
          </p:contentPart>
        </mc:Choice>
        <mc:Fallback xmlns="">
          <p:pic>
            <p:nvPicPr>
              <p:cNvPr id="1521" name="Freihand 1520">
                <a:extLst>
                  <a:ext uri="{FF2B5EF4-FFF2-40B4-BE49-F238E27FC236}">
                    <a16:creationId xmlns:a16="http://schemas.microsoft.com/office/drawing/2014/main" id="{528928E5-325A-4A9E-BD63-250E1D180A7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8916119" y="184743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522" name="Freihand 1521">
                <a:extLst>
                  <a:ext uri="{FF2B5EF4-FFF2-40B4-BE49-F238E27FC236}">
                    <a16:creationId xmlns:a16="http://schemas.microsoft.com/office/drawing/2014/main" id="{9D82C3D5-6839-4909-8370-C38946848CF0}"/>
                  </a:ext>
                </a:extLst>
              </p14:cNvPr>
              <p14:cNvContentPartPr/>
              <p14:nvPr/>
            </p14:nvContentPartPr>
            <p14:xfrm>
              <a:off x="28832239" y="18482254"/>
              <a:ext cx="360" cy="360"/>
            </p14:xfrm>
          </p:contentPart>
        </mc:Choice>
        <mc:Fallback xmlns="">
          <p:pic>
            <p:nvPicPr>
              <p:cNvPr id="1522" name="Freihand 1521">
                <a:extLst>
                  <a:ext uri="{FF2B5EF4-FFF2-40B4-BE49-F238E27FC236}">
                    <a16:creationId xmlns:a16="http://schemas.microsoft.com/office/drawing/2014/main" id="{9D82C3D5-6839-4909-8370-C38946848CF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8760239" y="1833825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23" name="Freihand 1522">
                <a:extLst>
                  <a:ext uri="{FF2B5EF4-FFF2-40B4-BE49-F238E27FC236}">
                    <a16:creationId xmlns:a16="http://schemas.microsoft.com/office/drawing/2014/main" id="{270B8DDE-B454-4A50-B177-2A36AB88CCE5}"/>
                  </a:ext>
                </a:extLst>
              </p14:cNvPr>
              <p14:cNvContentPartPr/>
              <p14:nvPr/>
            </p14:nvContentPartPr>
            <p14:xfrm>
              <a:off x="29007199" y="19182094"/>
              <a:ext cx="360" cy="360"/>
            </p14:xfrm>
          </p:contentPart>
        </mc:Choice>
        <mc:Fallback xmlns="">
          <p:pic>
            <p:nvPicPr>
              <p:cNvPr id="1523" name="Freihand 1522">
                <a:extLst>
                  <a:ext uri="{FF2B5EF4-FFF2-40B4-BE49-F238E27FC236}">
                    <a16:creationId xmlns:a16="http://schemas.microsoft.com/office/drawing/2014/main" id="{270B8DDE-B454-4A50-B177-2A36AB88CCE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8935199" y="1903845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524" name="Freihand 1523">
                <a:extLst>
                  <a:ext uri="{FF2B5EF4-FFF2-40B4-BE49-F238E27FC236}">
                    <a16:creationId xmlns:a16="http://schemas.microsoft.com/office/drawing/2014/main" id="{11E0D4D9-6A0F-47AA-AB0B-DBEF66EE2EC6}"/>
                  </a:ext>
                </a:extLst>
              </p14:cNvPr>
              <p14:cNvContentPartPr/>
              <p14:nvPr/>
            </p14:nvContentPartPr>
            <p14:xfrm>
              <a:off x="29084959" y="19085254"/>
              <a:ext cx="360" cy="360"/>
            </p14:xfrm>
          </p:contentPart>
        </mc:Choice>
        <mc:Fallback xmlns="">
          <p:pic>
            <p:nvPicPr>
              <p:cNvPr id="1524" name="Freihand 1523">
                <a:extLst>
                  <a:ext uri="{FF2B5EF4-FFF2-40B4-BE49-F238E27FC236}">
                    <a16:creationId xmlns:a16="http://schemas.microsoft.com/office/drawing/2014/main" id="{11E0D4D9-6A0F-47AA-AB0B-DBEF66EE2EC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9013319" y="1894125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25" name="Freihand 1524">
                <a:extLst>
                  <a:ext uri="{FF2B5EF4-FFF2-40B4-BE49-F238E27FC236}">
                    <a16:creationId xmlns:a16="http://schemas.microsoft.com/office/drawing/2014/main" id="{3575F79E-870C-4D55-B02E-DBA2B2B9DDD9}"/>
                  </a:ext>
                </a:extLst>
              </p14:cNvPr>
              <p14:cNvContentPartPr/>
              <p14:nvPr/>
            </p14:nvContentPartPr>
            <p14:xfrm>
              <a:off x="29084959" y="18960694"/>
              <a:ext cx="360" cy="7920"/>
            </p14:xfrm>
          </p:contentPart>
        </mc:Choice>
        <mc:Fallback xmlns="">
          <p:pic>
            <p:nvPicPr>
              <p:cNvPr id="1525" name="Freihand 1524">
                <a:extLst>
                  <a:ext uri="{FF2B5EF4-FFF2-40B4-BE49-F238E27FC236}">
                    <a16:creationId xmlns:a16="http://schemas.microsoft.com/office/drawing/2014/main" id="{3575F79E-870C-4D55-B02E-DBA2B2B9DDD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9013319" y="18816694"/>
                <a:ext cx="1440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526" name="Freihand 1525">
                <a:extLst>
                  <a:ext uri="{FF2B5EF4-FFF2-40B4-BE49-F238E27FC236}">
                    <a16:creationId xmlns:a16="http://schemas.microsoft.com/office/drawing/2014/main" id="{1C6507A2-A4C3-4FEA-99C7-E453CEAE5513}"/>
                  </a:ext>
                </a:extLst>
              </p14:cNvPr>
              <p14:cNvContentPartPr/>
              <p14:nvPr/>
            </p14:nvContentPartPr>
            <p14:xfrm>
              <a:off x="29084959" y="18774214"/>
              <a:ext cx="360" cy="360"/>
            </p14:xfrm>
          </p:contentPart>
        </mc:Choice>
        <mc:Fallback xmlns="">
          <p:pic>
            <p:nvPicPr>
              <p:cNvPr id="1526" name="Freihand 1525">
                <a:extLst>
                  <a:ext uri="{FF2B5EF4-FFF2-40B4-BE49-F238E27FC236}">
                    <a16:creationId xmlns:a16="http://schemas.microsoft.com/office/drawing/2014/main" id="{1C6507A2-A4C3-4FEA-99C7-E453CEAE551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9013319" y="186302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28" name="Freihand 1527">
                <a:extLst>
                  <a:ext uri="{FF2B5EF4-FFF2-40B4-BE49-F238E27FC236}">
                    <a16:creationId xmlns:a16="http://schemas.microsoft.com/office/drawing/2014/main" id="{E644728B-A974-4837-8020-BE0EE84FF444}"/>
                  </a:ext>
                </a:extLst>
              </p14:cNvPr>
              <p14:cNvContentPartPr/>
              <p14:nvPr/>
            </p14:nvContentPartPr>
            <p14:xfrm>
              <a:off x="29182159" y="18832174"/>
              <a:ext cx="360" cy="360"/>
            </p14:xfrm>
          </p:contentPart>
        </mc:Choice>
        <mc:Fallback xmlns="">
          <p:pic>
            <p:nvPicPr>
              <p:cNvPr id="1528" name="Freihand 1527">
                <a:extLst>
                  <a:ext uri="{FF2B5EF4-FFF2-40B4-BE49-F238E27FC236}">
                    <a16:creationId xmlns:a16="http://schemas.microsoft.com/office/drawing/2014/main" id="{E644728B-A974-4837-8020-BE0EE84FF44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9110159" y="1868817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29" name="Freihand 1528">
                <a:extLst>
                  <a:ext uri="{FF2B5EF4-FFF2-40B4-BE49-F238E27FC236}">
                    <a16:creationId xmlns:a16="http://schemas.microsoft.com/office/drawing/2014/main" id="{93AE9029-9096-4F5A-9AFA-CBD9BFC73870}"/>
                  </a:ext>
                </a:extLst>
              </p14:cNvPr>
              <p14:cNvContentPartPr/>
              <p14:nvPr/>
            </p14:nvContentPartPr>
            <p14:xfrm>
              <a:off x="29182159" y="18560014"/>
              <a:ext cx="2191680" cy="530280"/>
            </p14:xfrm>
          </p:contentPart>
        </mc:Choice>
        <mc:Fallback xmlns="">
          <p:pic>
            <p:nvPicPr>
              <p:cNvPr id="1529" name="Freihand 1528">
                <a:extLst>
                  <a:ext uri="{FF2B5EF4-FFF2-40B4-BE49-F238E27FC236}">
                    <a16:creationId xmlns:a16="http://schemas.microsoft.com/office/drawing/2014/main" id="{93AE9029-9096-4F5A-9AFA-CBD9BFC7387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9110159" y="18416374"/>
                <a:ext cx="233532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30" name="Freihand 1529">
                <a:extLst>
                  <a:ext uri="{FF2B5EF4-FFF2-40B4-BE49-F238E27FC236}">
                    <a16:creationId xmlns:a16="http://schemas.microsoft.com/office/drawing/2014/main" id="{2BF25EF7-F52B-450B-A962-64BF437CC7FB}"/>
                  </a:ext>
                </a:extLst>
              </p14:cNvPr>
              <p14:cNvContentPartPr/>
              <p14:nvPr/>
            </p14:nvContentPartPr>
            <p14:xfrm>
              <a:off x="31380679" y="19046014"/>
              <a:ext cx="114840" cy="157680"/>
            </p14:xfrm>
          </p:contentPart>
        </mc:Choice>
        <mc:Fallback xmlns="">
          <p:pic>
            <p:nvPicPr>
              <p:cNvPr id="1530" name="Freihand 1529">
                <a:extLst>
                  <a:ext uri="{FF2B5EF4-FFF2-40B4-BE49-F238E27FC236}">
                    <a16:creationId xmlns:a16="http://schemas.microsoft.com/office/drawing/2014/main" id="{2BF25EF7-F52B-450B-A962-64BF437CC7F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1309039" y="18902374"/>
                <a:ext cx="2584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31" name="Freihand 1530">
                <a:extLst>
                  <a:ext uri="{FF2B5EF4-FFF2-40B4-BE49-F238E27FC236}">
                    <a16:creationId xmlns:a16="http://schemas.microsoft.com/office/drawing/2014/main" id="{9A7A2637-FA96-49A2-B38D-155A49645D20}"/>
                  </a:ext>
                </a:extLst>
              </p14:cNvPr>
              <p14:cNvContentPartPr/>
              <p14:nvPr/>
            </p14:nvContentPartPr>
            <p14:xfrm>
              <a:off x="31789639" y="19493854"/>
              <a:ext cx="360" cy="360"/>
            </p14:xfrm>
          </p:contentPart>
        </mc:Choice>
        <mc:Fallback xmlns="">
          <p:pic>
            <p:nvPicPr>
              <p:cNvPr id="1531" name="Freihand 1530">
                <a:extLst>
                  <a:ext uri="{FF2B5EF4-FFF2-40B4-BE49-F238E27FC236}">
                    <a16:creationId xmlns:a16="http://schemas.microsoft.com/office/drawing/2014/main" id="{9A7A2637-FA96-49A2-B38D-155A49645D2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717639" y="193502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32" name="Freihand 1531">
                <a:extLst>
                  <a:ext uri="{FF2B5EF4-FFF2-40B4-BE49-F238E27FC236}">
                    <a16:creationId xmlns:a16="http://schemas.microsoft.com/office/drawing/2014/main" id="{38652B69-CB51-43FD-8187-B063941031D9}"/>
                  </a:ext>
                </a:extLst>
              </p14:cNvPr>
              <p14:cNvContentPartPr/>
              <p14:nvPr/>
            </p14:nvContentPartPr>
            <p14:xfrm>
              <a:off x="31886479" y="19474054"/>
              <a:ext cx="360" cy="360"/>
            </p14:xfrm>
          </p:contentPart>
        </mc:Choice>
        <mc:Fallback xmlns="">
          <p:pic>
            <p:nvPicPr>
              <p:cNvPr id="1532" name="Freihand 1531">
                <a:extLst>
                  <a:ext uri="{FF2B5EF4-FFF2-40B4-BE49-F238E27FC236}">
                    <a16:creationId xmlns:a16="http://schemas.microsoft.com/office/drawing/2014/main" id="{38652B69-CB51-43FD-8187-B063941031D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814839" y="193304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33" name="Freihand 1532">
                <a:extLst>
                  <a:ext uri="{FF2B5EF4-FFF2-40B4-BE49-F238E27FC236}">
                    <a16:creationId xmlns:a16="http://schemas.microsoft.com/office/drawing/2014/main" id="{42A73C36-9B82-45B5-A06E-9552A5DA64D2}"/>
                  </a:ext>
                </a:extLst>
              </p14:cNvPr>
              <p14:cNvContentPartPr/>
              <p14:nvPr/>
            </p14:nvContentPartPr>
            <p14:xfrm>
              <a:off x="31906639" y="19474054"/>
              <a:ext cx="360" cy="360"/>
            </p14:xfrm>
          </p:contentPart>
        </mc:Choice>
        <mc:Fallback xmlns="">
          <p:pic>
            <p:nvPicPr>
              <p:cNvPr id="1533" name="Freihand 1532">
                <a:extLst>
                  <a:ext uri="{FF2B5EF4-FFF2-40B4-BE49-F238E27FC236}">
                    <a16:creationId xmlns:a16="http://schemas.microsoft.com/office/drawing/2014/main" id="{42A73C36-9B82-45B5-A06E-9552A5DA64D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834639" y="193304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34" name="Freihand 1533">
                <a:extLst>
                  <a:ext uri="{FF2B5EF4-FFF2-40B4-BE49-F238E27FC236}">
                    <a16:creationId xmlns:a16="http://schemas.microsoft.com/office/drawing/2014/main" id="{007C558F-6767-4003-A92D-100176BC0C7A}"/>
                  </a:ext>
                </a:extLst>
              </p14:cNvPr>
              <p14:cNvContentPartPr/>
              <p14:nvPr/>
            </p14:nvContentPartPr>
            <p14:xfrm>
              <a:off x="31983679" y="19454974"/>
              <a:ext cx="360" cy="360"/>
            </p14:xfrm>
          </p:contentPart>
        </mc:Choice>
        <mc:Fallback xmlns="">
          <p:pic>
            <p:nvPicPr>
              <p:cNvPr id="1534" name="Freihand 1533">
                <a:extLst>
                  <a:ext uri="{FF2B5EF4-FFF2-40B4-BE49-F238E27FC236}">
                    <a16:creationId xmlns:a16="http://schemas.microsoft.com/office/drawing/2014/main" id="{007C558F-6767-4003-A92D-100176BC0C7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912039" y="193113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535" name="Freihand 1534">
                <a:extLst>
                  <a:ext uri="{FF2B5EF4-FFF2-40B4-BE49-F238E27FC236}">
                    <a16:creationId xmlns:a16="http://schemas.microsoft.com/office/drawing/2014/main" id="{97221B50-E9F6-4457-8DF2-9691AF166A5E}"/>
                  </a:ext>
                </a:extLst>
              </p14:cNvPr>
              <p14:cNvContentPartPr/>
              <p14:nvPr/>
            </p14:nvContentPartPr>
            <p14:xfrm>
              <a:off x="32022559" y="19318894"/>
              <a:ext cx="360" cy="360"/>
            </p14:xfrm>
          </p:contentPart>
        </mc:Choice>
        <mc:Fallback xmlns="">
          <p:pic>
            <p:nvPicPr>
              <p:cNvPr id="1535" name="Freihand 1534">
                <a:extLst>
                  <a:ext uri="{FF2B5EF4-FFF2-40B4-BE49-F238E27FC236}">
                    <a16:creationId xmlns:a16="http://schemas.microsoft.com/office/drawing/2014/main" id="{97221B50-E9F6-4457-8DF2-9691AF166A5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950919" y="1917525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36" name="Freihand 1535">
                <a:extLst>
                  <a:ext uri="{FF2B5EF4-FFF2-40B4-BE49-F238E27FC236}">
                    <a16:creationId xmlns:a16="http://schemas.microsoft.com/office/drawing/2014/main" id="{FC9F5A5A-8A50-4C34-9ABA-E968D51CDD29}"/>
                  </a:ext>
                </a:extLst>
              </p14:cNvPr>
              <p14:cNvContentPartPr/>
              <p14:nvPr/>
            </p14:nvContentPartPr>
            <p14:xfrm>
              <a:off x="32100679" y="19194334"/>
              <a:ext cx="12600" cy="8280"/>
            </p14:xfrm>
          </p:contentPart>
        </mc:Choice>
        <mc:Fallback xmlns="">
          <p:pic>
            <p:nvPicPr>
              <p:cNvPr id="1536" name="Freihand 1535">
                <a:extLst>
                  <a:ext uri="{FF2B5EF4-FFF2-40B4-BE49-F238E27FC236}">
                    <a16:creationId xmlns:a16="http://schemas.microsoft.com/office/drawing/2014/main" id="{FC9F5A5A-8A50-4C34-9ABA-E968D51CDD2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2028679" y="19050334"/>
                <a:ext cx="1562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37" name="Freihand 1536">
                <a:extLst>
                  <a:ext uri="{FF2B5EF4-FFF2-40B4-BE49-F238E27FC236}">
                    <a16:creationId xmlns:a16="http://schemas.microsoft.com/office/drawing/2014/main" id="{05B5538D-746C-473F-A0BC-71EEB66A2978}"/>
                  </a:ext>
                </a:extLst>
              </p14:cNvPr>
              <p14:cNvContentPartPr/>
              <p14:nvPr/>
            </p14:nvContentPartPr>
            <p14:xfrm>
              <a:off x="32120479" y="19182094"/>
              <a:ext cx="360" cy="360"/>
            </p14:xfrm>
          </p:contentPart>
        </mc:Choice>
        <mc:Fallback xmlns="">
          <p:pic>
            <p:nvPicPr>
              <p:cNvPr id="1537" name="Freihand 1536">
                <a:extLst>
                  <a:ext uri="{FF2B5EF4-FFF2-40B4-BE49-F238E27FC236}">
                    <a16:creationId xmlns:a16="http://schemas.microsoft.com/office/drawing/2014/main" id="{05B5538D-746C-473F-A0BC-71EEB66A297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048479" y="1903845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539" name="Freihand 1538">
                <a:extLst>
                  <a:ext uri="{FF2B5EF4-FFF2-40B4-BE49-F238E27FC236}">
                    <a16:creationId xmlns:a16="http://schemas.microsoft.com/office/drawing/2014/main" id="{F3D6C570-A4DB-4C1F-A77F-E8503BF54A80}"/>
                  </a:ext>
                </a:extLst>
              </p14:cNvPr>
              <p14:cNvContentPartPr/>
              <p14:nvPr/>
            </p14:nvContentPartPr>
            <p14:xfrm>
              <a:off x="31302919" y="17006614"/>
              <a:ext cx="1095480" cy="1458000"/>
            </p14:xfrm>
          </p:contentPart>
        </mc:Choice>
        <mc:Fallback xmlns="">
          <p:pic>
            <p:nvPicPr>
              <p:cNvPr id="1539" name="Freihand 1538">
                <a:extLst>
                  <a:ext uri="{FF2B5EF4-FFF2-40B4-BE49-F238E27FC236}">
                    <a16:creationId xmlns:a16="http://schemas.microsoft.com/office/drawing/2014/main" id="{F3D6C570-A4DB-4C1F-A77F-E8503BF54A8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1230919" y="16862614"/>
                <a:ext cx="1239120" cy="17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540" name="Freihand 1539">
                <a:extLst>
                  <a:ext uri="{FF2B5EF4-FFF2-40B4-BE49-F238E27FC236}">
                    <a16:creationId xmlns:a16="http://schemas.microsoft.com/office/drawing/2014/main" id="{B6ABCD21-10DE-4F83-A25A-BE5A7E0077C6}"/>
                  </a:ext>
                </a:extLst>
              </p14:cNvPr>
              <p14:cNvContentPartPr/>
              <p14:nvPr/>
            </p14:nvContentPartPr>
            <p14:xfrm>
              <a:off x="31964599" y="18360574"/>
              <a:ext cx="525600" cy="1004040"/>
            </p14:xfrm>
          </p:contentPart>
        </mc:Choice>
        <mc:Fallback xmlns="">
          <p:pic>
            <p:nvPicPr>
              <p:cNvPr id="1540" name="Freihand 1539">
                <a:extLst>
                  <a:ext uri="{FF2B5EF4-FFF2-40B4-BE49-F238E27FC236}">
                    <a16:creationId xmlns:a16="http://schemas.microsoft.com/office/drawing/2014/main" id="{B6ABCD21-10DE-4F83-A25A-BE5A7E0077C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1892599" y="18216934"/>
                <a:ext cx="669240" cy="12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541" name="Freihand 1540">
                <a:extLst>
                  <a:ext uri="{FF2B5EF4-FFF2-40B4-BE49-F238E27FC236}">
                    <a16:creationId xmlns:a16="http://schemas.microsoft.com/office/drawing/2014/main" id="{265851E6-BF34-43A5-83C2-F7CA71C7CCD4}"/>
                  </a:ext>
                </a:extLst>
              </p14:cNvPr>
              <p14:cNvContentPartPr/>
              <p14:nvPr/>
            </p14:nvContentPartPr>
            <p14:xfrm>
              <a:off x="32431519" y="18598894"/>
              <a:ext cx="360" cy="360"/>
            </p14:xfrm>
          </p:contentPart>
        </mc:Choice>
        <mc:Fallback xmlns="">
          <p:pic>
            <p:nvPicPr>
              <p:cNvPr id="1541" name="Freihand 1540">
                <a:extLst>
                  <a:ext uri="{FF2B5EF4-FFF2-40B4-BE49-F238E27FC236}">
                    <a16:creationId xmlns:a16="http://schemas.microsoft.com/office/drawing/2014/main" id="{265851E6-BF34-43A5-83C2-F7CA71C7CCD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359519" y="1845525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42" name="Freihand 1541">
                <a:extLst>
                  <a:ext uri="{FF2B5EF4-FFF2-40B4-BE49-F238E27FC236}">
                    <a16:creationId xmlns:a16="http://schemas.microsoft.com/office/drawing/2014/main" id="{B740C474-AC91-4F73-9A2D-8DC1589A5FC3}"/>
                  </a:ext>
                </a:extLst>
              </p14:cNvPr>
              <p14:cNvContentPartPr/>
              <p14:nvPr/>
            </p14:nvContentPartPr>
            <p14:xfrm>
              <a:off x="32217679" y="18949174"/>
              <a:ext cx="360" cy="360"/>
            </p14:xfrm>
          </p:contentPart>
        </mc:Choice>
        <mc:Fallback xmlns="">
          <p:pic>
            <p:nvPicPr>
              <p:cNvPr id="1542" name="Freihand 1541">
                <a:extLst>
                  <a:ext uri="{FF2B5EF4-FFF2-40B4-BE49-F238E27FC236}">
                    <a16:creationId xmlns:a16="http://schemas.microsoft.com/office/drawing/2014/main" id="{B740C474-AC91-4F73-9A2D-8DC1589A5FC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145679" y="1880517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543" name="Freihand 1542">
                <a:extLst>
                  <a:ext uri="{FF2B5EF4-FFF2-40B4-BE49-F238E27FC236}">
                    <a16:creationId xmlns:a16="http://schemas.microsoft.com/office/drawing/2014/main" id="{FC22489F-319E-4C12-978E-4196E1DC8C3A}"/>
                  </a:ext>
                </a:extLst>
              </p14:cNvPr>
              <p14:cNvContentPartPr/>
              <p14:nvPr/>
            </p14:nvContentPartPr>
            <p14:xfrm>
              <a:off x="32217679" y="19085254"/>
              <a:ext cx="360" cy="360"/>
            </p14:xfrm>
          </p:contentPart>
        </mc:Choice>
        <mc:Fallback xmlns="">
          <p:pic>
            <p:nvPicPr>
              <p:cNvPr id="1543" name="Freihand 1542">
                <a:extLst>
                  <a:ext uri="{FF2B5EF4-FFF2-40B4-BE49-F238E27FC236}">
                    <a16:creationId xmlns:a16="http://schemas.microsoft.com/office/drawing/2014/main" id="{FC22489F-319E-4C12-978E-4196E1DC8C3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145679" y="1894125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544" name="Freihand 1543">
                <a:extLst>
                  <a:ext uri="{FF2B5EF4-FFF2-40B4-BE49-F238E27FC236}">
                    <a16:creationId xmlns:a16="http://schemas.microsoft.com/office/drawing/2014/main" id="{2ABB0E79-FCFF-485D-9237-92D75DACEE97}"/>
                  </a:ext>
                </a:extLst>
              </p14:cNvPr>
              <p14:cNvContentPartPr/>
              <p14:nvPr/>
            </p14:nvContentPartPr>
            <p14:xfrm>
              <a:off x="32217679" y="19007134"/>
              <a:ext cx="360" cy="360"/>
            </p14:xfrm>
          </p:contentPart>
        </mc:Choice>
        <mc:Fallback xmlns="">
          <p:pic>
            <p:nvPicPr>
              <p:cNvPr id="1544" name="Freihand 1543">
                <a:extLst>
                  <a:ext uri="{FF2B5EF4-FFF2-40B4-BE49-F238E27FC236}">
                    <a16:creationId xmlns:a16="http://schemas.microsoft.com/office/drawing/2014/main" id="{2ABB0E79-FCFF-485D-9237-92D75DACEE9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145679" y="188634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545" name="Freihand 1544">
                <a:extLst>
                  <a:ext uri="{FF2B5EF4-FFF2-40B4-BE49-F238E27FC236}">
                    <a16:creationId xmlns:a16="http://schemas.microsoft.com/office/drawing/2014/main" id="{A79CBCB4-6E84-4115-B0F3-DEC6D4C2386A}"/>
                  </a:ext>
                </a:extLst>
              </p14:cNvPr>
              <p14:cNvContentPartPr/>
              <p14:nvPr/>
            </p14:nvContentPartPr>
            <p14:xfrm>
              <a:off x="32217679" y="18988054"/>
              <a:ext cx="360" cy="360"/>
            </p14:xfrm>
          </p:contentPart>
        </mc:Choice>
        <mc:Fallback xmlns="">
          <p:pic>
            <p:nvPicPr>
              <p:cNvPr id="1545" name="Freihand 1544">
                <a:extLst>
                  <a:ext uri="{FF2B5EF4-FFF2-40B4-BE49-F238E27FC236}">
                    <a16:creationId xmlns:a16="http://schemas.microsoft.com/office/drawing/2014/main" id="{A79CBCB4-6E84-4115-B0F3-DEC6D4C2386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145679" y="188444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546" name="Freihand 1545">
                <a:extLst>
                  <a:ext uri="{FF2B5EF4-FFF2-40B4-BE49-F238E27FC236}">
                    <a16:creationId xmlns:a16="http://schemas.microsoft.com/office/drawing/2014/main" id="{CBC08F25-C6DA-43D9-832B-0FDA11219F75}"/>
                  </a:ext>
                </a:extLst>
              </p14:cNvPr>
              <p14:cNvContentPartPr/>
              <p14:nvPr/>
            </p14:nvContentPartPr>
            <p14:xfrm>
              <a:off x="32217679" y="18910294"/>
              <a:ext cx="360" cy="360"/>
            </p14:xfrm>
          </p:contentPart>
        </mc:Choice>
        <mc:Fallback xmlns="">
          <p:pic>
            <p:nvPicPr>
              <p:cNvPr id="1546" name="Freihand 1545">
                <a:extLst>
                  <a:ext uri="{FF2B5EF4-FFF2-40B4-BE49-F238E27FC236}">
                    <a16:creationId xmlns:a16="http://schemas.microsoft.com/office/drawing/2014/main" id="{CBC08F25-C6DA-43D9-832B-0FDA11219F7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145679" y="187662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547" name="Freihand 1546">
                <a:extLst>
                  <a:ext uri="{FF2B5EF4-FFF2-40B4-BE49-F238E27FC236}">
                    <a16:creationId xmlns:a16="http://schemas.microsoft.com/office/drawing/2014/main" id="{E7EE4C35-A56A-4B73-891E-A9A0E9C5405A}"/>
                  </a:ext>
                </a:extLst>
              </p14:cNvPr>
              <p14:cNvContentPartPr/>
              <p14:nvPr/>
            </p14:nvContentPartPr>
            <p14:xfrm>
              <a:off x="32217679" y="18890134"/>
              <a:ext cx="360" cy="360"/>
            </p14:xfrm>
          </p:contentPart>
        </mc:Choice>
        <mc:Fallback xmlns="">
          <p:pic>
            <p:nvPicPr>
              <p:cNvPr id="1547" name="Freihand 1546">
                <a:extLst>
                  <a:ext uri="{FF2B5EF4-FFF2-40B4-BE49-F238E27FC236}">
                    <a16:creationId xmlns:a16="http://schemas.microsoft.com/office/drawing/2014/main" id="{E7EE4C35-A56A-4B73-891E-A9A0E9C5405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145679" y="187464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548" name="Freihand 1547">
                <a:extLst>
                  <a:ext uri="{FF2B5EF4-FFF2-40B4-BE49-F238E27FC236}">
                    <a16:creationId xmlns:a16="http://schemas.microsoft.com/office/drawing/2014/main" id="{E3F3F0D8-F666-43C3-BE6D-161C70E7FDA9}"/>
                  </a:ext>
                </a:extLst>
              </p14:cNvPr>
              <p14:cNvContentPartPr/>
              <p14:nvPr/>
            </p14:nvContentPartPr>
            <p14:xfrm>
              <a:off x="32275639" y="18746494"/>
              <a:ext cx="35640" cy="66600"/>
            </p14:xfrm>
          </p:contentPart>
        </mc:Choice>
        <mc:Fallback xmlns="">
          <p:pic>
            <p:nvPicPr>
              <p:cNvPr id="1548" name="Freihand 1547">
                <a:extLst>
                  <a:ext uri="{FF2B5EF4-FFF2-40B4-BE49-F238E27FC236}">
                    <a16:creationId xmlns:a16="http://schemas.microsoft.com/office/drawing/2014/main" id="{E3F3F0D8-F666-43C3-BE6D-161C70E7FDA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2203639" y="18602854"/>
                <a:ext cx="1792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549" name="Freihand 1548">
                <a:extLst>
                  <a:ext uri="{FF2B5EF4-FFF2-40B4-BE49-F238E27FC236}">
                    <a16:creationId xmlns:a16="http://schemas.microsoft.com/office/drawing/2014/main" id="{D809EC01-2EB4-4024-B01D-1904A455B978}"/>
                  </a:ext>
                </a:extLst>
              </p14:cNvPr>
              <p14:cNvContentPartPr/>
              <p14:nvPr/>
            </p14:nvContentPartPr>
            <p14:xfrm>
              <a:off x="32314519" y="19026934"/>
              <a:ext cx="360" cy="360"/>
            </p14:xfrm>
          </p:contentPart>
        </mc:Choice>
        <mc:Fallback xmlns="">
          <p:pic>
            <p:nvPicPr>
              <p:cNvPr id="1549" name="Freihand 1548">
                <a:extLst>
                  <a:ext uri="{FF2B5EF4-FFF2-40B4-BE49-F238E27FC236}">
                    <a16:creationId xmlns:a16="http://schemas.microsoft.com/office/drawing/2014/main" id="{D809EC01-2EB4-4024-B01D-1904A455B97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242879" y="188832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550" name="Freihand 1549">
                <a:extLst>
                  <a:ext uri="{FF2B5EF4-FFF2-40B4-BE49-F238E27FC236}">
                    <a16:creationId xmlns:a16="http://schemas.microsoft.com/office/drawing/2014/main" id="{AD578576-7D2B-4C91-B957-8060C6EBB0D3}"/>
                  </a:ext>
                </a:extLst>
              </p14:cNvPr>
              <p14:cNvContentPartPr/>
              <p14:nvPr/>
            </p14:nvContentPartPr>
            <p14:xfrm>
              <a:off x="32353399" y="18832174"/>
              <a:ext cx="360" cy="360"/>
            </p14:xfrm>
          </p:contentPart>
        </mc:Choice>
        <mc:Fallback xmlns="">
          <p:pic>
            <p:nvPicPr>
              <p:cNvPr id="1550" name="Freihand 1549">
                <a:extLst>
                  <a:ext uri="{FF2B5EF4-FFF2-40B4-BE49-F238E27FC236}">
                    <a16:creationId xmlns:a16="http://schemas.microsoft.com/office/drawing/2014/main" id="{AD578576-7D2B-4C91-B957-8060C6EBB0D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281759" y="1868817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551" name="Freihand 1550">
                <a:extLst>
                  <a:ext uri="{FF2B5EF4-FFF2-40B4-BE49-F238E27FC236}">
                    <a16:creationId xmlns:a16="http://schemas.microsoft.com/office/drawing/2014/main" id="{20AA69D1-7A78-4A9D-9CFE-2760E1286765}"/>
                  </a:ext>
                </a:extLst>
              </p14:cNvPr>
              <p14:cNvContentPartPr/>
              <p14:nvPr/>
            </p14:nvContentPartPr>
            <p14:xfrm>
              <a:off x="32159359" y="18521134"/>
              <a:ext cx="360" cy="360"/>
            </p14:xfrm>
          </p:contentPart>
        </mc:Choice>
        <mc:Fallback xmlns="">
          <p:pic>
            <p:nvPicPr>
              <p:cNvPr id="1551" name="Freihand 1550">
                <a:extLst>
                  <a:ext uri="{FF2B5EF4-FFF2-40B4-BE49-F238E27FC236}">
                    <a16:creationId xmlns:a16="http://schemas.microsoft.com/office/drawing/2014/main" id="{20AA69D1-7A78-4A9D-9CFE-2760E128676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087719" y="183771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552" name="Freihand 1551">
                <a:extLst>
                  <a:ext uri="{FF2B5EF4-FFF2-40B4-BE49-F238E27FC236}">
                    <a16:creationId xmlns:a16="http://schemas.microsoft.com/office/drawing/2014/main" id="{91AEBC83-D6BE-4077-A750-75141B7220E4}"/>
                  </a:ext>
                </a:extLst>
              </p14:cNvPr>
              <p14:cNvContentPartPr/>
              <p14:nvPr/>
            </p14:nvContentPartPr>
            <p14:xfrm>
              <a:off x="32314519" y="18579094"/>
              <a:ext cx="360" cy="360"/>
            </p14:xfrm>
          </p:contentPart>
        </mc:Choice>
        <mc:Fallback xmlns="">
          <p:pic>
            <p:nvPicPr>
              <p:cNvPr id="1552" name="Freihand 1551">
                <a:extLst>
                  <a:ext uri="{FF2B5EF4-FFF2-40B4-BE49-F238E27FC236}">
                    <a16:creationId xmlns:a16="http://schemas.microsoft.com/office/drawing/2014/main" id="{91AEBC83-D6BE-4077-A750-75141B7220E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242879" y="1843545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553" name="Freihand 1552">
                <a:extLst>
                  <a:ext uri="{FF2B5EF4-FFF2-40B4-BE49-F238E27FC236}">
                    <a16:creationId xmlns:a16="http://schemas.microsoft.com/office/drawing/2014/main" id="{DEB66106-CAA5-48F6-A927-41748F0B614C}"/>
                  </a:ext>
                </a:extLst>
              </p14:cNvPr>
              <p14:cNvContentPartPr/>
              <p14:nvPr/>
            </p14:nvContentPartPr>
            <p14:xfrm>
              <a:off x="32314519" y="18579094"/>
              <a:ext cx="360" cy="360"/>
            </p14:xfrm>
          </p:contentPart>
        </mc:Choice>
        <mc:Fallback xmlns="">
          <p:pic>
            <p:nvPicPr>
              <p:cNvPr id="1553" name="Freihand 1552">
                <a:extLst>
                  <a:ext uri="{FF2B5EF4-FFF2-40B4-BE49-F238E27FC236}">
                    <a16:creationId xmlns:a16="http://schemas.microsoft.com/office/drawing/2014/main" id="{DEB66106-CAA5-48F6-A927-41748F0B614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242879" y="1843545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554" name="Freihand 1553">
                <a:extLst>
                  <a:ext uri="{FF2B5EF4-FFF2-40B4-BE49-F238E27FC236}">
                    <a16:creationId xmlns:a16="http://schemas.microsoft.com/office/drawing/2014/main" id="{977D4B7C-5101-407E-B15A-0B9817D89917}"/>
                  </a:ext>
                </a:extLst>
              </p14:cNvPr>
              <p14:cNvContentPartPr/>
              <p14:nvPr/>
            </p14:nvContentPartPr>
            <p14:xfrm>
              <a:off x="32314519" y="18579094"/>
              <a:ext cx="360" cy="360"/>
            </p14:xfrm>
          </p:contentPart>
        </mc:Choice>
        <mc:Fallback xmlns="">
          <p:pic>
            <p:nvPicPr>
              <p:cNvPr id="1554" name="Freihand 1553">
                <a:extLst>
                  <a:ext uri="{FF2B5EF4-FFF2-40B4-BE49-F238E27FC236}">
                    <a16:creationId xmlns:a16="http://schemas.microsoft.com/office/drawing/2014/main" id="{977D4B7C-5101-407E-B15A-0B9817D8991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242879" y="1843545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55" name="Freihand 1554">
                <a:extLst>
                  <a:ext uri="{FF2B5EF4-FFF2-40B4-BE49-F238E27FC236}">
                    <a16:creationId xmlns:a16="http://schemas.microsoft.com/office/drawing/2014/main" id="{FBFC2897-E8F8-42DD-9FAC-5A8413F4986D}"/>
                  </a:ext>
                </a:extLst>
              </p14:cNvPr>
              <p14:cNvContentPartPr/>
              <p14:nvPr/>
            </p14:nvContentPartPr>
            <p14:xfrm>
              <a:off x="31801159" y="18734974"/>
              <a:ext cx="7920" cy="360"/>
            </p14:xfrm>
          </p:contentPart>
        </mc:Choice>
        <mc:Fallback xmlns="">
          <p:pic>
            <p:nvPicPr>
              <p:cNvPr id="1555" name="Freihand 1554">
                <a:extLst>
                  <a:ext uri="{FF2B5EF4-FFF2-40B4-BE49-F238E27FC236}">
                    <a16:creationId xmlns:a16="http://schemas.microsoft.com/office/drawing/2014/main" id="{FBFC2897-E8F8-42DD-9FAC-5A8413F4986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1729159" y="18591334"/>
                <a:ext cx="1515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556" name="Freihand 1555">
                <a:extLst>
                  <a:ext uri="{FF2B5EF4-FFF2-40B4-BE49-F238E27FC236}">
                    <a16:creationId xmlns:a16="http://schemas.microsoft.com/office/drawing/2014/main" id="{7A586BB8-D49C-468E-B510-2EBD1F6D1BC2}"/>
                  </a:ext>
                </a:extLst>
              </p14:cNvPr>
              <p14:cNvContentPartPr/>
              <p14:nvPr/>
            </p14:nvContentPartPr>
            <p14:xfrm>
              <a:off x="31738519" y="18734974"/>
              <a:ext cx="31680" cy="360"/>
            </p14:xfrm>
          </p:contentPart>
        </mc:Choice>
        <mc:Fallback xmlns="">
          <p:pic>
            <p:nvPicPr>
              <p:cNvPr id="1556" name="Freihand 1555">
                <a:extLst>
                  <a:ext uri="{FF2B5EF4-FFF2-40B4-BE49-F238E27FC236}">
                    <a16:creationId xmlns:a16="http://schemas.microsoft.com/office/drawing/2014/main" id="{7A586BB8-D49C-468E-B510-2EBD1F6D1BC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1666519" y="18591334"/>
                <a:ext cx="1753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557" name="Freihand 1556">
                <a:extLst>
                  <a:ext uri="{FF2B5EF4-FFF2-40B4-BE49-F238E27FC236}">
                    <a16:creationId xmlns:a16="http://schemas.microsoft.com/office/drawing/2014/main" id="{E675C045-AA7E-45BD-96E4-A73E1B77CF00}"/>
                  </a:ext>
                </a:extLst>
              </p14:cNvPr>
              <p14:cNvContentPartPr/>
              <p14:nvPr/>
            </p14:nvContentPartPr>
            <p14:xfrm>
              <a:off x="31516759" y="18734974"/>
              <a:ext cx="360" cy="360"/>
            </p14:xfrm>
          </p:contentPart>
        </mc:Choice>
        <mc:Fallback xmlns="">
          <p:pic>
            <p:nvPicPr>
              <p:cNvPr id="1557" name="Freihand 1556">
                <a:extLst>
                  <a:ext uri="{FF2B5EF4-FFF2-40B4-BE49-F238E27FC236}">
                    <a16:creationId xmlns:a16="http://schemas.microsoft.com/office/drawing/2014/main" id="{E675C045-AA7E-45BD-96E4-A73E1B77CF0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445119" y="185913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558" name="Freihand 1557">
                <a:extLst>
                  <a:ext uri="{FF2B5EF4-FFF2-40B4-BE49-F238E27FC236}">
                    <a16:creationId xmlns:a16="http://schemas.microsoft.com/office/drawing/2014/main" id="{E1300816-84A4-4B5A-84F7-2B6160C8A020}"/>
                  </a:ext>
                </a:extLst>
              </p14:cNvPr>
              <p14:cNvContentPartPr/>
              <p14:nvPr/>
            </p14:nvContentPartPr>
            <p14:xfrm>
              <a:off x="31516759" y="18715174"/>
              <a:ext cx="360" cy="20160"/>
            </p14:xfrm>
          </p:contentPart>
        </mc:Choice>
        <mc:Fallback xmlns="">
          <p:pic>
            <p:nvPicPr>
              <p:cNvPr id="1558" name="Freihand 1557">
                <a:extLst>
                  <a:ext uri="{FF2B5EF4-FFF2-40B4-BE49-F238E27FC236}">
                    <a16:creationId xmlns:a16="http://schemas.microsoft.com/office/drawing/2014/main" id="{E1300816-84A4-4B5A-84F7-2B6160C8A02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1445119" y="18571534"/>
                <a:ext cx="1440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59" name="Freihand 1558">
                <a:extLst>
                  <a:ext uri="{FF2B5EF4-FFF2-40B4-BE49-F238E27FC236}">
                    <a16:creationId xmlns:a16="http://schemas.microsoft.com/office/drawing/2014/main" id="{7E142254-90DA-489A-B2D6-371E532C55BF}"/>
                  </a:ext>
                </a:extLst>
              </p14:cNvPr>
              <p14:cNvContentPartPr/>
              <p14:nvPr/>
            </p14:nvContentPartPr>
            <p14:xfrm>
              <a:off x="31516759" y="18707614"/>
              <a:ext cx="360" cy="7920"/>
            </p14:xfrm>
          </p:contentPart>
        </mc:Choice>
        <mc:Fallback xmlns="">
          <p:pic>
            <p:nvPicPr>
              <p:cNvPr id="1559" name="Freihand 1558">
                <a:extLst>
                  <a:ext uri="{FF2B5EF4-FFF2-40B4-BE49-F238E27FC236}">
                    <a16:creationId xmlns:a16="http://schemas.microsoft.com/office/drawing/2014/main" id="{7E142254-90DA-489A-B2D6-371E532C55B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1445119" y="18563974"/>
                <a:ext cx="1440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61" name="Freihand 1560">
                <a:extLst>
                  <a:ext uri="{FF2B5EF4-FFF2-40B4-BE49-F238E27FC236}">
                    <a16:creationId xmlns:a16="http://schemas.microsoft.com/office/drawing/2014/main" id="{F49856BE-7261-45AE-B088-178F187D708D}"/>
                  </a:ext>
                </a:extLst>
              </p14:cNvPr>
              <p14:cNvContentPartPr/>
              <p14:nvPr/>
            </p14:nvContentPartPr>
            <p14:xfrm>
              <a:off x="25641559" y="17295334"/>
              <a:ext cx="27720" cy="360"/>
            </p14:xfrm>
          </p:contentPart>
        </mc:Choice>
        <mc:Fallback xmlns="">
          <p:pic>
            <p:nvPicPr>
              <p:cNvPr id="1561" name="Freihand 1560">
                <a:extLst>
                  <a:ext uri="{FF2B5EF4-FFF2-40B4-BE49-F238E27FC236}">
                    <a16:creationId xmlns:a16="http://schemas.microsoft.com/office/drawing/2014/main" id="{F49856BE-7261-45AE-B088-178F187D708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5569559" y="17151694"/>
                <a:ext cx="1713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62" name="Freihand 1561">
                <a:extLst>
                  <a:ext uri="{FF2B5EF4-FFF2-40B4-BE49-F238E27FC236}">
                    <a16:creationId xmlns:a16="http://schemas.microsoft.com/office/drawing/2014/main" id="{21F7A185-0CDE-4226-9198-61CF23CD9B94}"/>
                  </a:ext>
                </a:extLst>
              </p14:cNvPr>
              <p14:cNvContentPartPr/>
              <p14:nvPr/>
            </p14:nvContentPartPr>
            <p14:xfrm>
              <a:off x="25699519" y="17470294"/>
              <a:ext cx="8280" cy="7920"/>
            </p14:xfrm>
          </p:contentPart>
        </mc:Choice>
        <mc:Fallback xmlns="">
          <p:pic>
            <p:nvPicPr>
              <p:cNvPr id="1562" name="Freihand 1561">
                <a:extLst>
                  <a:ext uri="{FF2B5EF4-FFF2-40B4-BE49-F238E27FC236}">
                    <a16:creationId xmlns:a16="http://schemas.microsoft.com/office/drawing/2014/main" id="{21F7A185-0CDE-4226-9198-61CF23CD9B9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5627879" y="17326654"/>
                <a:ext cx="1519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565" name="Freihand 1564">
                <a:extLst>
                  <a:ext uri="{FF2B5EF4-FFF2-40B4-BE49-F238E27FC236}">
                    <a16:creationId xmlns:a16="http://schemas.microsoft.com/office/drawing/2014/main" id="{CF36EE5E-CEEC-402D-9DF4-DD03B083CC49}"/>
                  </a:ext>
                </a:extLst>
              </p14:cNvPr>
              <p14:cNvContentPartPr/>
              <p14:nvPr/>
            </p14:nvContentPartPr>
            <p14:xfrm>
              <a:off x="29979919" y="14068654"/>
              <a:ext cx="1411560" cy="1884600"/>
            </p14:xfrm>
          </p:contentPart>
        </mc:Choice>
        <mc:Fallback xmlns="">
          <p:pic>
            <p:nvPicPr>
              <p:cNvPr id="1565" name="Freihand 1564">
                <a:extLst>
                  <a:ext uri="{FF2B5EF4-FFF2-40B4-BE49-F238E27FC236}">
                    <a16:creationId xmlns:a16="http://schemas.microsoft.com/office/drawing/2014/main" id="{CF36EE5E-CEEC-402D-9DF4-DD03B083CC4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9908279" y="13924654"/>
                <a:ext cx="1555200" cy="21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566" name="Freihand 1565">
                <a:extLst>
                  <a:ext uri="{FF2B5EF4-FFF2-40B4-BE49-F238E27FC236}">
                    <a16:creationId xmlns:a16="http://schemas.microsoft.com/office/drawing/2014/main" id="{9BFF5C57-650E-4F35-A012-A0CFB2F6527F}"/>
                  </a:ext>
                </a:extLst>
              </p14:cNvPr>
              <p14:cNvContentPartPr/>
              <p14:nvPr/>
            </p14:nvContentPartPr>
            <p14:xfrm>
              <a:off x="30680839" y="14026894"/>
              <a:ext cx="360" cy="360"/>
            </p14:xfrm>
          </p:contentPart>
        </mc:Choice>
        <mc:Fallback xmlns="">
          <p:pic>
            <p:nvPicPr>
              <p:cNvPr id="1566" name="Freihand 1565">
                <a:extLst>
                  <a:ext uri="{FF2B5EF4-FFF2-40B4-BE49-F238E27FC236}">
                    <a16:creationId xmlns:a16="http://schemas.microsoft.com/office/drawing/2014/main" id="{9BFF5C57-650E-4F35-A012-A0CFB2F6527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0608839" y="138828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567" name="Freihand 1566">
                <a:extLst>
                  <a:ext uri="{FF2B5EF4-FFF2-40B4-BE49-F238E27FC236}">
                    <a16:creationId xmlns:a16="http://schemas.microsoft.com/office/drawing/2014/main" id="{ABE8EAD7-AF03-41C7-9773-0C9AB70C568C}"/>
                  </a:ext>
                </a:extLst>
              </p14:cNvPr>
              <p14:cNvContentPartPr/>
              <p14:nvPr/>
            </p14:nvContentPartPr>
            <p14:xfrm>
              <a:off x="30602719" y="14447014"/>
              <a:ext cx="360" cy="8280"/>
            </p14:xfrm>
          </p:contentPart>
        </mc:Choice>
        <mc:Fallback xmlns="">
          <p:pic>
            <p:nvPicPr>
              <p:cNvPr id="1567" name="Freihand 1566">
                <a:extLst>
                  <a:ext uri="{FF2B5EF4-FFF2-40B4-BE49-F238E27FC236}">
                    <a16:creationId xmlns:a16="http://schemas.microsoft.com/office/drawing/2014/main" id="{ABE8EAD7-AF03-41C7-9773-0C9AB70C568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531079" y="14303014"/>
                <a:ext cx="1440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568" name="Freihand 1567">
                <a:extLst>
                  <a:ext uri="{FF2B5EF4-FFF2-40B4-BE49-F238E27FC236}">
                    <a16:creationId xmlns:a16="http://schemas.microsoft.com/office/drawing/2014/main" id="{E2FD3062-9E95-4080-8628-7FCEE0D33920}"/>
                  </a:ext>
                </a:extLst>
              </p14:cNvPr>
              <p14:cNvContentPartPr/>
              <p14:nvPr/>
            </p14:nvContentPartPr>
            <p14:xfrm>
              <a:off x="30602719" y="14162974"/>
              <a:ext cx="360" cy="360"/>
            </p14:xfrm>
          </p:contentPart>
        </mc:Choice>
        <mc:Fallback xmlns="">
          <p:pic>
            <p:nvPicPr>
              <p:cNvPr id="1568" name="Freihand 1567">
                <a:extLst>
                  <a:ext uri="{FF2B5EF4-FFF2-40B4-BE49-F238E27FC236}">
                    <a16:creationId xmlns:a16="http://schemas.microsoft.com/office/drawing/2014/main" id="{E2FD3062-9E95-4080-8628-7FCEE0D3392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0531079" y="1401897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569" name="Freihand 1568">
                <a:extLst>
                  <a:ext uri="{FF2B5EF4-FFF2-40B4-BE49-F238E27FC236}">
                    <a16:creationId xmlns:a16="http://schemas.microsoft.com/office/drawing/2014/main" id="{241F732E-3323-4D60-9D6A-00C46E5DE8C4}"/>
                  </a:ext>
                </a:extLst>
              </p14:cNvPr>
              <p14:cNvContentPartPr/>
              <p14:nvPr/>
            </p14:nvContentPartPr>
            <p14:xfrm>
              <a:off x="30602719" y="14162974"/>
              <a:ext cx="360" cy="360"/>
            </p14:xfrm>
          </p:contentPart>
        </mc:Choice>
        <mc:Fallback xmlns="">
          <p:pic>
            <p:nvPicPr>
              <p:cNvPr id="1569" name="Freihand 1568">
                <a:extLst>
                  <a:ext uri="{FF2B5EF4-FFF2-40B4-BE49-F238E27FC236}">
                    <a16:creationId xmlns:a16="http://schemas.microsoft.com/office/drawing/2014/main" id="{241F732E-3323-4D60-9D6A-00C46E5DE8C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0531079" y="1401897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570" name="Freihand 1569">
                <a:extLst>
                  <a:ext uri="{FF2B5EF4-FFF2-40B4-BE49-F238E27FC236}">
                    <a16:creationId xmlns:a16="http://schemas.microsoft.com/office/drawing/2014/main" id="{FC0A351E-F9E6-49D7-9452-5E6B471FB012}"/>
                  </a:ext>
                </a:extLst>
              </p14:cNvPr>
              <p14:cNvContentPartPr/>
              <p14:nvPr/>
            </p14:nvContentPartPr>
            <p14:xfrm>
              <a:off x="30738799" y="14084854"/>
              <a:ext cx="360" cy="360"/>
            </p14:xfrm>
          </p:contentPart>
        </mc:Choice>
        <mc:Fallback xmlns="">
          <p:pic>
            <p:nvPicPr>
              <p:cNvPr id="1570" name="Freihand 1569">
                <a:extLst>
                  <a:ext uri="{FF2B5EF4-FFF2-40B4-BE49-F238E27FC236}">
                    <a16:creationId xmlns:a16="http://schemas.microsoft.com/office/drawing/2014/main" id="{FC0A351E-F9E6-49D7-9452-5E6B471FB01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0667159" y="139412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571" name="Freihand 1570">
                <a:extLst>
                  <a:ext uri="{FF2B5EF4-FFF2-40B4-BE49-F238E27FC236}">
                    <a16:creationId xmlns:a16="http://schemas.microsoft.com/office/drawing/2014/main" id="{9EF13FC7-1C38-4439-B58D-008F46EDCBD7}"/>
                  </a:ext>
                </a:extLst>
              </p14:cNvPr>
              <p14:cNvContentPartPr/>
              <p14:nvPr/>
            </p14:nvContentPartPr>
            <p14:xfrm>
              <a:off x="30738799" y="14026894"/>
              <a:ext cx="360" cy="360"/>
            </p14:xfrm>
          </p:contentPart>
        </mc:Choice>
        <mc:Fallback xmlns="">
          <p:pic>
            <p:nvPicPr>
              <p:cNvPr id="1571" name="Freihand 1570">
                <a:extLst>
                  <a:ext uri="{FF2B5EF4-FFF2-40B4-BE49-F238E27FC236}">
                    <a16:creationId xmlns:a16="http://schemas.microsoft.com/office/drawing/2014/main" id="{9EF13FC7-1C38-4439-B58D-008F46EDCBD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0667159" y="138828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572" name="Freihand 1571">
                <a:extLst>
                  <a:ext uri="{FF2B5EF4-FFF2-40B4-BE49-F238E27FC236}">
                    <a16:creationId xmlns:a16="http://schemas.microsoft.com/office/drawing/2014/main" id="{F56F04EB-E1DC-46DA-B8F2-71B64CA99080}"/>
                  </a:ext>
                </a:extLst>
              </p14:cNvPr>
              <p14:cNvContentPartPr/>
              <p14:nvPr/>
            </p14:nvContentPartPr>
            <p14:xfrm>
              <a:off x="30933559" y="14045974"/>
              <a:ext cx="360" cy="360"/>
            </p14:xfrm>
          </p:contentPart>
        </mc:Choice>
        <mc:Fallback xmlns="">
          <p:pic>
            <p:nvPicPr>
              <p:cNvPr id="1572" name="Freihand 1571">
                <a:extLst>
                  <a:ext uri="{FF2B5EF4-FFF2-40B4-BE49-F238E27FC236}">
                    <a16:creationId xmlns:a16="http://schemas.microsoft.com/office/drawing/2014/main" id="{F56F04EB-E1DC-46DA-B8F2-71B64CA9908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0861919" y="139023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573" name="Freihand 1572">
                <a:extLst>
                  <a:ext uri="{FF2B5EF4-FFF2-40B4-BE49-F238E27FC236}">
                    <a16:creationId xmlns:a16="http://schemas.microsoft.com/office/drawing/2014/main" id="{939071F2-9E77-4DA2-BF3C-3ECDD618BAC2}"/>
                  </a:ext>
                </a:extLst>
              </p14:cNvPr>
              <p14:cNvContentPartPr/>
              <p14:nvPr/>
            </p14:nvContentPartPr>
            <p14:xfrm>
              <a:off x="31088719" y="14240734"/>
              <a:ext cx="360" cy="360"/>
            </p14:xfrm>
          </p:contentPart>
        </mc:Choice>
        <mc:Fallback xmlns="">
          <p:pic>
            <p:nvPicPr>
              <p:cNvPr id="1573" name="Freihand 1572">
                <a:extLst>
                  <a:ext uri="{FF2B5EF4-FFF2-40B4-BE49-F238E27FC236}">
                    <a16:creationId xmlns:a16="http://schemas.microsoft.com/office/drawing/2014/main" id="{939071F2-9E77-4DA2-BF3C-3ECDD618BAC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017079" y="140970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574" name="Freihand 1573">
                <a:extLst>
                  <a:ext uri="{FF2B5EF4-FFF2-40B4-BE49-F238E27FC236}">
                    <a16:creationId xmlns:a16="http://schemas.microsoft.com/office/drawing/2014/main" id="{6BB632B3-EA32-4096-81A0-DF52C15BCD23}"/>
                  </a:ext>
                </a:extLst>
              </p14:cNvPr>
              <p14:cNvContentPartPr/>
              <p14:nvPr/>
            </p14:nvContentPartPr>
            <p14:xfrm>
              <a:off x="31225519" y="14337934"/>
              <a:ext cx="667080" cy="580680"/>
            </p14:xfrm>
          </p:contentPart>
        </mc:Choice>
        <mc:Fallback xmlns="">
          <p:pic>
            <p:nvPicPr>
              <p:cNvPr id="1574" name="Freihand 1573">
                <a:extLst>
                  <a:ext uri="{FF2B5EF4-FFF2-40B4-BE49-F238E27FC236}">
                    <a16:creationId xmlns:a16="http://schemas.microsoft.com/office/drawing/2014/main" id="{6BB632B3-EA32-4096-81A0-DF52C15BCD2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1153879" y="14193934"/>
                <a:ext cx="810720" cy="8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75" name="Freihand 1574">
                <a:extLst>
                  <a:ext uri="{FF2B5EF4-FFF2-40B4-BE49-F238E27FC236}">
                    <a16:creationId xmlns:a16="http://schemas.microsoft.com/office/drawing/2014/main" id="{81EB26C4-E4E7-487E-AD72-F44A3E6308E1}"/>
                  </a:ext>
                </a:extLst>
              </p14:cNvPr>
              <p14:cNvContentPartPr/>
              <p14:nvPr/>
            </p14:nvContentPartPr>
            <p14:xfrm>
              <a:off x="30874879" y="14057494"/>
              <a:ext cx="1143000" cy="756720"/>
            </p14:xfrm>
          </p:contentPart>
        </mc:Choice>
        <mc:Fallback xmlns="">
          <p:pic>
            <p:nvPicPr>
              <p:cNvPr id="1575" name="Freihand 1574">
                <a:extLst>
                  <a:ext uri="{FF2B5EF4-FFF2-40B4-BE49-F238E27FC236}">
                    <a16:creationId xmlns:a16="http://schemas.microsoft.com/office/drawing/2014/main" id="{81EB26C4-E4E7-487E-AD72-F44A3E6308E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0802879" y="13913854"/>
                <a:ext cx="1286640" cy="10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76" name="Freihand 1575">
                <a:extLst>
                  <a:ext uri="{FF2B5EF4-FFF2-40B4-BE49-F238E27FC236}">
                    <a16:creationId xmlns:a16="http://schemas.microsoft.com/office/drawing/2014/main" id="{16A7F8D0-DE07-4E64-AD40-7BAA727C18FE}"/>
                  </a:ext>
                </a:extLst>
              </p14:cNvPr>
              <p14:cNvContentPartPr/>
              <p14:nvPr/>
            </p14:nvContentPartPr>
            <p14:xfrm>
              <a:off x="31614679" y="15213814"/>
              <a:ext cx="360" cy="360"/>
            </p14:xfrm>
          </p:contentPart>
        </mc:Choice>
        <mc:Fallback xmlns="">
          <p:pic>
            <p:nvPicPr>
              <p:cNvPr id="1576" name="Freihand 1575">
                <a:extLst>
                  <a:ext uri="{FF2B5EF4-FFF2-40B4-BE49-F238E27FC236}">
                    <a16:creationId xmlns:a16="http://schemas.microsoft.com/office/drawing/2014/main" id="{16A7F8D0-DE07-4E64-AD40-7BAA727C18F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542679" y="150698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577" name="Freihand 1576">
                <a:extLst>
                  <a:ext uri="{FF2B5EF4-FFF2-40B4-BE49-F238E27FC236}">
                    <a16:creationId xmlns:a16="http://schemas.microsoft.com/office/drawing/2014/main" id="{37A02501-708D-44C1-B30C-B7740E6E6325}"/>
                  </a:ext>
                </a:extLst>
              </p14:cNvPr>
              <p14:cNvContentPartPr/>
              <p14:nvPr/>
            </p14:nvContentPartPr>
            <p14:xfrm>
              <a:off x="31614679" y="15213814"/>
              <a:ext cx="360" cy="360"/>
            </p14:xfrm>
          </p:contentPart>
        </mc:Choice>
        <mc:Fallback xmlns="">
          <p:pic>
            <p:nvPicPr>
              <p:cNvPr id="1577" name="Freihand 1576">
                <a:extLst>
                  <a:ext uri="{FF2B5EF4-FFF2-40B4-BE49-F238E27FC236}">
                    <a16:creationId xmlns:a16="http://schemas.microsoft.com/office/drawing/2014/main" id="{37A02501-708D-44C1-B30C-B7740E6E632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542679" y="150698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78" name="Freihand 1577">
                <a:extLst>
                  <a:ext uri="{FF2B5EF4-FFF2-40B4-BE49-F238E27FC236}">
                    <a16:creationId xmlns:a16="http://schemas.microsoft.com/office/drawing/2014/main" id="{393B8B29-6FF3-4BE7-8248-1FF7CECF8FF7}"/>
                  </a:ext>
                </a:extLst>
              </p14:cNvPr>
              <p14:cNvContentPartPr/>
              <p14:nvPr/>
            </p14:nvContentPartPr>
            <p14:xfrm>
              <a:off x="31474639" y="15174574"/>
              <a:ext cx="42480" cy="360"/>
            </p14:xfrm>
          </p:contentPart>
        </mc:Choice>
        <mc:Fallback xmlns="">
          <p:pic>
            <p:nvPicPr>
              <p:cNvPr id="1578" name="Freihand 1577">
                <a:extLst>
                  <a:ext uri="{FF2B5EF4-FFF2-40B4-BE49-F238E27FC236}">
                    <a16:creationId xmlns:a16="http://schemas.microsoft.com/office/drawing/2014/main" id="{393B8B29-6FF3-4BE7-8248-1FF7CECF8FF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1402639" y="15030934"/>
                <a:ext cx="186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79" name="Freihand 1578">
                <a:extLst>
                  <a:ext uri="{FF2B5EF4-FFF2-40B4-BE49-F238E27FC236}">
                    <a16:creationId xmlns:a16="http://schemas.microsoft.com/office/drawing/2014/main" id="{B06B3203-A81A-4431-8EDA-596695808134}"/>
                  </a:ext>
                </a:extLst>
              </p14:cNvPr>
              <p14:cNvContentPartPr/>
              <p14:nvPr/>
            </p14:nvContentPartPr>
            <p14:xfrm>
              <a:off x="31439719" y="15154774"/>
              <a:ext cx="360" cy="360"/>
            </p14:xfrm>
          </p:contentPart>
        </mc:Choice>
        <mc:Fallback xmlns="">
          <p:pic>
            <p:nvPicPr>
              <p:cNvPr id="1579" name="Freihand 1578">
                <a:extLst>
                  <a:ext uri="{FF2B5EF4-FFF2-40B4-BE49-F238E27FC236}">
                    <a16:creationId xmlns:a16="http://schemas.microsoft.com/office/drawing/2014/main" id="{B06B3203-A81A-4431-8EDA-59669580813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367719" y="150111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580" name="Freihand 1579">
                <a:extLst>
                  <a:ext uri="{FF2B5EF4-FFF2-40B4-BE49-F238E27FC236}">
                    <a16:creationId xmlns:a16="http://schemas.microsoft.com/office/drawing/2014/main" id="{1DF0F944-69B3-4391-9729-679802D83154}"/>
                  </a:ext>
                </a:extLst>
              </p14:cNvPr>
              <p14:cNvContentPartPr/>
              <p14:nvPr/>
            </p14:nvContentPartPr>
            <p14:xfrm>
              <a:off x="30291679" y="14687494"/>
              <a:ext cx="395640" cy="39600"/>
            </p14:xfrm>
          </p:contentPart>
        </mc:Choice>
        <mc:Fallback xmlns="">
          <p:pic>
            <p:nvPicPr>
              <p:cNvPr id="1580" name="Freihand 1579">
                <a:extLst>
                  <a:ext uri="{FF2B5EF4-FFF2-40B4-BE49-F238E27FC236}">
                    <a16:creationId xmlns:a16="http://schemas.microsoft.com/office/drawing/2014/main" id="{1DF0F944-69B3-4391-9729-679802D8315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0220039" y="14543854"/>
                <a:ext cx="5392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581" name="Freihand 1580">
                <a:extLst>
                  <a:ext uri="{FF2B5EF4-FFF2-40B4-BE49-F238E27FC236}">
                    <a16:creationId xmlns:a16="http://schemas.microsoft.com/office/drawing/2014/main" id="{209F5080-7939-495C-AFFF-4516B4624EB3}"/>
                  </a:ext>
                </a:extLst>
              </p14:cNvPr>
              <p14:cNvContentPartPr/>
              <p14:nvPr/>
            </p14:nvContentPartPr>
            <p14:xfrm>
              <a:off x="30952639" y="16185814"/>
              <a:ext cx="482400" cy="331920"/>
            </p14:xfrm>
          </p:contentPart>
        </mc:Choice>
        <mc:Fallback xmlns="">
          <p:pic>
            <p:nvPicPr>
              <p:cNvPr id="1581" name="Freihand 1580">
                <a:extLst>
                  <a:ext uri="{FF2B5EF4-FFF2-40B4-BE49-F238E27FC236}">
                    <a16:creationId xmlns:a16="http://schemas.microsoft.com/office/drawing/2014/main" id="{209F5080-7939-495C-AFFF-4516B4624EB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0880999" y="16041814"/>
                <a:ext cx="62604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583" name="Freihand 1582">
                <a:extLst>
                  <a:ext uri="{FF2B5EF4-FFF2-40B4-BE49-F238E27FC236}">
                    <a16:creationId xmlns:a16="http://schemas.microsoft.com/office/drawing/2014/main" id="{3ACE5198-4FC0-46C9-A6F9-CD8A2DB101A6}"/>
                  </a:ext>
                </a:extLst>
              </p14:cNvPr>
              <p14:cNvContentPartPr/>
              <p14:nvPr/>
            </p14:nvContentPartPr>
            <p14:xfrm>
              <a:off x="30115999" y="15263494"/>
              <a:ext cx="1118880" cy="358560"/>
            </p14:xfrm>
          </p:contentPart>
        </mc:Choice>
        <mc:Fallback xmlns="">
          <p:pic>
            <p:nvPicPr>
              <p:cNvPr id="1583" name="Freihand 1582">
                <a:extLst>
                  <a:ext uri="{FF2B5EF4-FFF2-40B4-BE49-F238E27FC236}">
                    <a16:creationId xmlns:a16="http://schemas.microsoft.com/office/drawing/2014/main" id="{3ACE5198-4FC0-46C9-A6F9-CD8A2DB101A6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0043999" y="15119494"/>
                <a:ext cx="126252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84" name="Freihand 1583">
                <a:extLst>
                  <a:ext uri="{FF2B5EF4-FFF2-40B4-BE49-F238E27FC236}">
                    <a16:creationId xmlns:a16="http://schemas.microsoft.com/office/drawing/2014/main" id="{40E30D6B-BF7F-4A6F-8FDB-8BF2E20CF5D3}"/>
                  </a:ext>
                </a:extLst>
              </p14:cNvPr>
              <p14:cNvContentPartPr/>
              <p14:nvPr/>
            </p14:nvContentPartPr>
            <p14:xfrm>
              <a:off x="30544759" y="15291574"/>
              <a:ext cx="360" cy="360"/>
            </p14:xfrm>
          </p:contentPart>
        </mc:Choice>
        <mc:Fallback xmlns="">
          <p:pic>
            <p:nvPicPr>
              <p:cNvPr id="1584" name="Freihand 1583">
                <a:extLst>
                  <a:ext uri="{FF2B5EF4-FFF2-40B4-BE49-F238E27FC236}">
                    <a16:creationId xmlns:a16="http://schemas.microsoft.com/office/drawing/2014/main" id="{40E30D6B-BF7F-4A6F-8FDB-8BF2E20CF5D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0472759" y="151479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585" name="Freihand 1584">
                <a:extLst>
                  <a:ext uri="{FF2B5EF4-FFF2-40B4-BE49-F238E27FC236}">
                    <a16:creationId xmlns:a16="http://schemas.microsoft.com/office/drawing/2014/main" id="{C844430B-8C61-4FB3-9286-8412E4282E31}"/>
                  </a:ext>
                </a:extLst>
              </p14:cNvPr>
              <p14:cNvContentPartPr/>
              <p14:nvPr/>
            </p14:nvContentPartPr>
            <p14:xfrm>
              <a:off x="30641599" y="15291574"/>
              <a:ext cx="360" cy="360"/>
            </p14:xfrm>
          </p:contentPart>
        </mc:Choice>
        <mc:Fallback xmlns="">
          <p:pic>
            <p:nvPicPr>
              <p:cNvPr id="1585" name="Freihand 1584">
                <a:extLst>
                  <a:ext uri="{FF2B5EF4-FFF2-40B4-BE49-F238E27FC236}">
                    <a16:creationId xmlns:a16="http://schemas.microsoft.com/office/drawing/2014/main" id="{C844430B-8C61-4FB3-9286-8412E4282E3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0569959" y="151479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86" name="Freihand 1585">
                <a:extLst>
                  <a:ext uri="{FF2B5EF4-FFF2-40B4-BE49-F238E27FC236}">
                    <a16:creationId xmlns:a16="http://schemas.microsoft.com/office/drawing/2014/main" id="{D2B5F0ED-549B-4A85-916B-88DEF8A2BCD7}"/>
                  </a:ext>
                </a:extLst>
              </p14:cNvPr>
              <p14:cNvContentPartPr/>
              <p14:nvPr/>
            </p14:nvContentPartPr>
            <p14:xfrm>
              <a:off x="30758599" y="15291574"/>
              <a:ext cx="360" cy="360"/>
            </p14:xfrm>
          </p:contentPart>
        </mc:Choice>
        <mc:Fallback xmlns="">
          <p:pic>
            <p:nvPicPr>
              <p:cNvPr id="1586" name="Freihand 1585">
                <a:extLst>
                  <a:ext uri="{FF2B5EF4-FFF2-40B4-BE49-F238E27FC236}">
                    <a16:creationId xmlns:a16="http://schemas.microsoft.com/office/drawing/2014/main" id="{D2B5F0ED-549B-4A85-916B-88DEF8A2BCD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0686959" y="151479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587" name="Freihand 1586">
                <a:extLst>
                  <a:ext uri="{FF2B5EF4-FFF2-40B4-BE49-F238E27FC236}">
                    <a16:creationId xmlns:a16="http://schemas.microsoft.com/office/drawing/2014/main" id="{C09B94FD-3858-46C9-BAA3-6798587E0CC0}"/>
                  </a:ext>
                </a:extLst>
              </p14:cNvPr>
              <p14:cNvContentPartPr/>
              <p14:nvPr/>
            </p14:nvContentPartPr>
            <p14:xfrm>
              <a:off x="30777679" y="15291574"/>
              <a:ext cx="360" cy="360"/>
            </p14:xfrm>
          </p:contentPart>
        </mc:Choice>
        <mc:Fallback xmlns="">
          <p:pic>
            <p:nvPicPr>
              <p:cNvPr id="1587" name="Freihand 1586">
                <a:extLst>
                  <a:ext uri="{FF2B5EF4-FFF2-40B4-BE49-F238E27FC236}">
                    <a16:creationId xmlns:a16="http://schemas.microsoft.com/office/drawing/2014/main" id="{C09B94FD-3858-46C9-BAA3-6798587E0CC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0706039" y="151479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588" name="Freihand 1587">
                <a:extLst>
                  <a:ext uri="{FF2B5EF4-FFF2-40B4-BE49-F238E27FC236}">
                    <a16:creationId xmlns:a16="http://schemas.microsoft.com/office/drawing/2014/main" id="{DCAA53DB-0DA1-4631-A051-B44EB28A667E}"/>
                  </a:ext>
                </a:extLst>
              </p14:cNvPr>
              <p14:cNvContentPartPr/>
              <p14:nvPr/>
            </p14:nvContentPartPr>
            <p14:xfrm>
              <a:off x="31244599" y="15310654"/>
              <a:ext cx="360" cy="360"/>
            </p14:xfrm>
          </p:contentPart>
        </mc:Choice>
        <mc:Fallback xmlns="">
          <p:pic>
            <p:nvPicPr>
              <p:cNvPr id="1588" name="Freihand 1587">
                <a:extLst>
                  <a:ext uri="{FF2B5EF4-FFF2-40B4-BE49-F238E27FC236}">
                    <a16:creationId xmlns:a16="http://schemas.microsoft.com/office/drawing/2014/main" id="{DCAA53DB-0DA1-4631-A051-B44EB28A667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172959" y="151670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589" name="Freihand 1588">
                <a:extLst>
                  <a:ext uri="{FF2B5EF4-FFF2-40B4-BE49-F238E27FC236}">
                    <a16:creationId xmlns:a16="http://schemas.microsoft.com/office/drawing/2014/main" id="{E049BC8D-FE93-453F-A6BE-6EC335B82246}"/>
                  </a:ext>
                </a:extLst>
              </p14:cNvPr>
              <p14:cNvContentPartPr/>
              <p14:nvPr/>
            </p14:nvContentPartPr>
            <p14:xfrm>
              <a:off x="31049839" y="15154774"/>
              <a:ext cx="360" cy="360"/>
            </p14:xfrm>
          </p:contentPart>
        </mc:Choice>
        <mc:Fallback xmlns="">
          <p:pic>
            <p:nvPicPr>
              <p:cNvPr id="1589" name="Freihand 1588">
                <a:extLst>
                  <a:ext uri="{FF2B5EF4-FFF2-40B4-BE49-F238E27FC236}">
                    <a16:creationId xmlns:a16="http://schemas.microsoft.com/office/drawing/2014/main" id="{E049BC8D-FE93-453F-A6BE-6EC335B8224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0978199" y="150111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593" name="Freihand 1592">
                <a:extLst>
                  <a:ext uri="{FF2B5EF4-FFF2-40B4-BE49-F238E27FC236}">
                    <a16:creationId xmlns:a16="http://schemas.microsoft.com/office/drawing/2014/main" id="{E36892AF-6567-4457-BF4F-32F953D37B39}"/>
                  </a:ext>
                </a:extLst>
              </p14:cNvPr>
              <p14:cNvContentPartPr/>
              <p14:nvPr/>
            </p14:nvContentPartPr>
            <p14:xfrm>
              <a:off x="31964599" y="16302814"/>
              <a:ext cx="360" cy="360"/>
            </p14:xfrm>
          </p:contentPart>
        </mc:Choice>
        <mc:Fallback xmlns="">
          <p:pic>
            <p:nvPicPr>
              <p:cNvPr id="1593" name="Freihand 1592">
                <a:extLst>
                  <a:ext uri="{FF2B5EF4-FFF2-40B4-BE49-F238E27FC236}">
                    <a16:creationId xmlns:a16="http://schemas.microsoft.com/office/drawing/2014/main" id="{E36892AF-6567-4457-BF4F-32F953D37B3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892599" y="161588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594" name="Freihand 1593">
                <a:extLst>
                  <a:ext uri="{FF2B5EF4-FFF2-40B4-BE49-F238E27FC236}">
                    <a16:creationId xmlns:a16="http://schemas.microsoft.com/office/drawing/2014/main" id="{D161D9E8-C6BF-4AC3-A248-3E687EFA74B5}"/>
                  </a:ext>
                </a:extLst>
              </p14:cNvPr>
              <p14:cNvContentPartPr/>
              <p14:nvPr/>
            </p14:nvContentPartPr>
            <p14:xfrm>
              <a:off x="32489479" y="15816454"/>
              <a:ext cx="23760" cy="23400"/>
            </p14:xfrm>
          </p:contentPart>
        </mc:Choice>
        <mc:Fallback xmlns="">
          <p:pic>
            <p:nvPicPr>
              <p:cNvPr id="1594" name="Freihand 1593">
                <a:extLst>
                  <a:ext uri="{FF2B5EF4-FFF2-40B4-BE49-F238E27FC236}">
                    <a16:creationId xmlns:a16="http://schemas.microsoft.com/office/drawing/2014/main" id="{D161D9E8-C6BF-4AC3-A248-3E687EFA74B5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2417839" y="15672814"/>
                <a:ext cx="1674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595" name="Freihand 1594">
                <a:extLst>
                  <a:ext uri="{FF2B5EF4-FFF2-40B4-BE49-F238E27FC236}">
                    <a16:creationId xmlns:a16="http://schemas.microsoft.com/office/drawing/2014/main" id="{752526A2-278D-46F3-B02F-52611960FAD3}"/>
                  </a:ext>
                </a:extLst>
              </p14:cNvPr>
              <p14:cNvContentPartPr/>
              <p14:nvPr/>
            </p14:nvContentPartPr>
            <p14:xfrm>
              <a:off x="25018759" y="16322614"/>
              <a:ext cx="360" cy="360"/>
            </p14:xfrm>
          </p:contentPart>
        </mc:Choice>
        <mc:Fallback xmlns="">
          <p:pic>
            <p:nvPicPr>
              <p:cNvPr id="1595" name="Freihand 1594">
                <a:extLst>
                  <a:ext uri="{FF2B5EF4-FFF2-40B4-BE49-F238E27FC236}">
                    <a16:creationId xmlns:a16="http://schemas.microsoft.com/office/drawing/2014/main" id="{752526A2-278D-46F3-B02F-52611960FAD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4946759" y="161786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596" name="Freihand 1595">
                <a:extLst>
                  <a:ext uri="{FF2B5EF4-FFF2-40B4-BE49-F238E27FC236}">
                    <a16:creationId xmlns:a16="http://schemas.microsoft.com/office/drawing/2014/main" id="{2D74314B-34C1-4E39-860F-F6ECF263A00F}"/>
                  </a:ext>
                </a:extLst>
              </p14:cNvPr>
              <p14:cNvContentPartPr/>
              <p14:nvPr/>
            </p14:nvContentPartPr>
            <p14:xfrm>
              <a:off x="25038559" y="16244494"/>
              <a:ext cx="7920" cy="360"/>
            </p14:xfrm>
          </p:contentPart>
        </mc:Choice>
        <mc:Fallback xmlns="">
          <p:pic>
            <p:nvPicPr>
              <p:cNvPr id="1596" name="Freihand 1595">
                <a:extLst>
                  <a:ext uri="{FF2B5EF4-FFF2-40B4-BE49-F238E27FC236}">
                    <a16:creationId xmlns:a16="http://schemas.microsoft.com/office/drawing/2014/main" id="{2D74314B-34C1-4E39-860F-F6ECF263A00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4966919" y="16100854"/>
                <a:ext cx="1515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597" name="Freihand 1596">
                <a:extLst>
                  <a:ext uri="{FF2B5EF4-FFF2-40B4-BE49-F238E27FC236}">
                    <a16:creationId xmlns:a16="http://schemas.microsoft.com/office/drawing/2014/main" id="{A9AD82CE-479C-44E6-8B8D-FAFDD99B607C}"/>
                  </a:ext>
                </a:extLst>
              </p14:cNvPr>
              <p14:cNvContentPartPr/>
              <p14:nvPr/>
            </p14:nvContentPartPr>
            <p14:xfrm>
              <a:off x="25174639" y="16225414"/>
              <a:ext cx="8280" cy="360"/>
            </p14:xfrm>
          </p:contentPart>
        </mc:Choice>
        <mc:Fallback xmlns="">
          <p:pic>
            <p:nvPicPr>
              <p:cNvPr id="1597" name="Freihand 1596">
                <a:extLst>
                  <a:ext uri="{FF2B5EF4-FFF2-40B4-BE49-F238E27FC236}">
                    <a16:creationId xmlns:a16="http://schemas.microsoft.com/office/drawing/2014/main" id="{A9AD82CE-479C-44E6-8B8D-FAFDD99B607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5102639" y="16081774"/>
                <a:ext cx="1519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600" name="Freihand 1599">
                <a:extLst>
                  <a:ext uri="{FF2B5EF4-FFF2-40B4-BE49-F238E27FC236}">
                    <a16:creationId xmlns:a16="http://schemas.microsoft.com/office/drawing/2014/main" id="{E433AA78-21AB-48E3-A09F-C149ACEEAF42}"/>
                  </a:ext>
                </a:extLst>
              </p14:cNvPr>
              <p14:cNvContentPartPr/>
              <p14:nvPr/>
            </p14:nvContentPartPr>
            <p14:xfrm>
              <a:off x="25349599" y="15680734"/>
              <a:ext cx="360" cy="360"/>
            </p14:xfrm>
          </p:contentPart>
        </mc:Choice>
        <mc:Fallback xmlns="">
          <p:pic>
            <p:nvPicPr>
              <p:cNvPr id="1600" name="Freihand 1599">
                <a:extLst>
                  <a:ext uri="{FF2B5EF4-FFF2-40B4-BE49-F238E27FC236}">
                    <a16:creationId xmlns:a16="http://schemas.microsoft.com/office/drawing/2014/main" id="{E433AA78-21AB-48E3-A09F-C149ACEEAF4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5277959" y="155367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601" name="Freihand 1600">
                <a:extLst>
                  <a:ext uri="{FF2B5EF4-FFF2-40B4-BE49-F238E27FC236}">
                    <a16:creationId xmlns:a16="http://schemas.microsoft.com/office/drawing/2014/main" id="{E18437F8-8CA7-453B-AC96-105E1AB474F1}"/>
                  </a:ext>
                </a:extLst>
              </p14:cNvPr>
              <p14:cNvContentPartPr/>
              <p14:nvPr/>
            </p14:nvContentPartPr>
            <p14:xfrm>
              <a:off x="25369399" y="15933454"/>
              <a:ext cx="360" cy="360"/>
            </p14:xfrm>
          </p:contentPart>
        </mc:Choice>
        <mc:Fallback xmlns="">
          <p:pic>
            <p:nvPicPr>
              <p:cNvPr id="1601" name="Freihand 1600">
                <a:extLst>
                  <a:ext uri="{FF2B5EF4-FFF2-40B4-BE49-F238E27FC236}">
                    <a16:creationId xmlns:a16="http://schemas.microsoft.com/office/drawing/2014/main" id="{E18437F8-8CA7-453B-AC96-105E1AB474F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5297759" y="157898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602" name="Freihand 1601">
                <a:extLst>
                  <a:ext uri="{FF2B5EF4-FFF2-40B4-BE49-F238E27FC236}">
                    <a16:creationId xmlns:a16="http://schemas.microsoft.com/office/drawing/2014/main" id="{7500A621-62AF-4C2C-A39E-45852457FC9B}"/>
                  </a:ext>
                </a:extLst>
              </p14:cNvPr>
              <p14:cNvContentPartPr/>
              <p14:nvPr/>
            </p14:nvContentPartPr>
            <p14:xfrm>
              <a:off x="25485679" y="15563734"/>
              <a:ext cx="360" cy="360"/>
            </p14:xfrm>
          </p:contentPart>
        </mc:Choice>
        <mc:Fallback xmlns="">
          <p:pic>
            <p:nvPicPr>
              <p:cNvPr id="1602" name="Freihand 1601">
                <a:extLst>
                  <a:ext uri="{FF2B5EF4-FFF2-40B4-BE49-F238E27FC236}">
                    <a16:creationId xmlns:a16="http://schemas.microsoft.com/office/drawing/2014/main" id="{7500A621-62AF-4C2C-A39E-45852457FC9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5413679" y="1541973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603" name="Freihand 1602">
                <a:extLst>
                  <a:ext uri="{FF2B5EF4-FFF2-40B4-BE49-F238E27FC236}">
                    <a16:creationId xmlns:a16="http://schemas.microsoft.com/office/drawing/2014/main" id="{47E05E4C-6D42-4F2F-9C76-34BE2B0A851A}"/>
                  </a:ext>
                </a:extLst>
              </p14:cNvPr>
              <p14:cNvContentPartPr/>
              <p14:nvPr/>
            </p14:nvContentPartPr>
            <p14:xfrm>
              <a:off x="25369399" y="15505414"/>
              <a:ext cx="360" cy="360"/>
            </p14:xfrm>
          </p:contentPart>
        </mc:Choice>
        <mc:Fallback xmlns="">
          <p:pic>
            <p:nvPicPr>
              <p:cNvPr id="1603" name="Freihand 1602">
                <a:extLst>
                  <a:ext uri="{FF2B5EF4-FFF2-40B4-BE49-F238E27FC236}">
                    <a16:creationId xmlns:a16="http://schemas.microsoft.com/office/drawing/2014/main" id="{47E05E4C-6D42-4F2F-9C76-34BE2B0A851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5297759" y="1536177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605" name="Freihand 1604">
                <a:extLst>
                  <a:ext uri="{FF2B5EF4-FFF2-40B4-BE49-F238E27FC236}">
                    <a16:creationId xmlns:a16="http://schemas.microsoft.com/office/drawing/2014/main" id="{B92B2C7C-FBB6-4671-B257-B52D82FCDEF4}"/>
                  </a:ext>
                </a:extLst>
              </p14:cNvPr>
              <p14:cNvContentPartPr/>
              <p14:nvPr/>
            </p14:nvContentPartPr>
            <p14:xfrm>
              <a:off x="31711519" y="17081494"/>
              <a:ext cx="360" cy="360"/>
            </p14:xfrm>
          </p:contentPart>
        </mc:Choice>
        <mc:Fallback xmlns="">
          <p:pic>
            <p:nvPicPr>
              <p:cNvPr id="1605" name="Freihand 1604">
                <a:extLst>
                  <a:ext uri="{FF2B5EF4-FFF2-40B4-BE49-F238E27FC236}">
                    <a16:creationId xmlns:a16="http://schemas.microsoft.com/office/drawing/2014/main" id="{B92B2C7C-FBB6-4671-B257-B52D82FCDEF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639879" y="169374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606" name="Freihand 1605">
                <a:extLst>
                  <a:ext uri="{FF2B5EF4-FFF2-40B4-BE49-F238E27FC236}">
                    <a16:creationId xmlns:a16="http://schemas.microsoft.com/office/drawing/2014/main" id="{B67167DE-CE3D-441F-8B32-735384AB6A5E}"/>
                  </a:ext>
                </a:extLst>
              </p14:cNvPr>
              <p14:cNvContentPartPr/>
              <p14:nvPr/>
            </p14:nvContentPartPr>
            <p14:xfrm>
              <a:off x="31847599" y="17178334"/>
              <a:ext cx="360" cy="360"/>
            </p14:xfrm>
          </p:contentPart>
        </mc:Choice>
        <mc:Fallback xmlns="">
          <p:pic>
            <p:nvPicPr>
              <p:cNvPr id="1606" name="Freihand 1605">
                <a:extLst>
                  <a:ext uri="{FF2B5EF4-FFF2-40B4-BE49-F238E27FC236}">
                    <a16:creationId xmlns:a16="http://schemas.microsoft.com/office/drawing/2014/main" id="{B67167DE-CE3D-441F-8B32-735384AB6A5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775959" y="170346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607" name="Freihand 1606">
                <a:extLst>
                  <a:ext uri="{FF2B5EF4-FFF2-40B4-BE49-F238E27FC236}">
                    <a16:creationId xmlns:a16="http://schemas.microsoft.com/office/drawing/2014/main" id="{D95268F8-2528-4F77-B5B1-85282C878E3A}"/>
                  </a:ext>
                </a:extLst>
              </p14:cNvPr>
              <p14:cNvContentPartPr/>
              <p14:nvPr/>
            </p14:nvContentPartPr>
            <p14:xfrm>
              <a:off x="31867399" y="16964494"/>
              <a:ext cx="360" cy="360"/>
            </p14:xfrm>
          </p:contentPart>
        </mc:Choice>
        <mc:Fallback xmlns="">
          <p:pic>
            <p:nvPicPr>
              <p:cNvPr id="1607" name="Freihand 1606">
                <a:extLst>
                  <a:ext uri="{FF2B5EF4-FFF2-40B4-BE49-F238E27FC236}">
                    <a16:creationId xmlns:a16="http://schemas.microsoft.com/office/drawing/2014/main" id="{D95268F8-2528-4F77-B5B1-85282C878E3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795759" y="168204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610" name="Freihand 1609">
                <a:extLst>
                  <a:ext uri="{FF2B5EF4-FFF2-40B4-BE49-F238E27FC236}">
                    <a16:creationId xmlns:a16="http://schemas.microsoft.com/office/drawing/2014/main" id="{7B4A8B74-D377-4153-A4F5-EED594DB6826}"/>
                  </a:ext>
                </a:extLst>
              </p14:cNvPr>
              <p14:cNvContentPartPr/>
              <p14:nvPr/>
            </p14:nvContentPartPr>
            <p14:xfrm>
              <a:off x="25641559" y="16653454"/>
              <a:ext cx="360" cy="360"/>
            </p14:xfrm>
          </p:contentPart>
        </mc:Choice>
        <mc:Fallback xmlns="">
          <p:pic>
            <p:nvPicPr>
              <p:cNvPr id="1610" name="Freihand 1609">
                <a:extLst>
                  <a:ext uri="{FF2B5EF4-FFF2-40B4-BE49-F238E27FC236}">
                    <a16:creationId xmlns:a16="http://schemas.microsoft.com/office/drawing/2014/main" id="{7B4A8B74-D377-4153-A4F5-EED594DB682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5605559" y="165814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612" name="Freihand 1611">
                <a:extLst>
                  <a:ext uri="{FF2B5EF4-FFF2-40B4-BE49-F238E27FC236}">
                    <a16:creationId xmlns:a16="http://schemas.microsoft.com/office/drawing/2014/main" id="{1D755716-B3CD-4243-B6EA-9C7FB55BDA2E}"/>
                  </a:ext>
                </a:extLst>
              </p14:cNvPr>
              <p14:cNvContentPartPr/>
              <p14:nvPr/>
            </p14:nvContentPartPr>
            <p14:xfrm>
              <a:off x="24532759" y="16298134"/>
              <a:ext cx="596880" cy="161640"/>
            </p14:xfrm>
          </p:contentPart>
        </mc:Choice>
        <mc:Fallback xmlns="">
          <p:pic>
            <p:nvPicPr>
              <p:cNvPr id="1612" name="Freihand 1611">
                <a:extLst>
                  <a:ext uri="{FF2B5EF4-FFF2-40B4-BE49-F238E27FC236}">
                    <a16:creationId xmlns:a16="http://schemas.microsoft.com/office/drawing/2014/main" id="{1D755716-B3CD-4243-B6EA-9C7FB55BDA2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4496759" y="16226494"/>
                <a:ext cx="6685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613" name="Freihand 1612">
                <a:extLst>
                  <a:ext uri="{FF2B5EF4-FFF2-40B4-BE49-F238E27FC236}">
                    <a16:creationId xmlns:a16="http://schemas.microsoft.com/office/drawing/2014/main" id="{812CD957-5C1E-43CF-80F2-C38CE046270F}"/>
                  </a:ext>
                </a:extLst>
              </p14:cNvPr>
              <p14:cNvContentPartPr/>
              <p14:nvPr/>
            </p14:nvContentPartPr>
            <p14:xfrm>
              <a:off x="24727519" y="16341694"/>
              <a:ext cx="360" cy="360"/>
            </p14:xfrm>
          </p:contentPart>
        </mc:Choice>
        <mc:Fallback xmlns="">
          <p:pic>
            <p:nvPicPr>
              <p:cNvPr id="1613" name="Freihand 1612">
                <a:extLst>
                  <a:ext uri="{FF2B5EF4-FFF2-40B4-BE49-F238E27FC236}">
                    <a16:creationId xmlns:a16="http://schemas.microsoft.com/office/drawing/2014/main" id="{812CD957-5C1E-43CF-80F2-C38CE046270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691879" y="162696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614" name="Freihand 1613">
                <a:extLst>
                  <a:ext uri="{FF2B5EF4-FFF2-40B4-BE49-F238E27FC236}">
                    <a16:creationId xmlns:a16="http://schemas.microsoft.com/office/drawing/2014/main" id="{41825F17-EB16-4E11-BABA-AEE5F452063D}"/>
                  </a:ext>
                </a:extLst>
              </p14:cNvPr>
              <p14:cNvContentPartPr/>
              <p14:nvPr/>
            </p14:nvContentPartPr>
            <p14:xfrm>
              <a:off x="24649759" y="16341694"/>
              <a:ext cx="360" cy="360"/>
            </p14:xfrm>
          </p:contentPart>
        </mc:Choice>
        <mc:Fallback xmlns="">
          <p:pic>
            <p:nvPicPr>
              <p:cNvPr id="1614" name="Freihand 1613">
                <a:extLst>
                  <a:ext uri="{FF2B5EF4-FFF2-40B4-BE49-F238E27FC236}">
                    <a16:creationId xmlns:a16="http://schemas.microsoft.com/office/drawing/2014/main" id="{41825F17-EB16-4E11-BABA-AEE5F452063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613759" y="162696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615" name="Freihand 1614">
                <a:extLst>
                  <a:ext uri="{FF2B5EF4-FFF2-40B4-BE49-F238E27FC236}">
                    <a16:creationId xmlns:a16="http://schemas.microsoft.com/office/drawing/2014/main" id="{93BF6A57-1D51-4F0B-9159-C34231F6920E}"/>
                  </a:ext>
                </a:extLst>
              </p14:cNvPr>
              <p14:cNvContentPartPr/>
              <p14:nvPr/>
            </p14:nvContentPartPr>
            <p14:xfrm>
              <a:off x="24902479" y="16264294"/>
              <a:ext cx="360" cy="360"/>
            </p14:xfrm>
          </p:contentPart>
        </mc:Choice>
        <mc:Fallback xmlns="">
          <p:pic>
            <p:nvPicPr>
              <p:cNvPr id="1615" name="Freihand 1614">
                <a:extLst>
                  <a:ext uri="{FF2B5EF4-FFF2-40B4-BE49-F238E27FC236}">
                    <a16:creationId xmlns:a16="http://schemas.microsoft.com/office/drawing/2014/main" id="{93BF6A57-1D51-4F0B-9159-C34231F6920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866839" y="161926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616" name="Freihand 1615">
                <a:extLst>
                  <a:ext uri="{FF2B5EF4-FFF2-40B4-BE49-F238E27FC236}">
                    <a16:creationId xmlns:a16="http://schemas.microsoft.com/office/drawing/2014/main" id="{A6804ED6-8C13-4418-96EA-41046D0B2686}"/>
                  </a:ext>
                </a:extLst>
              </p14:cNvPr>
              <p14:cNvContentPartPr/>
              <p14:nvPr/>
            </p14:nvContentPartPr>
            <p14:xfrm>
              <a:off x="24921559" y="16341694"/>
              <a:ext cx="360" cy="360"/>
            </p14:xfrm>
          </p:contentPart>
        </mc:Choice>
        <mc:Fallback xmlns="">
          <p:pic>
            <p:nvPicPr>
              <p:cNvPr id="1616" name="Freihand 1615">
                <a:extLst>
                  <a:ext uri="{FF2B5EF4-FFF2-40B4-BE49-F238E27FC236}">
                    <a16:creationId xmlns:a16="http://schemas.microsoft.com/office/drawing/2014/main" id="{A6804ED6-8C13-4418-96EA-41046D0B268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885919" y="162696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617" name="Freihand 1616">
                <a:extLst>
                  <a:ext uri="{FF2B5EF4-FFF2-40B4-BE49-F238E27FC236}">
                    <a16:creationId xmlns:a16="http://schemas.microsoft.com/office/drawing/2014/main" id="{98C7C76A-10F6-46FB-BE6A-DF4B9EC6A161}"/>
                  </a:ext>
                </a:extLst>
              </p14:cNvPr>
              <p14:cNvContentPartPr/>
              <p14:nvPr/>
            </p14:nvContentPartPr>
            <p14:xfrm>
              <a:off x="24921559" y="16341694"/>
              <a:ext cx="360" cy="8280"/>
            </p14:xfrm>
          </p:contentPart>
        </mc:Choice>
        <mc:Fallback xmlns="">
          <p:pic>
            <p:nvPicPr>
              <p:cNvPr id="1617" name="Freihand 1616">
                <a:extLst>
                  <a:ext uri="{FF2B5EF4-FFF2-40B4-BE49-F238E27FC236}">
                    <a16:creationId xmlns:a16="http://schemas.microsoft.com/office/drawing/2014/main" id="{98C7C76A-10F6-46FB-BE6A-DF4B9EC6A16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4885919" y="16269694"/>
                <a:ext cx="72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618" name="Freihand 1617">
                <a:extLst>
                  <a:ext uri="{FF2B5EF4-FFF2-40B4-BE49-F238E27FC236}">
                    <a16:creationId xmlns:a16="http://schemas.microsoft.com/office/drawing/2014/main" id="{D6A20A5E-9766-46F1-800A-511919473206}"/>
                  </a:ext>
                </a:extLst>
              </p14:cNvPr>
              <p14:cNvContentPartPr/>
              <p14:nvPr/>
            </p14:nvContentPartPr>
            <p14:xfrm>
              <a:off x="24902479" y="16380574"/>
              <a:ext cx="360" cy="360"/>
            </p14:xfrm>
          </p:contentPart>
        </mc:Choice>
        <mc:Fallback xmlns="">
          <p:pic>
            <p:nvPicPr>
              <p:cNvPr id="1618" name="Freihand 1617">
                <a:extLst>
                  <a:ext uri="{FF2B5EF4-FFF2-40B4-BE49-F238E27FC236}">
                    <a16:creationId xmlns:a16="http://schemas.microsoft.com/office/drawing/2014/main" id="{D6A20A5E-9766-46F1-800A-51191947320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866839" y="163089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619" name="Freihand 1618">
                <a:extLst>
                  <a:ext uri="{FF2B5EF4-FFF2-40B4-BE49-F238E27FC236}">
                    <a16:creationId xmlns:a16="http://schemas.microsoft.com/office/drawing/2014/main" id="{CD22CAD0-2058-4AC4-9CE3-9D8AB3AD6CBC}"/>
                  </a:ext>
                </a:extLst>
              </p14:cNvPr>
              <p14:cNvContentPartPr/>
              <p14:nvPr/>
            </p14:nvContentPartPr>
            <p14:xfrm>
              <a:off x="24746599" y="16439614"/>
              <a:ext cx="360" cy="360"/>
            </p14:xfrm>
          </p:contentPart>
        </mc:Choice>
        <mc:Fallback xmlns="">
          <p:pic>
            <p:nvPicPr>
              <p:cNvPr id="1619" name="Freihand 1618">
                <a:extLst>
                  <a:ext uri="{FF2B5EF4-FFF2-40B4-BE49-F238E27FC236}">
                    <a16:creationId xmlns:a16="http://schemas.microsoft.com/office/drawing/2014/main" id="{CD22CAD0-2058-4AC4-9CE3-9D8AB3AD6CB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710959" y="163676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20" name="Freihand 1619">
                <a:extLst>
                  <a:ext uri="{FF2B5EF4-FFF2-40B4-BE49-F238E27FC236}">
                    <a16:creationId xmlns:a16="http://schemas.microsoft.com/office/drawing/2014/main" id="{0F20EEFE-1D84-495E-AA82-C7F93B4E30C4}"/>
                  </a:ext>
                </a:extLst>
              </p14:cNvPr>
              <p14:cNvContentPartPr/>
              <p14:nvPr/>
            </p14:nvContentPartPr>
            <p14:xfrm>
              <a:off x="24746599" y="16517374"/>
              <a:ext cx="360" cy="360"/>
            </p14:xfrm>
          </p:contentPart>
        </mc:Choice>
        <mc:Fallback xmlns="">
          <p:pic>
            <p:nvPicPr>
              <p:cNvPr id="1620" name="Freihand 1619">
                <a:extLst>
                  <a:ext uri="{FF2B5EF4-FFF2-40B4-BE49-F238E27FC236}">
                    <a16:creationId xmlns:a16="http://schemas.microsoft.com/office/drawing/2014/main" id="{0F20EEFE-1D84-495E-AA82-C7F93B4E30C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710959" y="164457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621" name="Freihand 1620">
                <a:extLst>
                  <a:ext uri="{FF2B5EF4-FFF2-40B4-BE49-F238E27FC236}">
                    <a16:creationId xmlns:a16="http://schemas.microsoft.com/office/drawing/2014/main" id="{F27E256F-9B2D-47F8-AA55-2A4988047B89}"/>
                  </a:ext>
                </a:extLst>
              </p14:cNvPr>
              <p14:cNvContentPartPr/>
              <p14:nvPr/>
            </p14:nvContentPartPr>
            <p14:xfrm>
              <a:off x="24765679" y="16594414"/>
              <a:ext cx="59040" cy="59040"/>
            </p14:xfrm>
          </p:contentPart>
        </mc:Choice>
        <mc:Fallback xmlns="">
          <p:pic>
            <p:nvPicPr>
              <p:cNvPr id="1621" name="Freihand 1620">
                <a:extLst>
                  <a:ext uri="{FF2B5EF4-FFF2-40B4-BE49-F238E27FC236}">
                    <a16:creationId xmlns:a16="http://schemas.microsoft.com/office/drawing/2014/main" id="{F27E256F-9B2D-47F8-AA55-2A4988047B89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4730039" y="16522774"/>
                <a:ext cx="1306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622" name="Freihand 1621">
                <a:extLst>
                  <a:ext uri="{FF2B5EF4-FFF2-40B4-BE49-F238E27FC236}">
                    <a16:creationId xmlns:a16="http://schemas.microsoft.com/office/drawing/2014/main" id="{60B1520C-D7EE-4FBB-859B-68EB8F765994}"/>
                  </a:ext>
                </a:extLst>
              </p14:cNvPr>
              <p14:cNvContentPartPr/>
              <p14:nvPr/>
            </p14:nvContentPartPr>
            <p14:xfrm>
              <a:off x="24553999" y="16408294"/>
              <a:ext cx="349560" cy="303840"/>
            </p14:xfrm>
          </p:contentPart>
        </mc:Choice>
        <mc:Fallback xmlns="">
          <p:pic>
            <p:nvPicPr>
              <p:cNvPr id="1622" name="Freihand 1621">
                <a:extLst>
                  <a:ext uri="{FF2B5EF4-FFF2-40B4-BE49-F238E27FC236}">
                    <a16:creationId xmlns:a16="http://schemas.microsoft.com/office/drawing/2014/main" id="{60B1520C-D7EE-4FBB-859B-68EB8F765994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4518359" y="16336294"/>
                <a:ext cx="42120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624" name="Freihand 1623">
                <a:extLst>
                  <a:ext uri="{FF2B5EF4-FFF2-40B4-BE49-F238E27FC236}">
                    <a16:creationId xmlns:a16="http://schemas.microsoft.com/office/drawing/2014/main" id="{C83A0ADB-93D1-4AC7-9552-9C2EFCD5A457}"/>
                  </a:ext>
                </a:extLst>
              </p14:cNvPr>
              <p14:cNvContentPartPr/>
              <p14:nvPr/>
            </p14:nvContentPartPr>
            <p14:xfrm>
              <a:off x="24629599" y="16490014"/>
              <a:ext cx="8280" cy="7920"/>
            </p14:xfrm>
          </p:contentPart>
        </mc:Choice>
        <mc:Fallback xmlns="">
          <p:pic>
            <p:nvPicPr>
              <p:cNvPr id="1624" name="Freihand 1623">
                <a:extLst>
                  <a:ext uri="{FF2B5EF4-FFF2-40B4-BE49-F238E27FC236}">
                    <a16:creationId xmlns:a16="http://schemas.microsoft.com/office/drawing/2014/main" id="{C83A0ADB-93D1-4AC7-9552-9C2EFCD5A457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4593959" y="16418014"/>
                <a:ext cx="799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625" name="Freihand 1624">
                <a:extLst>
                  <a:ext uri="{FF2B5EF4-FFF2-40B4-BE49-F238E27FC236}">
                    <a16:creationId xmlns:a16="http://schemas.microsoft.com/office/drawing/2014/main" id="{C5D06D2C-0EFF-4127-8212-F0504899B44D}"/>
                  </a:ext>
                </a:extLst>
              </p14:cNvPr>
              <p14:cNvContentPartPr/>
              <p14:nvPr/>
            </p14:nvContentPartPr>
            <p14:xfrm>
              <a:off x="24649759" y="16517374"/>
              <a:ext cx="360" cy="360"/>
            </p14:xfrm>
          </p:contentPart>
        </mc:Choice>
        <mc:Fallback xmlns="">
          <p:pic>
            <p:nvPicPr>
              <p:cNvPr id="1625" name="Freihand 1624">
                <a:extLst>
                  <a:ext uri="{FF2B5EF4-FFF2-40B4-BE49-F238E27FC236}">
                    <a16:creationId xmlns:a16="http://schemas.microsoft.com/office/drawing/2014/main" id="{C5D06D2C-0EFF-4127-8212-F0504899B44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613759" y="164457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26" name="Freihand 1625">
                <a:extLst>
                  <a:ext uri="{FF2B5EF4-FFF2-40B4-BE49-F238E27FC236}">
                    <a16:creationId xmlns:a16="http://schemas.microsoft.com/office/drawing/2014/main" id="{02674BE8-E837-42FE-BE6E-6E6065CA2F70}"/>
                  </a:ext>
                </a:extLst>
              </p14:cNvPr>
              <p14:cNvContentPartPr/>
              <p14:nvPr/>
            </p14:nvContentPartPr>
            <p14:xfrm>
              <a:off x="24727519" y="16633654"/>
              <a:ext cx="360" cy="360"/>
            </p14:xfrm>
          </p:contentPart>
        </mc:Choice>
        <mc:Fallback xmlns="">
          <p:pic>
            <p:nvPicPr>
              <p:cNvPr id="1626" name="Freihand 1625">
                <a:extLst>
                  <a:ext uri="{FF2B5EF4-FFF2-40B4-BE49-F238E27FC236}">
                    <a16:creationId xmlns:a16="http://schemas.microsoft.com/office/drawing/2014/main" id="{02674BE8-E837-42FE-BE6E-6E6065CA2F7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691879" y="165616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627" name="Freihand 1626">
                <a:extLst>
                  <a:ext uri="{FF2B5EF4-FFF2-40B4-BE49-F238E27FC236}">
                    <a16:creationId xmlns:a16="http://schemas.microsoft.com/office/drawing/2014/main" id="{4D5905FC-1C5D-4B72-9329-51152124288F}"/>
                  </a:ext>
                </a:extLst>
              </p14:cNvPr>
              <p14:cNvContentPartPr/>
              <p14:nvPr/>
            </p14:nvContentPartPr>
            <p14:xfrm>
              <a:off x="24727519" y="16633654"/>
              <a:ext cx="360" cy="360"/>
            </p14:xfrm>
          </p:contentPart>
        </mc:Choice>
        <mc:Fallback xmlns="">
          <p:pic>
            <p:nvPicPr>
              <p:cNvPr id="1627" name="Freihand 1626">
                <a:extLst>
                  <a:ext uri="{FF2B5EF4-FFF2-40B4-BE49-F238E27FC236}">
                    <a16:creationId xmlns:a16="http://schemas.microsoft.com/office/drawing/2014/main" id="{4D5905FC-1C5D-4B72-9329-51152124288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691879" y="165616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28" name="Freihand 1627">
                <a:extLst>
                  <a:ext uri="{FF2B5EF4-FFF2-40B4-BE49-F238E27FC236}">
                    <a16:creationId xmlns:a16="http://schemas.microsoft.com/office/drawing/2014/main" id="{42BB20BA-DB68-4064-9F69-DD5A62D27177}"/>
                  </a:ext>
                </a:extLst>
              </p14:cNvPr>
              <p14:cNvContentPartPr/>
              <p14:nvPr/>
            </p14:nvContentPartPr>
            <p14:xfrm>
              <a:off x="24688639" y="16575334"/>
              <a:ext cx="19440" cy="39240"/>
            </p14:xfrm>
          </p:contentPart>
        </mc:Choice>
        <mc:Fallback xmlns="">
          <p:pic>
            <p:nvPicPr>
              <p:cNvPr id="1628" name="Freihand 1627">
                <a:extLst>
                  <a:ext uri="{FF2B5EF4-FFF2-40B4-BE49-F238E27FC236}">
                    <a16:creationId xmlns:a16="http://schemas.microsoft.com/office/drawing/2014/main" id="{42BB20BA-DB68-4064-9F69-DD5A62D2717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652639" y="16503694"/>
                <a:ext cx="910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29" name="Freihand 1628">
                <a:extLst>
                  <a:ext uri="{FF2B5EF4-FFF2-40B4-BE49-F238E27FC236}">
                    <a16:creationId xmlns:a16="http://schemas.microsoft.com/office/drawing/2014/main" id="{BE1B4597-D61F-4454-9CB6-654D70E1E630}"/>
                  </a:ext>
                </a:extLst>
              </p14:cNvPr>
              <p14:cNvContentPartPr/>
              <p14:nvPr/>
            </p14:nvContentPartPr>
            <p14:xfrm>
              <a:off x="24688639" y="16575334"/>
              <a:ext cx="360" cy="360"/>
            </p14:xfrm>
          </p:contentPart>
        </mc:Choice>
        <mc:Fallback xmlns="">
          <p:pic>
            <p:nvPicPr>
              <p:cNvPr id="1629" name="Freihand 1628">
                <a:extLst>
                  <a:ext uri="{FF2B5EF4-FFF2-40B4-BE49-F238E27FC236}">
                    <a16:creationId xmlns:a16="http://schemas.microsoft.com/office/drawing/2014/main" id="{BE1B4597-D61F-4454-9CB6-654D70E1E63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652639" y="165036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630" name="Freihand 1629">
                <a:extLst>
                  <a:ext uri="{FF2B5EF4-FFF2-40B4-BE49-F238E27FC236}">
                    <a16:creationId xmlns:a16="http://schemas.microsoft.com/office/drawing/2014/main" id="{EF774C9F-A47D-4B1B-A945-5A2A29E2C5C2}"/>
                  </a:ext>
                </a:extLst>
              </p14:cNvPr>
              <p14:cNvContentPartPr/>
              <p14:nvPr/>
            </p14:nvContentPartPr>
            <p14:xfrm>
              <a:off x="24688639" y="16575334"/>
              <a:ext cx="360" cy="360"/>
            </p14:xfrm>
          </p:contentPart>
        </mc:Choice>
        <mc:Fallback xmlns="">
          <p:pic>
            <p:nvPicPr>
              <p:cNvPr id="1630" name="Freihand 1629">
                <a:extLst>
                  <a:ext uri="{FF2B5EF4-FFF2-40B4-BE49-F238E27FC236}">
                    <a16:creationId xmlns:a16="http://schemas.microsoft.com/office/drawing/2014/main" id="{EF774C9F-A47D-4B1B-A945-5A2A29E2C5C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652639" y="165036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31" name="Freihand 1630">
                <a:extLst>
                  <a:ext uri="{FF2B5EF4-FFF2-40B4-BE49-F238E27FC236}">
                    <a16:creationId xmlns:a16="http://schemas.microsoft.com/office/drawing/2014/main" id="{C9057757-B851-45F8-89F6-3346A6C7F1E2}"/>
                  </a:ext>
                </a:extLst>
              </p14:cNvPr>
              <p14:cNvContentPartPr/>
              <p14:nvPr/>
            </p14:nvContentPartPr>
            <p14:xfrm>
              <a:off x="24610519" y="16517374"/>
              <a:ext cx="360" cy="360"/>
            </p14:xfrm>
          </p:contentPart>
        </mc:Choice>
        <mc:Fallback xmlns="">
          <p:pic>
            <p:nvPicPr>
              <p:cNvPr id="1631" name="Freihand 1630">
                <a:extLst>
                  <a:ext uri="{FF2B5EF4-FFF2-40B4-BE49-F238E27FC236}">
                    <a16:creationId xmlns:a16="http://schemas.microsoft.com/office/drawing/2014/main" id="{C9057757-B851-45F8-89F6-3346A6C7F1E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574879" y="164457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632" name="Freihand 1631">
                <a:extLst>
                  <a:ext uri="{FF2B5EF4-FFF2-40B4-BE49-F238E27FC236}">
                    <a16:creationId xmlns:a16="http://schemas.microsoft.com/office/drawing/2014/main" id="{CA7D39B0-3B59-4510-ADCF-B60330640B76}"/>
                  </a:ext>
                </a:extLst>
              </p14:cNvPr>
              <p14:cNvContentPartPr/>
              <p14:nvPr/>
            </p14:nvContentPartPr>
            <p14:xfrm>
              <a:off x="24804919" y="16458694"/>
              <a:ext cx="360" cy="360"/>
            </p14:xfrm>
          </p:contentPart>
        </mc:Choice>
        <mc:Fallback xmlns="">
          <p:pic>
            <p:nvPicPr>
              <p:cNvPr id="1632" name="Freihand 1631">
                <a:extLst>
                  <a:ext uri="{FF2B5EF4-FFF2-40B4-BE49-F238E27FC236}">
                    <a16:creationId xmlns:a16="http://schemas.microsoft.com/office/drawing/2014/main" id="{CA7D39B0-3B59-4510-ADCF-B60330640B7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768919" y="163866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33" name="Freihand 1632">
                <a:extLst>
                  <a:ext uri="{FF2B5EF4-FFF2-40B4-BE49-F238E27FC236}">
                    <a16:creationId xmlns:a16="http://schemas.microsoft.com/office/drawing/2014/main" id="{6DB38ECE-C12E-417E-96CE-62D2E0381ADB}"/>
                  </a:ext>
                </a:extLst>
              </p14:cNvPr>
              <p14:cNvContentPartPr/>
              <p14:nvPr/>
            </p14:nvContentPartPr>
            <p14:xfrm>
              <a:off x="24824719" y="16439614"/>
              <a:ext cx="360" cy="360"/>
            </p14:xfrm>
          </p:contentPart>
        </mc:Choice>
        <mc:Fallback xmlns="">
          <p:pic>
            <p:nvPicPr>
              <p:cNvPr id="1633" name="Freihand 1632">
                <a:extLst>
                  <a:ext uri="{FF2B5EF4-FFF2-40B4-BE49-F238E27FC236}">
                    <a16:creationId xmlns:a16="http://schemas.microsoft.com/office/drawing/2014/main" id="{6DB38ECE-C12E-417E-96CE-62D2E0381AD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788719" y="163676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634" name="Freihand 1633">
                <a:extLst>
                  <a:ext uri="{FF2B5EF4-FFF2-40B4-BE49-F238E27FC236}">
                    <a16:creationId xmlns:a16="http://schemas.microsoft.com/office/drawing/2014/main" id="{8B8C341B-F47E-4242-AC35-EA20C421F8F7}"/>
                  </a:ext>
                </a:extLst>
              </p14:cNvPr>
              <p14:cNvContentPartPr/>
              <p14:nvPr/>
            </p14:nvContentPartPr>
            <p14:xfrm>
              <a:off x="24824719" y="16341694"/>
              <a:ext cx="360" cy="39240"/>
            </p14:xfrm>
          </p:contentPart>
        </mc:Choice>
        <mc:Fallback xmlns="">
          <p:pic>
            <p:nvPicPr>
              <p:cNvPr id="1634" name="Freihand 1633">
                <a:extLst>
                  <a:ext uri="{FF2B5EF4-FFF2-40B4-BE49-F238E27FC236}">
                    <a16:creationId xmlns:a16="http://schemas.microsoft.com/office/drawing/2014/main" id="{8B8C341B-F47E-4242-AC35-EA20C421F8F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4788719" y="16269694"/>
                <a:ext cx="720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635" name="Freihand 1634">
                <a:extLst>
                  <a:ext uri="{FF2B5EF4-FFF2-40B4-BE49-F238E27FC236}">
                    <a16:creationId xmlns:a16="http://schemas.microsoft.com/office/drawing/2014/main" id="{F0CC2A67-F5A4-4940-9085-4094AD70AFA6}"/>
                  </a:ext>
                </a:extLst>
              </p14:cNvPr>
              <p14:cNvContentPartPr/>
              <p14:nvPr/>
            </p14:nvContentPartPr>
            <p14:xfrm>
              <a:off x="24727519" y="16731214"/>
              <a:ext cx="360" cy="360"/>
            </p14:xfrm>
          </p:contentPart>
        </mc:Choice>
        <mc:Fallback xmlns="">
          <p:pic>
            <p:nvPicPr>
              <p:cNvPr id="1635" name="Freihand 1634">
                <a:extLst>
                  <a:ext uri="{FF2B5EF4-FFF2-40B4-BE49-F238E27FC236}">
                    <a16:creationId xmlns:a16="http://schemas.microsoft.com/office/drawing/2014/main" id="{F0CC2A67-F5A4-4940-9085-4094AD70AFA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691879" y="1665957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636" name="Freihand 1635">
                <a:extLst>
                  <a:ext uri="{FF2B5EF4-FFF2-40B4-BE49-F238E27FC236}">
                    <a16:creationId xmlns:a16="http://schemas.microsoft.com/office/drawing/2014/main" id="{521A1EFC-A6A6-4A39-94AE-3FE057A7D5F6}"/>
                  </a:ext>
                </a:extLst>
              </p14:cNvPr>
              <p14:cNvContentPartPr/>
              <p14:nvPr/>
            </p14:nvContentPartPr>
            <p14:xfrm>
              <a:off x="24902479" y="16750654"/>
              <a:ext cx="360" cy="360"/>
            </p14:xfrm>
          </p:contentPart>
        </mc:Choice>
        <mc:Fallback xmlns="">
          <p:pic>
            <p:nvPicPr>
              <p:cNvPr id="1636" name="Freihand 1635">
                <a:extLst>
                  <a:ext uri="{FF2B5EF4-FFF2-40B4-BE49-F238E27FC236}">
                    <a16:creationId xmlns:a16="http://schemas.microsoft.com/office/drawing/2014/main" id="{521A1EFC-A6A6-4A39-94AE-3FE057A7D5F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866839" y="166786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637" name="Freihand 1636">
                <a:extLst>
                  <a:ext uri="{FF2B5EF4-FFF2-40B4-BE49-F238E27FC236}">
                    <a16:creationId xmlns:a16="http://schemas.microsoft.com/office/drawing/2014/main" id="{22F820C3-6669-4B84-B944-593D8B166D49}"/>
                  </a:ext>
                </a:extLst>
              </p14:cNvPr>
              <p14:cNvContentPartPr/>
              <p14:nvPr/>
            </p14:nvContentPartPr>
            <p14:xfrm>
              <a:off x="24921559" y="16750654"/>
              <a:ext cx="360" cy="360"/>
            </p14:xfrm>
          </p:contentPart>
        </mc:Choice>
        <mc:Fallback xmlns="">
          <p:pic>
            <p:nvPicPr>
              <p:cNvPr id="1637" name="Freihand 1636">
                <a:extLst>
                  <a:ext uri="{FF2B5EF4-FFF2-40B4-BE49-F238E27FC236}">
                    <a16:creationId xmlns:a16="http://schemas.microsoft.com/office/drawing/2014/main" id="{22F820C3-6669-4B84-B944-593D8B166D4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885919" y="166786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640" name="Freihand 1639">
                <a:extLst>
                  <a:ext uri="{FF2B5EF4-FFF2-40B4-BE49-F238E27FC236}">
                    <a16:creationId xmlns:a16="http://schemas.microsoft.com/office/drawing/2014/main" id="{94F8DDCB-7D01-4163-99ED-0F79F0563EBD}"/>
                  </a:ext>
                </a:extLst>
              </p14:cNvPr>
              <p14:cNvContentPartPr/>
              <p14:nvPr/>
            </p14:nvContentPartPr>
            <p14:xfrm>
              <a:off x="24785479" y="16828414"/>
              <a:ext cx="360" cy="360"/>
            </p14:xfrm>
          </p:contentPart>
        </mc:Choice>
        <mc:Fallback xmlns="">
          <p:pic>
            <p:nvPicPr>
              <p:cNvPr id="1640" name="Freihand 1639">
                <a:extLst>
                  <a:ext uri="{FF2B5EF4-FFF2-40B4-BE49-F238E27FC236}">
                    <a16:creationId xmlns:a16="http://schemas.microsoft.com/office/drawing/2014/main" id="{94F8DDCB-7D01-4163-99ED-0F79F0563EB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749839" y="1675677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641" name="Freihand 1640">
                <a:extLst>
                  <a:ext uri="{FF2B5EF4-FFF2-40B4-BE49-F238E27FC236}">
                    <a16:creationId xmlns:a16="http://schemas.microsoft.com/office/drawing/2014/main" id="{2419D638-6A42-45CD-9647-70909123C213}"/>
                  </a:ext>
                </a:extLst>
              </p14:cNvPr>
              <p14:cNvContentPartPr/>
              <p14:nvPr/>
            </p14:nvContentPartPr>
            <p14:xfrm>
              <a:off x="24785479" y="16692334"/>
              <a:ext cx="360" cy="360"/>
            </p14:xfrm>
          </p:contentPart>
        </mc:Choice>
        <mc:Fallback xmlns="">
          <p:pic>
            <p:nvPicPr>
              <p:cNvPr id="1641" name="Freihand 1640">
                <a:extLst>
                  <a:ext uri="{FF2B5EF4-FFF2-40B4-BE49-F238E27FC236}">
                    <a16:creationId xmlns:a16="http://schemas.microsoft.com/office/drawing/2014/main" id="{2419D638-6A42-45CD-9647-70909123C21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749839" y="166206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642" name="Freihand 1641">
                <a:extLst>
                  <a:ext uri="{FF2B5EF4-FFF2-40B4-BE49-F238E27FC236}">
                    <a16:creationId xmlns:a16="http://schemas.microsoft.com/office/drawing/2014/main" id="{638B2784-07DC-4306-BFA2-F59EF4DFE590}"/>
                  </a:ext>
                </a:extLst>
              </p14:cNvPr>
              <p14:cNvContentPartPr/>
              <p14:nvPr/>
            </p14:nvContentPartPr>
            <p14:xfrm>
              <a:off x="24785479" y="16672534"/>
              <a:ext cx="360" cy="360"/>
            </p14:xfrm>
          </p:contentPart>
        </mc:Choice>
        <mc:Fallback xmlns="">
          <p:pic>
            <p:nvPicPr>
              <p:cNvPr id="1642" name="Freihand 1641">
                <a:extLst>
                  <a:ext uri="{FF2B5EF4-FFF2-40B4-BE49-F238E27FC236}">
                    <a16:creationId xmlns:a16="http://schemas.microsoft.com/office/drawing/2014/main" id="{638B2784-07DC-4306-BFA2-F59EF4DFE59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749839" y="166008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643" name="Freihand 1642">
                <a:extLst>
                  <a:ext uri="{FF2B5EF4-FFF2-40B4-BE49-F238E27FC236}">
                    <a16:creationId xmlns:a16="http://schemas.microsoft.com/office/drawing/2014/main" id="{778F476B-484A-42AF-8314-54C4DF1F5D5B}"/>
                  </a:ext>
                </a:extLst>
              </p14:cNvPr>
              <p14:cNvContentPartPr/>
              <p14:nvPr/>
            </p14:nvContentPartPr>
            <p14:xfrm>
              <a:off x="24785479" y="16653454"/>
              <a:ext cx="360" cy="360"/>
            </p14:xfrm>
          </p:contentPart>
        </mc:Choice>
        <mc:Fallback xmlns="">
          <p:pic>
            <p:nvPicPr>
              <p:cNvPr id="1643" name="Freihand 1642">
                <a:extLst>
                  <a:ext uri="{FF2B5EF4-FFF2-40B4-BE49-F238E27FC236}">
                    <a16:creationId xmlns:a16="http://schemas.microsoft.com/office/drawing/2014/main" id="{778F476B-484A-42AF-8314-54C4DF1F5D5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749839" y="165814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644" name="Freihand 1643">
                <a:extLst>
                  <a:ext uri="{FF2B5EF4-FFF2-40B4-BE49-F238E27FC236}">
                    <a16:creationId xmlns:a16="http://schemas.microsoft.com/office/drawing/2014/main" id="{9127EA7E-8A47-48F2-B7B6-A2E9A7CE8EE2}"/>
                  </a:ext>
                </a:extLst>
              </p14:cNvPr>
              <p14:cNvContentPartPr/>
              <p14:nvPr/>
            </p14:nvContentPartPr>
            <p14:xfrm>
              <a:off x="24921559" y="16828414"/>
              <a:ext cx="360" cy="360"/>
            </p14:xfrm>
          </p:contentPart>
        </mc:Choice>
        <mc:Fallback xmlns="">
          <p:pic>
            <p:nvPicPr>
              <p:cNvPr id="1644" name="Freihand 1643">
                <a:extLst>
                  <a:ext uri="{FF2B5EF4-FFF2-40B4-BE49-F238E27FC236}">
                    <a16:creationId xmlns:a16="http://schemas.microsoft.com/office/drawing/2014/main" id="{9127EA7E-8A47-48F2-B7B6-A2E9A7CE8EE2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4885919" y="1675677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645" name="Freihand 1644">
                <a:extLst>
                  <a:ext uri="{FF2B5EF4-FFF2-40B4-BE49-F238E27FC236}">
                    <a16:creationId xmlns:a16="http://schemas.microsoft.com/office/drawing/2014/main" id="{535C5E57-CF73-4466-8E40-D225C7C526E6}"/>
                  </a:ext>
                </a:extLst>
              </p14:cNvPr>
              <p14:cNvContentPartPr/>
              <p14:nvPr/>
            </p14:nvContentPartPr>
            <p14:xfrm>
              <a:off x="24785479" y="16808614"/>
              <a:ext cx="360" cy="360"/>
            </p14:xfrm>
          </p:contentPart>
        </mc:Choice>
        <mc:Fallback xmlns="">
          <p:pic>
            <p:nvPicPr>
              <p:cNvPr id="1645" name="Freihand 1644">
                <a:extLst>
                  <a:ext uri="{FF2B5EF4-FFF2-40B4-BE49-F238E27FC236}">
                    <a16:creationId xmlns:a16="http://schemas.microsoft.com/office/drawing/2014/main" id="{535C5E57-CF73-4466-8E40-D225C7C526E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749839" y="167366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646" name="Freihand 1645">
                <a:extLst>
                  <a:ext uri="{FF2B5EF4-FFF2-40B4-BE49-F238E27FC236}">
                    <a16:creationId xmlns:a16="http://schemas.microsoft.com/office/drawing/2014/main" id="{79F10918-BEF9-4410-AF2D-CC2F4344D18F}"/>
                  </a:ext>
                </a:extLst>
              </p14:cNvPr>
              <p14:cNvContentPartPr/>
              <p14:nvPr/>
            </p14:nvContentPartPr>
            <p14:xfrm>
              <a:off x="24785479" y="16808614"/>
              <a:ext cx="360" cy="360"/>
            </p14:xfrm>
          </p:contentPart>
        </mc:Choice>
        <mc:Fallback xmlns="">
          <p:pic>
            <p:nvPicPr>
              <p:cNvPr id="1646" name="Freihand 1645">
                <a:extLst>
                  <a:ext uri="{FF2B5EF4-FFF2-40B4-BE49-F238E27FC236}">
                    <a16:creationId xmlns:a16="http://schemas.microsoft.com/office/drawing/2014/main" id="{79F10918-BEF9-4410-AF2D-CC2F4344D18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749839" y="167366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647" name="Freihand 1646">
                <a:extLst>
                  <a:ext uri="{FF2B5EF4-FFF2-40B4-BE49-F238E27FC236}">
                    <a16:creationId xmlns:a16="http://schemas.microsoft.com/office/drawing/2014/main" id="{C7A3F01F-9875-4A51-A0A7-E2A0F256F6F3}"/>
                  </a:ext>
                </a:extLst>
              </p14:cNvPr>
              <p14:cNvContentPartPr/>
              <p14:nvPr/>
            </p14:nvContentPartPr>
            <p14:xfrm>
              <a:off x="24863599" y="16789534"/>
              <a:ext cx="360" cy="360"/>
            </p14:xfrm>
          </p:contentPart>
        </mc:Choice>
        <mc:Fallback xmlns="">
          <p:pic>
            <p:nvPicPr>
              <p:cNvPr id="1647" name="Freihand 1646">
                <a:extLst>
                  <a:ext uri="{FF2B5EF4-FFF2-40B4-BE49-F238E27FC236}">
                    <a16:creationId xmlns:a16="http://schemas.microsoft.com/office/drawing/2014/main" id="{C7A3F01F-9875-4A51-A0A7-E2A0F256F6F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827599" y="167175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648" name="Freihand 1647">
                <a:extLst>
                  <a:ext uri="{FF2B5EF4-FFF2-40B4-BE49-F238E27FC236}">
                    <a16:creationId xmlns:a16="http://schemas.microsoft.com/office/drawing/2014/main" id="{748B0A6E-5B84-4613-9E96-5C6C4762DDAA}"/>
                  </a:ext>
                </a:extLst>
              </p14:cNvPr>
              <p14:cNvContentPartPr/>
              <p14:nvPr/>
            </p14:nvContentPartPr>
            <p14:xfrm>
              <a:off x="24863599" y="16789534"/>
              <a:ext cx="360" cy="360"/>
            </p14:xfrm>
          </p:contentPart>
        </mc:Choice>
        <mc:Fallback xmlns="">
          <p:pic>
            <p:nvPicPr>
              <p:cNvPr id="1648" name="Freihand 1647">
                <a:extLst>
                  <a:ext uri="{FF2B5EF4-FFF2-40B4-BE49-F238E27FC236}">
                    <a16:creationId xmlns:a16="http://schemas.microsoft.com/office/drawing/2014/main" id="{748B0A6E-5B84-4613-9E96-5C6C4762DDA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827599" y="167175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649" name="Freihand 1648">
                <a:extLst>
                  <a:ext uri="{FF2B5EF4-FFF2-40B4-BE49-F238E27FC236}">
                    <a16:creationId xmlns:a16="http://schemas.microsoft.com/office/drawing/2014/main" id="{BDF8C43F-E010-45CE-98B0-9663CA9E57BA}"/>
                  </a:ext>
                </a:extLst>
              </p14:cNvPr>
              <p14:cNvContentPartPr/>
              <p14:nvPr/>
            </p14:nvContentPartPr>
            <p14:xfrm>
              <a:off x="24863599" y="16789534"/>
              <a:ext cx="360" cy="360"/>
            </p14:xfrm>
          </p:contentPart>
        </mc:Choice>
        <mc:Fallback xmlns="">
          <p:pic>
            <p:nvPicPr>
              <p:cNvPr id="1649" name="Freihand 1648">
                <a:extLst>
                  <a:ext uri="{FF2B5EF4-FFF2-40B4-BE49-F238E27FC236}">
                    <a16:creationId xmlns:a16="http://schemas.microsoft.com/office/drawing/2014/main" id="{BDF8C43F-E010-45CE-98B0-9663CA9E57B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827599" y="167175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650" name="Freihand 1649">
                <a:extLst>
                  <a:ext uri="{FF2B5EF4-FFF2-40B4-BE49-F238E27FC236}">
                    <a16:creationId xmlns:a16="http://schemas.microsoft.com/office/drawing/2014/main" id="{D870E782-784C-41C1-98ED-99A02C39D490}"/>
                  </a:ext>
                </a:extLst>
              </p14:cNvPr>
              <p14:cNvContentPartPr/>
              <p14:nvPr/>
            </p14:nvContentPartPr>
            <p14:xfrm>
              <a:off x="25174639" y="16458694"/>
              <a:ext cx="360" cy="360"/>
            </p14:xfrm>
          </p:contentPart>
        </mc:Choice>
        <mc:Fallback xmlns="">
          <p:pic>
            <p:nvPicPr>
              <p:cNvPr id="1650" name="Freihand 1649">
                <a:extLst>
                  <a:ext uri="{FF2B5EF4-FFF2-40B4-BE49-F238E27FC236}">
                    <a16:creationId xmlns:a16="http://schemas.microsoft.com/office/drawing/2014/main" id="{D870E782-784C-41C1-98ED-99A02C39D49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5138639" y="163866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651" name="Freihand 1650">
                <a:extLst>
                  <a:ext uri="{FF2B5EF4-FFF2-40B4-BE49-F238E27FC236}">
                    <a16:creationId xmlns:a16="http://schemas.microsoft.com/office/drawing/2014/main" id="{7996C89C-76AD-4525-87B7-D3FBDF00BFEB}"/>
                  </a:ext>
                </a:extLst>
              </p14:cNvPr>
              <p14:cNvContentPartPr/>
              <p14:nvPr/>
            </p14:nvContentPartPr>
            <p14:xfrm>
              <a:off x="24630679" y="16415854"/>
              <a:ext cx="544320" cy="122760"/>
            </p14:xfrm>
          </p:contentPart>
        </mc:Choice>
        <mc:Fallback xmlns="">
          <p:pic>
            <p:nvPicPr>
              <p:cNvPr id="1651" name="Freihand 1650">
                <a:extLst>
                  <a:ext uri="{FF2B5EF4-FFF2-40B4-BE49-F238E27FC236}">
                    <a16:creationId xmlns:a16="http://schemas.microsoft.com/office/drawing/2014/main" id="{7996C89C-76AD-4525-87B7-D3FBDF00BFEB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24595039" y="16344214"/>
                <a:ext cx="6159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652" name="Freihand 1651">
                <a:extLst>
                  <a:ext uri="{FF2B5EF4-FFF2-40B4-BE49-F238E27FC236}">
                    <a16:creationId xmlns:a16="http://schemas.microsoft.com/office/drawing/2014/main" id="{FA333158-AD99-40F8-86B7-09EB60560FB2}"/>
                  </a:ext>
                </a:extLst>
              </p14:cNvPr>
              <p14:cNvContentPartPr/>
              <p14:nvPr/>
            </p14:nvContentPartPr>
            <p14:xfrm>
              <a:off x="24882679" y="16517374"/>
              <a:ext cx="360" cy="360"/>
            </p14:xfrm>
          </p:contentPart>
        </mc:Choice>
        <mc:Fallback xmlns="">
          <p:pic>
            <p:nvPicPr>
              <p:cNvPr id="1652" name="Freihand 1651">
                <a:extLst>
                  <a:ext uri="{FF2B5EF4-FFF2-40B4-BE49-F238E27FC236}">
                    <a16:creationId xmlns:a16="http://schemas.microsoft.com/office/drawing/2014/main" id="{FA333158-AD99-40F8-86B7-09EB60560FB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847039" y="164457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653" name="Freihand 1652">
                <a:extLst>
                  <a:ext uri="{FF2B5EF4-FFF2-40B4-BE49-F238E27FC236}">
                    <a16:creationId xmlns:a16="http://schemas.microsoft.com/office/drawing/2014/main" id="{6B887D38-7A12-4553-965F-B29D0DE30E36}"/>
                  </a:ext>
                </a:extLst>
              </p14:cNvPr>
              <p14:cNvContentPartPr/>
              <p14:nvPr/>
            </p14:nvContentPartPr>
            <p14:xfrm>
              <a:off x="24770359" y="16497574"/>
              <a:ext cx="15840" cy="15840"/>
            </p14:xfrm>
          </p:contentPart>
        </mc:Choice>
        <mc:Fallback xmlns="">
          <p:pic>
            <p:nvPicPr>
              <p:cNvPr id="1653" name="Freihand 1652">
                <a:extLst>
                  <a:ext uri="{FF2B5EF4-FFF2-40B4-BE49-F238E27FC236}">
                    <a16:creationId xmlns:a16="http://schemas.microsoft.com/office/drawing/2014/main" id="{6B887D38-7A12-4553-965F-B29D0DE30E36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24734359" y="16425574"/>
                <a:ext cx="874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654" name="Freihand 1653">
                <a:extLst>
                  <a:ext uri="{FF2B5EF4-FFF2-40B4-BE49-F238E27FC236}">
                    <a16:creationId xmlns:a16="http://schemas.microsoft.com/office/drawing/2014/main" id="{472421D0-A158-4AAF-8BA2-F5BE972A434B}"/>
                  </a:ext>
                </a:extLst>
              </p14:cNvPr>
              <p14:cNvContentPartPr/>
              <p14:nvPr/>
            </p14:nvContentPartPr>
            <p14:xfrm>
              <a:off x="24727519" y="16555534"/>
              <a:ext cx="360" cy="360"/>
            </p14:xfrm>
          </p:contentPart>
        </mc:Choice>
        <mc:Fallback xmlns="">
          <p:pic>
            <p:nvPicPr>
              <p:cNvPr id="1654" name="Freihand 1653">
                <a:extLst>
                  <a:ext uri="{FF2B5EF4-FFF2-40B4-BE49-F238E27FC236}">
                    <a16:creationId xmlns:a16="http://schemas.microsoft.com/office/drawing/2014/main" id="{472421D0-A158-4AAF-8BA2-F5BE972A434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691879" y="164838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30" name="Freihand 2329">
                <a:extLst>
                  <a:ext uri="{FF2B5EF4-FFF2-40B4-BE49-F238E27FC236}">
                    <a16:creationId xmlns:a16="http://schemas.microsoft.com/office/drawing/2014/main" id="{47F149A4-8814-4E0D-88DC-BE752CBF108F}"/>
                  </a:ext>
                </a:extLst>
              </p14:cNvPr>
              <p14:cNvContentPartPr/>
              <p14:nvPr/>
            </p14:nvContentPartPr>
            <p14:xfrm>
              <a:off x="25041079" y="17022094"/>
              <a:ext cx="115920" cy="105840"/>
            </p14:xfrm>
          </p:contentPart>
        </mc:Choice>
        <mc:Fallback xmlns="">
          <p:pic>
            <p:nvPicPr>
              <p:cNvPr id="2330" name="Freihand 2329">
                <a:extLst>
                  <a:ext uri="{FF2B5EF4-FFF2-40B4-BE49-F238E27FC236}">
                    <a16:creationId xmlns:a16="http://schemas.microsoft.com/office/drawing/2014/main" id="{47F149A4-8814-4E0D-88DC-BE752CBF108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5005079" y="16950094"/>
                <a:ext cx="1875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29" name="Freihand 2328">
                <a:extLst>
                  <a:ext uri="{FF2B5EF4-FFF2-40B4-BE49-F238E27FC236}">
                    <a16:creationId xmlns:a16="http://schemas.microsoft.com/office/drawing/2014/main" id="{A5A16F10-B11D-40FF-AEC9-D00BC2C1BF44}"/>
                  </a:ext>
                </a:extLst>
              </p14:cNvPr>
              <p14:cNvContentPartPr/>
              <p14:nvPr/>
            </p14:nvContentPartPr>
            <p14:xfrm>
              <a:off x="25173919" y="17139094"/>
              <a:ext cx="3960" cy="2520"/>
            </p14:xfrm>
          </p:contentPart>
        </mc:Choice>
        <mc:Fallback xmlns="">
          <p:pic>
            <p:nvPicPr>
              <p:cNvPr id="2329" name="Freihand 2328">
                <a:extLst>
                  <a:ext uri="{FF2B5EF4-FFF2-40B4-BE49-F238E27FC236}">
                    <a16:creationId xmlns:a16="http://schemas.microsoft.com/office/drawing/2014/main" id="{A5A16F10-B11D-40FF-AEC9-D00BC2C1BF44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5137919" y="17067454"/>
                <a:ext cx="756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28" name="Freihand 2327">
                <a:extLst>
                  <a:ext uri="{FF2B5EF4-FFF2-40B4-BE49-F238E27FC236}">
                    <a16:creationId xmlns:a16="http://schemas.microsoft.com/office/drawing/2014/main" id="{38DA5C60-E95C-4FAE-8240-22D499102797}"/>
                  </a:ext>
                </a:extLst>
              </p14:cNvPr>
              <p14:cNvContentPartPr/>
              <p14:nvPr/>
            </p14:nvContentPartPr>
            <p14:xfrm>
              <a:off x="25195159" y="17153134"/>
              <a:ext cx="431640" cy="206280"/>
            </p14:xfrm>
          </p:contentPart>
        </mc:Choice>
        <mc:Fallback xmlns="">
          <p:pic>
            <p:nvPicPr>
              <p:cNvPr id="2328" name="Freihand 2327">
                <a:extLst>
                  <a:ext uri="{FF2B5EF4-FFF2-40B4-BE49-F238E27FC236}">
                    <a16:creationId xmlns:a16="http://schemas.microsoft.com/office/drawing/2014/main" id="{38DA5C60-E95C-4FAE-8240-22D49910279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5159159" y="17081494"/>
                <a:ext cx="5032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657" name="Freihand 1656">
                <a:extLst>
                  <a:ext uri="{FF2B5EF4-FFF2-40B4-BE49-F238E27FC236}">
                    <a16:creationId xmlns:a16="http://schemas.microsoft.com/office/drawing/2014/main" id="{513364B9-916F-495D-B10D-4115C66AD62F}"/>
                  </a:ext>
                </a:extLst>
              </p14:cNvPr>
              <p14:cNvContentPartPr/>
              <p14:nvPr/>
            </p14:nvContentPartPr>
            <p14:xfrm>
              <a:off x="26108479" y="18131254"/>
              <a:ext cx="1024920" cy="469080"/>
            </p14:xfrm>
          </p:contentPart>
        </mc:Choice>
        <mc:Fallback xmlns="">
          <p:pic>
            <p:nvPicPr>
              <p:cNvPr id="1657" name="Freihand 1656">
                <a:extLst>
                  <a:ext uri="{FF2B5EF4-FFF2-40B4-BE49-F238E27FC236}">
                    <a16:creationId xmlns:a16="http://schemas.microsoft.com/office/drawing/2014/main" id="{513364B9-916F-495D-B10D-4115C66AD62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6072839" y="18059614"/>
                <a:ext cx="10965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658" name="Freihand 1657">
                <a:extLst>
                  <a:ext uri="{FF2B5EF4-FFF2-40B4-BE49-F238E27FC236}">
                    <a16:creationId xmlns:a16="http://schemas.microsoft.com/office/drawing/2014/main" id="{0860AEC9-1E78-479A-B958-1089905942DB}"/>
                  </a:ext>
                </a:extLst>
              </p14:cNvPr>
              <p14:cNvContentPartPr/>
              <p14:nvPr/>
            </p14:nvContentPartPr>
            <p14:xfrm>
              <a:off x="26789239" y="18307294"/>
              <a:ext cx="308160" cy="125640"/>
            </p14:xfrm>
          </p:contentPart>
        </mc:Choice>
        <mc:Fallback xmlns="">
          <p:pic>
            <p:nvPicPr>
              <p:cNvPr id="1658" name="Freihand 1657">
                <a:extLst>
                  <a:ext uri="{FF2B5EF4-FFF2-40B4-BE49-F238E27FC236}">
                    <a16:creationId xmlns:a16="http://schemas.microsoft.com/office/drawing/2014/main" id="{0860AEC9-1E78-479A-B958-1089905942D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6753599" y="18235294"/>
                <a:ext cx="3798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659" name="Freihand 1658">
                <a:extLst>
                  <a:ext uri="{FF2B5EF4-FFF2-40B4-BE49-F238E27FC236}">
                    <a16:creationId xmlns:a16="http://schemas.microsoft.com/office/drawing/2014/main" id="{A2D37F77-CF9C-4A57-8162-3C491CBDBD76}"/>
                  </a:ext>
                </a:extLst>
              </p14:cNvPr>
              <p14:cNvContentPartPr/>
              <p14:nvPr/>
            </p14:nvContentPartPr>
            <p14:xfrm>
              <a:off x="26731279" y="18268054"/>
              <a:ext cx="360" cy="360"/>
            </p14:xfrm>
          </p:contentPart>
        </mc:Choice>
        <mc:Fallback xmlns="">
          <p:pic>
            <p:nvPicPr>
              <p:cNvPr id="1659" name="Freihand 1658">
                <a:extLst>
                  <a:ext uri="{FF2B5EF4-FFF2-40B4-BE49-F238E27FC236}">
                    <a16:creationId xmlns:a16="http://schemas.microsoft.com/office/drawing/2014/main" id="{A2D37F77-CF9C-4A57-8162-3C491CBDBD7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6695639" y="181964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660" name="Freihand 1659">
                <a:extLst>
                  <a:ext uri="{FF2B5EF4-FFF2-40B4-BE49-F238E27FC236}">
                    <a16:creationId xmlns:a16="http://schemas.microsoft.com/office/drawing/2014/main" id="{48B4DEB6-1C58-4469-9204-F39DA0A82562}"/>
                  </a:ext>
                </a:extLst>
              </p14:cNvPr>
              <p14:cNvContentPartPr/>
              <p14:nvPr/>
            </p14:nvContentPartPr>
            <p14:xfrm>
              <a:off x="26731279" y="18365254"/>
              <a:ext cx="360" cy="360"/>
            </p14:xfrm>
          </p:contentPart>
        </mc:Choice>
        <mc:Fallback xmlns="">
          <p:pic>
            <p:nvPicPr>
              <p:cNvPr id="1660" name="Freihand 1659">
                <a:extLst>
                  <a:ext uri="{FF2B5EF4-FFF2-40B4-BE49-F238E27FC236}">
                    <a16:creationId xmlns:a16="http://schemas.microsoft.com/office/drawing/2014/main" id="{48B4DEB6-1C58-4469-9204-F39DA0A8256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6695639" y="182932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661" name="Freihand 1660">
                <a:extLst>
                  <a:ext uri="{FF2B5EF4-FFF2-40B4-BE49-F238E27FC236}">
                    <a16:creationId xmlns:a16="http://schemas.microsoft.com/office/drawing/2014/main" id="{8B4EB67E-D57B-4437-9264-80E375A4CD90}"/>
                  </a:ext>
                </a:extLst>
              </p14:cNvPr>
              <p14:cNvContentPartPr/>
              <p14:nvPr/>
            </p14:nvContentPartPr>
            <p14:xfrm>
              <a:off x="26653519" y="18326374"/>
              <a:ext cx="360" cy="360"/>
            </p14:xfrm>
          </p:contentPart>
        </mc:Choice>
        <mc:Fallback xmlns="">
          <p:pic>
            <p:nvPicPr>
              <p:cNvPr id="1661" name="Freihand 1660">
                <a:extLst>
                  <a:ext uri="{FF2B5EF4-FFF2-40B4-BE49-F238E27FC236}">
                    <a16:creationId xmlns:a16="http://schemas.microsoft.com/office/drawing/2014/main" id="{8B4EB67E-D57B-4437-9264-80E375A4CD9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6617519" y="1825437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662" name="Freihand 1661">
                <a:extLst>
                  <a:ext uri="{FF2B5EF4-FFF2-40B4-BE49-F238E27FC236}">
                    <a16:creationId xmlns:a16="http://schemas.microsoft.com/office/drawing/2014/main" id="{0AD2BFD2-8304-4581-AB3E-949B8869A709}"/>
                  </a:ext>
                </a:extLst>
              </p14:cNvPr>
              <p14:cNvContentPartPr/>
              <p14:nvPr/>
            </p14:nvContentPartPr>
            <p14:xfrm>
              <a:off x="26692399" y="18346174"/>
              <a:ext cx="34920" cy="23400"/>
            </p14:xfrm>
          </p:contentPart>
        </mc:Choice>
        <mc:Fallback xmlns="">
          <p:pic>
            <p:nvPicPr>
              <p:cNvPr id="1662" name="Freihand 1661">
                <a:extLst>
                  <a:ext uri="{FF2B5EF4-FFF2-40B4-BE49-F238E27FC236}">
                    <a16:creationId xmlns:a16="http://schemas.microsoft.com/office/drawing/2014/main" id="{0AD2BFD2-8304-4581-AB3E-949B8869A709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26656399" y="18274174"/>
                <a:ext cx="1065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663" name="Freihand 1662">
                <a:extLst>
                  <a:ext uri="{FF2B5EF4-FFF2-40B4-BE49-F238E27FC236}">
                    <a16:creationId xmlns:a16="http://schemas.microsoft.com/office/drawing/2014/main" id="{3871CB2B-BEAF-4231-B809-1E0536E5B632}"/>
                  </a:ext>
                </a:extLst>
              </p14:cNvPr>
              <p14:cNvContentPartPr/>
              <p14:nvPr/>
            </p14:nvContentPartPr>
            <p14:xfrm>
              <a:off x="26770159" y="18385054"/>
              <a:ext cx="360" cy="360"/>
            </p14:xfrm>
          </p:contentPart>
        </mc:Choice>
        <mc:Fallback xmlns="">
          <p:pic>
            <p:nvPicPr>
              <p:cNvPr id="1663" name="Freihand 1662">
                <a:extLst>
                  <a:ext uri="{FF2B5EF4-FFF2-40B4-BE49-F238E27FC236}">
                    <a16:creationId xmlns:a16="http://schemas.microsoft.com/office/drawing/2014/main" id="{3871CB2B-BEAF-4231-B809-1E0536E5B63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6734519" y="183134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664" name="Freihand 1663">
                <a:extLst>
                  <a:ext uri="{FF2B5EF4-FFF2-40B4-BE49-F238E27FC236}">
                    <a16:creationId xmlns:a16="http://schemas.microsoft.com/office/drawing/2014/main" id="{EB5CBCC5-99AB-425F-AB26-01A45523205D}"/>
                  </a:ext>
                </a:extLst>
              </p14:cNvPr>
              <p14:cNvContentPartPr/>
              <p14:nvPr/>
            </p14:nvContentPartPr>
            <p14:xfrm>
              <a:off x="26789239" y="18385054"/>
              <a:ext cx="163800" cy="360"/>
            </p14:xfrm>
          </p:contentPart>
        </mc:Choice>
        <mc:Fallback xmlns="">
          <p:pic>
            <p:nvPicPr>
              <p:cNvPr id="1664" name="Freihand 1663">
                <a:extLst>
                  <a:ext uri="{FF2B5EF4-FFF2-40B4-BE49-F238E27FC236}">
                    <a16:creationId xmlns:a16="http://schemas.microsoft.com/office/drawing/2014/main" id="{EB5CBCC5-99AB-425F-AB26-01A45523205D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6753599" y="18313414"/>
                <a:ext cx="235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665" name="Freihand 1664">
                <a:extLst>
                  <a:ext uri="{FF2B5EF4-FFF2-40B4-BE49-F238E27FC236}">
                    <a16:creationId xmlns:a16="http://schemas.microsoft.com/office/drawing/2014/main" id="{463741CD-3E06-43B0-8B40-30D5D9B3C01E}"/>
                  </a:ext>
                </a:extLst>
              </p14:cNvPr>
              <p14:cNvContentPartPr/>
              <p14:nvPr/>
            </p14:nvContentPartPr>
            <p14:xfrm>
              <a:off x="26964559" y="18385054"/>
              <a:ext cx="47160" cy="58320"/>
            </p14:xfrm>
          </p:contentPart>
        </mc:Choice>
        <mc:Fallback xmlns="">
          <p:pic>
            <p:nvPicPr>
              <p:cNvPr id="1665" name="Freihand 1664">
                <a:extLst>
                  <a:ext uri="{FF2B5EF4-FFF2-40B4-BE49-F238E27FC236}">
                    <a16:creationId xmlns:a16="http://schemas.microsoft.com/office/drawing/2014/main" id="{463741CD-3E06-43B0-8B40-30D5D9B3C01E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6928559" y="18313414"/>
                <a:ext cx="1188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666" name="Freihand 1665">
                <a:extLst>
                  <a:ext uri="{FF2B5EF4-FFF2-40B4-BE49-F238E27FC236}">
                    <a16:creationId xmlns:a16="http://schemas.microsoft.com/office/drawing/2014/main" id="{13E71D23-B5A2-4D20-86DD-087FA2387E0F}"/>
                  </a:ext>
                </a:extLst>
              </p14:cNvPr>
              <p14:cNvContentPartPr/>
              <p14:nvPr/>
            </p14:nvContentPartPr>
            <p14:xfrm>
              <a:off x="27023239" y="18462454"/>
              <a:ext cx="360" cy="360"/>
            </p14:xfrm>
          </p:contentPart>
        </mc:Choice>
        <mc:Fallback xmlns="">
          <p:pic>
            <p:nvPicPr>
              <p:cNvPr id="1666" name="Freihand 1665">
                <a:extLst>
                  <a:ext uri="{FF2B5EF4-FFF2-40B4-BE49-F238E27FC236}">
                    <a16:creationId xmlns:a16="http://schemas.microsoft.com/office/drawing/2014/main" id="{13E71D23-B5A2-4D20-86DD-087FA2387E0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6987239" y="183904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667" name="Freihand 1666">
                <a:extLst>
                  <a:ext uri="{FF2B5EF4-FFF2-40B4-BE49-F238E27FC236}">
                    <a16:creationId xmlns:a16="http://schemas.microsoft.com/office/drawing/2014/main" id="{2DC5C270-ED25-4ADA-80DB-A9963784E66D}"/>
                  </a:ext>
                </a:extLst>
              </p14:cNvPr>
              <p14:cNvContentPartPr/>
              <p14:nvPr/>
            </p14:nvContentPartPr>
            <p14:xfrm>
              <a:off x="25291639" y="15505414"/>
              <a:ext cx="360" cy="7920"/>
            </p14:xfrm>
          </p:contentPart>
        </mc:Choice>
        <mc:Fallback xmlns="">
          <p:pic>
            <p:nvPicPr>
              <p:cNvPr id="1667" name="Freihand 1666">
                <a:extLst>
                  <a:ext uri="{FF2B5EF4-FFF2-40B4-BE49-F238E27FC236}">
                    <a16:creationId xmlns:a16="http://schemas.microsoft.com/office/drawing/2014/main" id="{2DC5C270-ED25-4ADA-80DB-A9963784E66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5255639" y="15433774"/>
                <a:ext cx="720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668" name="Freihand 1667">
                <a:extLst>
                  <a:ext uri="{FF2B5EF4-FFF2-40B4-BE49-F238E27FC236}">
                    <a16:creationId xmlns:a16="http://schemas.microsoft.com/office/drawing/2014/main" id="{727C1194-77C1-498F-9D4F-E2A69694477E}"/>
                  </a:ext>
                </a:extLst>
              </p14:cNvPr>
              <p14:cNvContentPartPr/>
              <p14:nvPr/>
            </p14:nvContentPartPr>
            <p14:xfrm>
              <a:off x="25271839" y="15524854"/>
              <a:ext cx="360" cy="360"/>
            </p14:xfrm>
          </p:contentPart>
        </mc:Choice>
        <mc:Fallback xmlns="">
          <p:pic>
            <p:nvPicPr>
              <p:cNvPr id="1668" name="Freihand 1667">
                <a:extLst>
                  <a:ext uri="{FF2B5EF4-FFF2-40B4-BE49-F238E27FC236}">
                    <a16:creationId xmlns:a16="http://schemas.microsoft.com/office/drawing/2014/main" id="{727C1194-77C1-498F-9D4F-E2A69694477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5235839" y="154528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669" name="Freihand 1668">
                <a:extLst>
                  <a:ext uri="{FF2B5EF4-FFF2-40B4-BE49-F238E27FC236}">
                    <a16:creationId xmlns:a16="http://schemas.microsoft.com/office/drawing/2014/main" id="{5FD6A7E1-8005-4AAA-BA23-A88DF34F72FB}"/>
                  </a:ext>
                </a:extLst>
              </p14:cNvPr>
              <p14:cNvContentPartPr/>
              <p14:nvPr/>
            </p14:nvContentPartPr>
            <p14:xfrm>
              <a:off x="25563439" y="15193654"/>
              <a:ext cx="360" cy="360"/>
            </p14:xfrm>
          </p:contentPart>
        </mc:Choice>
        <mc:Fallback xmlns="">
          <p:pic>
            <p:nvPicPr>
              <p:cNvPr id="1669" name="Freihand 1668">
                <a:extLst>
                  <a:ext uri="{FF2B5EF4-FFF2-40B4-BE49-F238E27FC236}">
                    <a16:creationId xmlns:a16="http://schemas.microsoft.com/office/drawing/2014/main" id="{5FD6A7E1-8005-4AAA-BA23-A88DF34F72F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5527799" y="151220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670" name="Freihand 1669">
                <a:extLst>
                  <a:ext uri="{FF2B5EF4-FFF2-40B4-BE49-F238E27FC236}">
                    <a16:creationId xmlns:a16="http://schemas.microsoft.com/office/drawing/2014/main" id="{0541B328-E344-499B-A6B4-C9120835E719}"/>
                  </a:ext>
                </a:extLst>
              </p14:cNvPr>
              <p14:cNvContentPartPr/>
              <p14:nvPr/>
            </p14:nvContentPartPr>
            <p14:xfrm>
              <a:off x="25544359" y="15154774"/>
              <a:ext cx="360" cy="360"/>
            </p14:xfrm>
          </p:contentPart>
        </mc:Choice>
        <mc:Fallback xmlns="">
          <p:pic>
            <p:nvPicPr>
              <p:cNvPr id="1670" name="Freihand 1669">
                <a:extLst>
                  <a:ext uri="{FF2B5EF4-FFF2-40B4-BE49-F238E27FC236}">
                    <a16:creationId xmlns:a16="http://schemas.microsoft.com/office/drawing/2014/main" id="{0541B328-E344-499B-A6B4-C9120835E71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5508719" y="150831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671" name="Freihand 1670">
                <a:extLst>
                  <a:ext uri="{FF2B5EF4-FFF2-40B4-BE49-F238E27FC236}">
                    <a16:creationId xmlns:a16="http://schemas.microsoft.com/office/drawing/2014/main" id="{AF4924F6-2730-4C56-A1C1-167AC82D924D}"/>
                  </a:ext>
                </a:extLst>
              </p14:cNvPr>
              <p14:cNvContentPartPr/>
              <p14:nvPr/>
            </p14:nvContentPartPr>
            <p14:xfrm>
              <a:off x="25485679" y="15116614"/>
              <a:ext cx="360" cy="360"/>
            </p14:xfrm>
          </p:contentPart>
        </mc:Choice>
        <mc:Fallback xmlns="">
          <p:pic>
            <p:nvPicPr>
              <p:cNvPr id="1671" name="Freihand 1670">
                <a:extLst>
                  <a:ext uri="{FF2B5EF4-FFF2-40B4-BE49-F238E27FC236}">
                    <a16:creationId xmlns:a16="http://schemas.microsoft.com/office/drawing/2014/main" id="{AF4924F6-2730-4C56-A1C1-167AC82D924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5449679" y="150446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672" name="Freihand 1671">
                <a:extLst>
                  <a:ext uri="{FF2B5EF4-FFF2-40B4-BE49-F238E27FC236}">
                    <a16:creationId xmlns:a16="http://schemas.microsoft.com/office/drawing/2014/main" id="{989F67EF-8C40-4020-BB45-D96D9059ABEB}"/>
                  </a:ext>
                </a:extLst>
              </p14:cNvPr>
              <p14:cNvContentPartPr/>
              <p14:nvPr/>
            </p14:nvContentPartPr>
            <p14:xfrm>
              <a:off x="25427719" y="15271774"/>
              <a:ext cx="360" cy="15840"/>
            </p14:xfrm>
          </p:contentPart>
        </mc:Choice>
        <mc:Fallback xmlns="">
          <p:pic>
            <p:nvPicPr>
              <p:cNvPr id="1672" name="Freihand 1671">
                <a:extLst>
                  <a:ext uri="{FF2B5EF4-FFF2-40B4-BE49-F238E27FC236}">
                    <a16:creationId xmlns:a16="http://schemas.microsoft.com/office/drawing/2014/main" id="{989F67EF-8C40-4020-BB45-D96D9059ABEB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5391719" y="15199774"/>
                <a:ext cx="72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673" name="Freihand 1672">
                <a:extLst>
                  <a:ext uri="{FF2B5EF4-FFF2-40B4-BE49-F238E27FC236}">
                    <a16:creationId xmlns:a16="http://schemas.microsoft.com/office/drawing/2014/main" id="{15EE70DF-BEC8-4639-B6CD-40FF0692D4B6}"/>
                  </a:ext>
                </a:extLst>
              </p14:cNvPr>
              <p14:cNvContentPartPr/>
              <p14:nvPr/>
            </p14:nvContentPartPr>
            <p14:xfrm>
              <a:off x="25485679" y="15252694"/>
              <a:ext cx="8280" cy="360"/>
            </p14:xfrm>
          </p:contentPart>
        </mc:Choice>
        <mc:Fallback xmlns="">
          <p:pic>
            <p:nvPicPr>
              <p:cNvPr id="1673" name="Freihand 1672">
                <a:extLst>
                  <a:ext uri="{FF2B5EF4-FFF2-40B4-BE49-F238E27FC236}">
                    <a16:creationId xmlns:a16="http://schemas.microsoft.com/office/drawing/2014/main" id="{15EE70DF-BEC8-4639-B6CD-40FF0692D4B6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5449679" y="15180694"/>
                <a:ext cx="79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674" name="Freihand 1673">
                <a:extLst>
                  <a:ext uri="{FF2B5EF4-FFF2-40B4-BE49-F238E27FC236}">
                    <a16:creationId xmlns:a16="http://schemas.microsoft.com/office/drawing/2014/main" id="{40B87F2C-02F9-40D2-9A87-744F36F37B75}"/>
                  </a:ext>
                </a:extLst>
              </p14:cNvPr>
              <p14:cNvContentPartPr/>
              <p14:nvPr/>
            </p14:nvContentPartPr>
            <p14:xfrm>
              <a:off x="26011279" y="14765974"/>
              <a:ext cx="360" cy="360"/>
            </p14:xfrm>
          </p:contentPart>
        </mc:Choice>
        <mc:Fallback xmlns="">
          <p:pic>
            <p:nvPicPr>
              <p:cNvPr id="1674" name="Freihand 1673">
                <a:extLst>
                  <a:ext uri="{FF2B5EF4-FFF2-40B4-BE49-F238E27FC236}">
                    <a16:creationId xmlns:a16="http://schemas.microsoft.com/office/drawing/2014/main" id="{40B87F2C-02F9-40D2-9A87-744F36F37B7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5975639" y="1469397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675" name="Freihand 1674">
                <a:extLst>
                  <a:ext uri="{FF2B5EF4-FFF2-40B4-BE49-F238E27FC236}">
                    <a16:creationId xmlns:a16="http://schemas.microsoft.com/office/drawing/2014/main" id="{B2692054-0E3A-482D-B54A-818DAC619ADE}"/>
                  </a:ext>
                </a:extLst>
              </p14:cNvPr>
              <p14:cNvContentPartPr/>
              <p14:nvPr/>
            </p14:nvContentPartPr>
            <p14:xfrm>
              <a:off x="26011279" y="14765974"/>
              <a:ext cx="360" cy="360"/>
            </p14:xfrm>
          </p:contentPart>
        </mc:Choice>
        <mc:Fallback xmlns="">
          <p:pic>
            <p:nvPicPr>
              <p:cNvPr id="1675" name="Freihand 1674">
                <a:extLst>
                  <a:ext uri="{FF2B5EF4-FFF2-40B4-BE49-F238E27FC236}">
                    <a16:creationId xmlns:a16="http://schemas.microsoft.com/office/drawing/2014/main" id="{B2692054-0E3A-482D-B54A-818DAC619AD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5975639" y="1469397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676" name="Freihand 1675">
                <a:extLst>
                  <a:ext uri="{FF2B5EF4-FFF2-40B4-BE49-F238E27FC236}">
                    <a16:creationId xmlns:a16="http://schemas.microsoft.com/office/drawing/2014/main" id="{0C381BAA-06BD-4EFD-AAF2-669F712F016C}"/>
                  </a:ext>
                </a:extLst>
              </p14:cNvPr>
              <p14:cNvContentPartPr/>
              <p14:nvPr/>
            </p14:nvContentPartPr>
            <p14:xfrm>
              <a:off x="25972399" y="14726734"/>
              <a:ext cx="360" cy="360"/>
            </p14:xfrm>
          </p:contentPart>
        </mc:Choice>
        <mc:Fallback xmlns="">
          <p:pic>
            <p:nvPicPr>
              <p:cNvPr id="1676" name="Freihand 1675">
                <a:extLst>
                  <a:ext uri="{FF2B5EF4-FFF2-40B4-BE49-F238E27FC236}">
                    <a16:creationId xmlns:a16="http://schemas.microsoft.com/office/drawing/2014/main" id="{0C381BAA-06BD-4EFD-AAF2-669F712F016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5936759" y="146550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677" name="Freihand 1676">
                <a:extLst>
                  <a:ext uri="{FF2B5EF4-FFF2-40B4-BE49-F238E27FC236}">
                    <a16:creationId xmlns:a16="http://schemas.microsoft.com/office/drawing/2014/main" id="{FB66FB75-63CD-429D-8866-54184FA4C80B}"/>
                  </a:ext>
                </a:extLst>
              </p14:cNvPr>
              <p14:cNvContentPartPr/>
              <p14:nvPr/>
            </p14:nvContentPartPr>
            <p14:xfrm>
              <a:off x="27470359" y="15738694"/>
              <a:ext cx="8280" cy="8280"/>
            </p14:xfrm>
          </p:contentPart>
        </mc:Choice>
        <mc:Fallback xmlns="">
          <p:pic>
            <p:nvPicPr>
              <p:cNvPr id="1677" name="Freihand 1676">
                <a:extLst>
                  <a:ext uri="{FF2B5EF4-FFF2-40B4-BE49-F238E27FC236}">
                    <a16:creationId xmlns:a16="http://schemas.microsoft.com/office/drawing/2014/main" id="{FB66FB75-63CD-429D-8866-54184FA4C80B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27434359" y="15666694"/>
                <a:ext cx="79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678" name="Freihand 1677">
                <a:extLst>
                  <a:ext uri="{FF2B5EF4-FFF2-40B4-BE49-F238E27FC236}">
                    <a16:creationId xmlns:a16="http://schemas.microsoft.com/office/drawing/2014/main" id="{07360342-A29A-4545-A8E7-01D216D6AC67}"/>
                  </a:ext>
                </a:extLst>
              </p14:cNvPr>
              <p14:cNvContentPartPr/>
              <p14:nvPr/>
            </p14:nvContentPartPr>
            <p14:xfrm>
              <a:off x="27548119" y="15855694"/>
              <a:ext cx="7920" cy="360"/>
            </p14:xfrm>
          </p:contentPart>
        </mc:Choice>
        <mc:Fallback xmlns="">
          <p:pic>
            <p:nvPicPr>
              <p:cNvPr id="1678" name="Freihand 1677">
                <a:extLst>
                  <a:ext uri="{FF2B5EF4-FFF2-40B4-BE49-F238E27FC236}">
                    <a16:creationId xmlns:a16="http://schemas.microsoft.com/office/drawing/2014/main" id="{07360342-A29A-4545-A8E7-01D216D6AC67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27512479" y="15783694"/>
                <a:ext cx="79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679" name="Freihand 1678">
                <a:extLst>
                  <a:ext uri="{FF2B5EF4-FFF2-40B4-BE49-F238E27FC236}">
                    <a16:creationId xmlns:a16="http://schemas.microsoft.com/office/drawing/2014/main" id="{F3D67519-B063-4B45-A30E-AF7F0030A644}"/>
                  </a:ext>
                </a:extLst>
              </p14:cNvPr>
              <p14:cNvContentPartPr/>
              <p14:nvPr/>
            </p14:nvContentPartPr>
            <p14:xfrm>
              <a:off x="27567199" y="15855694"/>
              <a:ext cx="360" cy="360"/>
            </p14:xfrm>
          </p:contentPart>
        </mc:Choice>
        <mc:Fallback xmlns="">
          <p:pic>
            <p:nvPicPr>
              <p:cNvPr id="1679" name="Freihand 1678">
                <a:extLst>
                  <a:ext uri="{FF2B5EF4-FFF2-40B4-BE49-F238E27FC236}">
                    <a16:creationId xmlns:a16="http://schemas.microsoft.com/office/drawing/2014/main" id="{F3D67519-B063-4B45-A30E-AF7F0030A64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531559" y="157836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680" name="Freihand 1679">
                <a:extLst>
                  <a:ext uri="{FF2B5EF4-FFF2-40B4-BE49-F238E27FC236}">
                    <a16:creationId xmlns:a16="http://schemas.microsoft.com/office/drawing/2014/main" id="{6EB0DE9F-DBE1-4BF7-90C6-753F99C32C7D}"/>
                  </a:ext>
                </a:extLst>
              </p14:cNvPr>
              <p14:cNvContentPartPr/>
              <p14:nvPr/>
            </p14:nvContentPartPr>
            <p14:xfrm>
              <a:off x="27548119" y="15719614"/>
              <a:ext cx="360" cy="360"/>
            </p14:xfrm>
          </p:contentPart>
        </mc:Choice>
        <mc:Fallback xmlns="">
          <p:pic>
            <p:nvPicPr>
              <p:cNvPr id="1680" name="Freihand 1679">
                <a:extLst>
                  <a:ext uri="{FF2B5EF4-FFF2-40B4-BE49-F238E27FC236}">
                    <a16:creationId xmlns:a16="http://schemas.microsoft.com/office/drawing/2014/main" id="{6EB0DE9F-DBE1-4BF7-90C6-753F99C32C7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512479" y="156476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681" name="Freihand 1680">
                <a:extLst>
                  <a:ext uri="{FF2B5EF4-FFF2-40B4-BE49-F238E27FC236}">
                    <a16:creationId xmlns:a16="http://schemas.microsoft.com/office/drawing/2014/main" id="{E2E14BB2-F5AD-49C1-81B4-B63CFAEC2492}"/>
                  </a:ext>
                </a:extLst>
              </p14:cNvPr>
              <p14:cNvContentPartPr/>
              <p14:nvPr/>
            </p14:nvContentPartPr>
            <p14:xfrm>
              <a:off x="27567199" y="15816454"/>
              <a:ext cx="360" cy="360"/>
            </p14:xfrm>
          </p:contentPart>
        </mc:Choice>
        <mc:Fallback xmlns="">
          <p:pic>
            <p:nvPicPr>
              <p:cNvPr id="1681" name="Freihand 1680">
                <a:extLst>
                  <a:ext uri="{FF2B5EF4-FFF2-40B4-BE49-F238E27FC236}">
                    <a16:creationId xmlns:a16="http://schemas.microsoft.com/office/drawing/2014/main" id="{E2E14BB2-F5AD-49C1-81B4-B63CFAEC249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531559" y="157448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682" name="Freihand 1681">
                <a:extLst>
                  <a:ext uri="{FF2B5EF4-FFF2-40B4-BE49-F238E27FC236}">
                    <a16:creationId xmlns:a16="http://schemas.microsoft.com/office/drawing/2014/main" id="{887802E0-A61B-4C4F-B66A-2AD96FBA8835}"/>
                  </a:ext>
                </a:extLst>
              </p14:cNvPr>
              <p14:cNvContentPartPr/>
              <p14:nvPr/>
            </p14:nvContentPartPr>
            <p14:xfrm>
              <a:off x="27606439" y="15855694"/>
              <a:ext cx="8280" cy="360"/>
            </p14:xfrm>
          </p:contentPart>
        </mc:Choice>
        <mc:Fallback xmlns="">
          <p:pic>
            <p:nvPicPr>
              <p:cNvPr id="1682" name="Freihand 1681">
                <a:extLst>
                  <a:ext uri="{FF2B5EF4-FFF2-40B4-BE49-F238E27FC236}">
                    <a16:creationId xmlns:a16="http://schemas.microsoft.com/office/drawing/2014/main" id="{887802E0-A61B-4C4F-B66A-2AD96FBA8835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7570439" y="15783694"/>
                <a:ext cx="79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683" name="Freihand 1682">
                <a:extLst>
                  <a:ext uri="{FF2B5EF4-FFF2-40B4-BE49-F238E27FC236}">
                    <a16:creationId xmlns:a16="http://schemas.microsoft.com/office/drawing/2014/main" id="{791BCA12-F8C1-471B-8661-971241997BB7}"/>
                  </a:ext>
                </a:extLst>
              </p14:cNvPr>
              <p14:cNvContentPartPr/>
              <p14:nvPr/>
            </p14:nvContentPartPr>
            <p14:xfrm>
              <a:off x="27684199" y="15933454"/>
              <a:ext cx="360" cy="360"/>
            </p14:xfrm>
          </p:contentPart>
        </mc:Choice>
        <mc:Fallback xmlns="">
          <p:pic>
            <p:nvPicPr>
              <p:cNvPr id="1683" name="Freihand 1682">
                <a:extLst>
                  <a:ext uri="{FF2B5EF4-FFF2-40B4-BE49-F238E27FC236}">
                    <a16:creationId xmlns:a16="http://schemas.microsoft.com/office/drawing/2014/main" id="{791BCA12-F8C1-471B-8661-971241997BB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648559" y="158618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684" name="Freihand 1683">
                <a:extLst>
                  <a:ext uri="{FF2B5EF4-FFF2-40B4-BE49-F238E27FC236}">
                    <a16:creationId xmlns:a16="http://schemas.microsoft.com/office/drawing/2014/main" id="{286DE937-C73A-4016-BC5B-4A08D572857A}"/>
                  </a:ext>
                </a:extLst>
              </p14:cNvPr>
              <p14:cNvContentPartPr/>
              <p14:nvPr/>
            </p14:nvContentPartPr>
            <p14:xfrm>
              <a:off x="27723079" y="15933454"/>
              <a:ext cx="58320" cy="360"/>
            </p14:xfrm>
          </p:contentPart>
        </mc:Choice>
        <mc:Fallback xmlns="">
          <p:pic>
            <p:nvPicPr>
              <p:cNvPr id="1684" name="Freihand 1683">
                <a:extLst>
                  <a:ext uri="{FF2B5EF4-FFF2-40B4-BE49-F238E27FC236}">
                    <a16:creationId xmlns:a16="http://schemas.microsoft.com/office/drawing/2014/main" id="{286DE937-C73A-4016-BC5B-4A08D572857A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7687439" y="15861814"/>
                <a:ext cx="129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685" name="Freihand 1684">
                <a:extLst>
                  <a:ext uri="{FF2B5EF4-FFF2-40B4-BE49-F238E27FC236}">
                    <a16:creationId xmlns:a16="http://schemas.microsoft.com/office/drawing/2014/main" id="{ED03DC80-3455-43CD-8FF7-46FE141A673B}"/>
                  </a:ext>
                </a:extLst>
              </p14:cNvPr>
              <p14:cNvContentPartPr/>
              <p14:nvPr/>
            </p14:nvContentPartPr>
            <p14:xfrm>
              <a:off x="27781399" y="15933454"/>
              <a:ext cx="144720" cy="19440"/>
            </p14:xfrm>
          </p:contentPart>
        </mc:Choice>
        <mc:Fallback xmlns="">
          <p:pic>
            <p:nvPicPr>
              <p:cNvPr id="1685" name="Freihand 1684">
                <a:extLst>
                  <a:ext uri="{FF2B5EF4-FFF2-40B4-BE49-F238E27FC236}">
                    <a16:creationId xmlns:a16="http://schemas.microsoft.com/office/drawing/2014/main" id="{ED03DC80-3455-43CD-8FF7-46FE141A673B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7745399" y="15861814"/>
                <a:ext cx="216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686" name="Freihand 1685">
                <a:extLst>
                  <a:ext uri="{FF2B5EF4-FFF2-40B4-BE49-F238E27FC236}">
                    <a16:creationId xmlns:a16="http://schemas.microsoft.com/office/drawing/2014/main" id="{A4080D7C-DECA-4994-B1FB-3A6761EE25FC}"/>
                  </a:ext>
                </a:extLst>
              </p14:cNvPr>
              <p14:cNvContentPartPr/>
              <p14:nvPr/>
            </p14:nvContentPartPr>
            <p14:xfrm>
              <a:off x="27976159" y="15952534"/>
              <a:ext cx="39240" cy="360"/>
            </p14:xfrm>
          </p:contentPart>
        </mc:Choice>
        <mc:Fallback xmlns="">
          <p:pic>
            <p:nvPicPr>
              <p:cNvPr id="1686" name="Freihand 1685">
                <a:extLst>
                  <a:ext uri="{FF2B5EF4-FFF2-40B4-BE49-F238E27FC236}">
                    <a16:creationId xmlns:a16="http://schemas.microsoft.com/office/drawing/2014/main" id="{A4080D7C-DECA-4994-B1FB-3A6761EE25FC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27940519" y="15880894"/>
                <a:ext cx="110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687" name="Freihand 1686">
                <a:extLst>
                  <a:ext uri="{FF2B5EF4-FFF2-40B4-BE49-F238E27FC236}">
                    <a16:creationId xmlns:a16="http://schemas.microsoft.com/office/drawing/2014/main" id="{5CBACD9B-B903-4469-8C1C-7ECDED4F5AC0}"/>
                  </a:ext>
                </a:extLst>
              </p14:cNvPr>
              <p14:cNvContentPartPr/>
              <p14:nvPr/>
            </p14:nvContentPartPr>
            <p14:xfrm>
              <a:off x="28015039" y="15952534"/>
              <a:ext cx="43200" cy="8280"/>
            </p14:xfrm>
          </p:contentPart>
        </mc:Choice>
        <mc:Fallback xmlns="">
          <p:pic>
            <p:nvPicPr>
              <p:cNvPr id="1687" name="Freihand 1686">
                <a:extLst>
                  <a:ext uri="{FF2B5EF4-FFF2-40B4-BE49-F238E27FC236}">
                    <a16:creationId xmlns:a16="http://schemas.microsoft.com/office/drawing/2014/main" id="{5CBACD9B-B903-4469-8C1C-7ECDED4F5AC0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27979399" y="15880894"/>
                <a:ext cx="1148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688" name="Freihand 1687">
                <a:extLst>
                  <a:ext uri="{FF2B5EF4-FFF2-40B4-BE49-F238E27FC236}">
                    <a16:creationId xmlns:a16="http://schemas.microsoft.com/office/drawing/2014/main" id="{59B71290-CFB7-44BC-90F6-869D9CBD26EC}"/>
                  </a:ext>
                </a:extLst>
              </p14:cNvPr>
              <p14:cNvContentPartPr/>
              <p14:nvPr/>
            </p14:nvContentPartPr>
            <p14:xfrm>
              <a:off x="28132039" y="15972694"/>
              <a:ext cx="39240" cy="360"/>
            </p14:xfrm>
          </p:contentPart>
        </mc:Choice>
        <mc:Fallback xmlns="">
          <p:pic>
            <p:nvPicPr>
              <p:cNvPr id="1688" name="Freihand 1687">
                <a:extLst>
                  <a:ext uri="{FF2B5EF4-FFF2-40B4-BE49-F238E27FC236}">
                    <a16:creationId xmlns:a16="http://schemas.microsoft.com/office/drawing/2014/main" id="{59B71290-CFB7-44BC-90F6-869D9CBD26EC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28096399" y="15900694"/>
                <a:ext cx="110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689" name="Freihand 1688">
                <a:extLst>
                  <a:ext uri="{FF2B5EF4-FFF2-40B4-BE49-F238E27FC236}">
                    <a16:creationId xmlns:a16="http://schemas.microsoft.com/office/drawing/2014/main" id="{7AF93ED2-BBF9-4653-AB99-C2F2B4EA57F6}"/>
                  </a:ext>
                </a:extLst>
              </p14:cNvPr>
              <p14:cNvContentPartPr/>
              <p14:nvPr/>
            </p14:nvContentPartPr>
            <p14:xfrm>
              <a:off x="27723079" y="15972694"/>
              <a:ext cx="360" cy="360"/>
            </p14:xfrm>
          </p:contentPart>
        </mc:Choice>
        <mc:Fallback xmlns="">
          <p:pic>
            <p:nvPicPr>
              <p:cNvPr id="1689" name="Freihand 1688">
                <a:extLst>
                  <a:ext uri="{FF2B5EF4-FFF2-40B4-BE49-F238E27FC236}">
                    <a16:creationId xmlns:a16="http://schemas.microsoft.com/office/drawing/2014/main" id="{7AF93ED2-BBF9-4653-AB99-C2F2B4EA57F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687439" y="159006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690" name="Freihand 1689">
                <a:extLst>
                  <a:ext uri="{FF2B5EF4-FFF2-40B4-BE49-F238E27FC236}">
                    <a16:creationId xmlns:a16="http://schemas.microsoft.com/office/drawing/2014/main" id="{C89C925A-6507-4342-B9A0-D96A17DDE451}"/>
                  </a:ext>
                </a:extLst>
              </p14:cNvPr>
              <p14:cNvContentPartPr/>
              <p14:nvPr/>
            </p14:nvContentPartPr>
            <p14:xfrm>
              <a:off x="27859159" y="15972694"/>
              <a:ext cx="8280" cy="360"/>
            </p14:xfrm>
          </p:contentPart>
        </mc:Choice>
        <mc:Fallback xmlns="">
          <p:pic>
            <p:nvPicPr>
              <p:cNvPr id="1690" name="Freihand 1689">
                <a:extLst>
                  <a:ext uri="{FF2B5EF4-FFF2-40B4-BE49-F238E27FC236}">
                    <a16:creationId xmlns:a16="http://schemas.microsoft.com/office/drawing/2014/main" id="{C89C925A-6507-4342-B9A0-D96A17DDE451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7823519" y="15900694"/>
                <a:ext cx="79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691" name="Freihand 1690">
                <a:extLst>
                  <a:ext uri="{FF2B5EF4-FFF2-40B4-BE49-F238E27FC236}">
                    <a16:creationId xmlns:a16="http://schemas.microsoft.com/office/drawing/2014/main" id="{2FBB9563-D1C8-4DC5-9401-AA6226F522D3}"/>
                  </a:ext>
                </a:extLst>
              </p14:cNvPr>
              <p14:cNvContentPartPr/>
              <p14:nvPr/>
            </p14:nvContentPartPr>
            <p14:xfrm>
              <a:off x="27879319" y="15972694"/>
              <a:ext cx="360" cy="360"/>
            </p14:xfrm>
          </p:contentPart>
        </mc:Choice>
        <mc:Fallback xmlns="">
          <p:pic>
            <p:nvPicPr>
              <p:cNvPr id="1691" name="Freihand 1690">
                <a:extLst>
                  <a:ext uri="{FF2B5EF4-FFF2-40B4-BE49-F238E27FC236}">
                    <a16:creationId xmlns:a16="http://schemas.microsoft.com/office/drawing/2014/main" id="{2FBB9563-D1C8-4DC5-9401-AA6226F522D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843319" y="159006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692" name="Freihand 1691">
                <a:extLst>
                  <a:ext uri="{FF2B5EF4-FFF2-40B4-BE49-F238E27FC236}">
                    <a16:creationId xmlns:a16="http://schemas.microsoft.com/office/drawing/2014/main" id="{60C6E146-B7FE-4A07-A173-21C289858910}"/>
                  </a:ext>
                </a:extLst>
              </p14:cNvPr>
              <p14:cNvContentPartPr/>
              <p14:nvPr/>
            </p14:nvContentPartPr>
            <p14:xfrm>
              <a:off x="29280079" y="16011574"/>
              <a:ext cx="360" cy="360"/>
            </p14:xfrm>
          </p:contentPart>
        </mc:Choice>
        <mc:Fallback xmlns="">
          <p:pic>
            <p:nvPicPr>
              <p:cNvPr id="1692" name="Freihand 1691">
                <a:extLst>
                  <a:ext uri="{FF2B5EF4-FFF2-40B4-BE49-F238E27FC236}">
                    <a16:creationId xmlns:a16="http://schemas.microsoft.com/office/drawing/2014/main" id="{60C6E146-B7FE-4A07-A173-21C28985891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244079" y="1593957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693" name="Freihand 1692">
                <a:extLst>
                  <a:ext uri="{FF2B5EF4-FFF2-40B4-BE49-F238E27FC236}">
                    <a16:creationId xmlns:a16="http://schemas.microsoft.com/office/drawing/2014/main" id="{D9A83788-4E90-4F78-BDDB-509384B11837}"/>
                  </a:ext>
                </a:extLst>
              </p14:cNvPr>
              <p14:cNvContentPartPr/>
              <p14:nvPr/>
            </p14:nvContentPartPr>
            <p14:xfrm>
              <a:off x="29318959" y="16011574"/>
              <a:ext cx="360" cy="360"/>
            </p14:xfrm>
          </p:contentPart>
        </mc:Choice>
        <mc:Fallback xmlns="">
          <p:pic>
            <p:nvPicPr>
              <p:cNvPr id="1693" name="Freihand 1692">
                <a:extLst>
                  <a:ext uri="{FF2B5EF4-FFF2-40B4-BE49-F238E27FC236}">
                    <a16:creationId xmlns:a16="http://schemas.microsoft.com/office/drawing/2014/main" id="{D9A83788-4E90-4F78-BDDB-509384B1183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282959" y="1593957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694" name="Freihand 1693">
                <a:extLst>
                  <a:ext uri="{FF2B5EF4-FFF2-40B4-BE49-F238E27FC236}">
                    <a16:creationId xmlns:a16="http://schemas.microsoft.com/office/drawing/2014/main" id="{A719E1BF-90DB-47BC-9C2C-7C98C12DD645}"/>
                  </a:ext>
                </a:extLst>
              </p14:cNvPr>
              <p14:cNvContentPartPr/>
              <p14:nvPr/>
            </p14:nvContentPartPr>
            <p14:xfrm>
              <a:off x="29318959" y="16011574"/>
              <a:ext cx="360" cy="360"/>
            </p14:xfrm>
          </p:contentPart>
        </mc:Choice>
        <mc:Fallback xmlns="">
          <p:pic>
            <p:nvPicPr>
              <p:cNvPr id="1694" name="Freihand 1693">
                <a:extLst>
                  <a:ext uri="{FF2B5EF4-FFF2-40B4-BE49-F238E27FC236}">
                    <a16:creationId xmlns:a16="http://schemas.microsoft.com/office/drawing/2014/main" id="{A719E1BF-90DB-47BC-9C2C-7C98C12DD64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282959" y="1593957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695" name="Freihand 1694">
                <a:extLst>
                  <a:ext uri="{FF2B5EF4-FFF2-40B4-BE49-F238E27FC236}">
                    <a16:creationId xmlns:a16="http://schemas.microsoft.com/office/drawing/2014/main" id="{0D567E39-366B-4DBF-BA2E-5EF91FFA116E}"/>
                  </a:ext>
                </a:extLst>
              </p14:cNvPr>
              <p14:cNvContentPartPr/>
              <p14:nvPr/>
            </p14:nvContentPartPr>
            <p14:xfrm>
              <a:off x="29338039" y="16011574"/>
              <a:ext cx="74160" cy="360"/>
            </p14:xfrm>
          </p:contentPart>
        </mc:Choice>
        <mc:Fallback xmlns="">
          <p:pic>
            <p:nvPicPr>
              <p:cNvPr id="1695" name="Freihand 1694">
                <a:extLst>
                  <a:ext uri="{FF2B5EF4-FFF2-40B4-BE49-F238E27FC236}">
                    <a16:creationId xmlns:a16="http://schemas.microsoft.com/office/drawing/2014/main" id="{0D567E39-366B-4DBF-BA2E-5EF91FFA116E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9302039" y="15939574"/>
                <a:ext cx="145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696" name="Freihand 1695">
                <a:extLst>
                  <a:ext uri="{FF2B5EF4-FFF2-40B4-BE49-F238E27FC236}">
                    <a16:creationId xmlns:a16="http://schemas.microsoft.com/office/drawing/2014/main" id="{163304DF-7F54-47FA-9151-91B5845EC6DD}"/>
                  </a:ext>
                </a:extLst>
              </p14:cNvPr>
              <p14:cNvContentPartPr/>
              <p14:nvPr/>
            </p14:nvContentPartPr>
            <p14:xfrm>
              <a:off x="29474119" y="16011574"/>
              <a:ext cx="78480" cy="19440"/>
            </p14:xfrm>
          </p:contentPart>
        </mc:Choice>
        <mc:Fallback xmlns="">
          <p:pic>
            <p:nvPicPr>
              <p:cNvPr id="1696" name="Freihand 1695">
                <a:extLst>
                  <a:ext uri="{FF2B5EF4-FFF2-40B4-BE49-F238E27FC236}">
                    <a16:creationId xmlns:a16="http://schemas.microsoft.com/office/drawing/2014/main" id="{163304DF-7F54-47FA-9151-91B5845EC6DD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9438119" y="15939574"/>
                <a:ext cx="1501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697" name="Freihand 1696">
                <a:extLst>
                  <a:ext uri="{FF2B5EF4-FFF2-40B4-BE49-F238E27FC236}">
                    <a16:creationId xmlns:a16="http://schemas.microsoft.com/office/drawing/2014/main" id="{7855B860-00D4-4D01-A3D4-620D9A853E30}"/>
                  </a:ext>
                </a:extLst>
              </p14:cNvPr>
              <p14:cNvContentPartPr/>
              <p14:nvPr/>
            </p14:nvContentPartPr>
            <p14:xfrm>
              <a:off x="29571679" y="16030654"/>
              <a:ext cx="105120" cy="360"/>
            </p14:xfrm>
          </p:contentPart>
        </mc:Choice>
        <mc:Fallback xmlns="">
          <p:pic>
            <p:nvPicPr>
              <p:cNvPr id="1697" name="Freihand 1696">
                <a:extLst>
                  <a:ext uri="{FF2B5EF4-FFF2-40B4-BE49-F238E27FC236}">
                    <a16:creationId xmlns:a16="http://schemas.microsoft.com/office/drawing/2014/main" id="{7855B860-00D4-4D01-A3D4-620D9A853E30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9536039" y="15958654"/>
                <a:ext cx="176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698" name="Freihand 1697">
                <a:extLst>
                  <a:ext uri="{FF2B5EF4-FFF2-40B4-BE49-F238E27FC236}">
                    <a16:creationId xmlns:a16="http://schemas.microsoft.com/office/drawing/2014/main" id="{9881D125-2439-46C2-A7D3-AA923D073FE3}"/>
                  </a:ext>
                </a:extLst>
              </p14:cNvPr>
              <p14:cNvContentPartPr/>
              <p14:nvPr/>
            </p14:nvContentPartPr>
            <p14:xfrm>
              <a:off x="29746999" y="16030654"/>
              <a:ext cx="360" cy="360"/>
            </p14:xfrm>
          </p:contentPart>
        </mc:Choice>
        <mc:Fallback xmlns="">
          <p:pic>
            <p:nvPicPr>
              <p:cNvPr id="1698" name="Freihand 1697">
                <a:extLst>
                  <a:ext uri="{FF2B5EF4-FFF2-40B4-BE49-F238E27FC236}">
                    <a16:creationId xmlns:a16="http://schemas.microsoft.com/office/drawing/2014/main" id="{9881D125-2439-46C2-A7D3-AA923D073FE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710999" y="159586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699" name="Freihand 1698">
                <a:extLst>
                  <a:ext uri="{FF2B5EF4-FFF2-40B4-BE49-F238E27FC236}">
                    <a16:creationId xmlns:a16="http://schemas.microsoft.com/office/drawing/2014/main" id="{CAE3A076-ABCA-4E4E-8A0B-6D4D03B45287}"/>
                  </a:ext>
                </a:extLst>
              </p14:cNvPr>
              <p14:cNvContentPartPr/>
              <p14:nvPr/>
            </p14:nvContentPartPr>
            <p14:xfrm>
              <a:off x="29804959" y="15933454"/>
              <a:ext cx="360" cy="58320"/>
            </p14:xfrm>
          </p:contentPart>
        </mc:Choice>
        <mc:Fallback xmlns="">
          <p:pic>
            <p:nvPicPr>
              <p:cNvPr id="1699" name="Freihand 1698">
                <a:extLst>
                  <a:ext uri="{FF2B5EF4-FFF2-40B4-BE49-F238E27FC236}">
                    <a16:creationId xmlns:a16="http://schemas.microsoft.com/office/drawing/2014/main" id="{CAE3A076-ABCA-4E4E-8A0B-6D4D03B45287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29768959" y="15861814"/>
                <a:ext cx="720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1700" name="Freihand 1699">
                <a:extLst>
                  <a:ext uri="{FF2B5EF4-FFF2-40B4-BE49-F238E27FC236}">
                    <a16:creationId xmlns:a16="http://schemas.microsoft.com/office/drawing/2014/main" id="{F9026DF9-F8FE-4405-A7AC-817BD0F4740F}"/>
                  </a:ext>
                </a:extLst>
              </p14:cNvPr>
              <p14:cNvContentPartPr/>
              <p14:nvPr/>
            </p14:nvContentPartPr>
            <p14:xfrm>
              <a:off x="29668879" y="16030654"/>
              <a:ext cx="360" cy="360"/>
            </p14:xfrm>
          </p:contentPart>
        </mc:Choice>
        <mc:Fallback xmlns="">
          <p:pic>
            <p:nvPicPr>
              <p:cNvPr id="1700" name="Freihand 1699">
                <a:extLst>
                  <a:ext uri="{FF2B5EF4-FFF2-40B4-BE49-F238E27FC236}">
                    <a16:creationId xmlns:a16="http://schemas.microsoft.com/office/drawing/2014/main" id="{F9026DF9-F8FE-4405-A7AC-817BD0F4740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633239" y="159586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701" name="Freihand 1700">
                <a:extLst>
                  <a:ext uri="{FF2B5EF4-FFF2-40B4-BE49-F238E27FC236}">
                    <a16:creationId xmlns:a16="http://schemas.microsoft.com/office/drawing/2014/main" id="{90654444-9C3F-4E45-A6D3-BBF584EEAFDF}"/>
                  </a:ext>
                </a:extLst>
              </p14:cNvPr>
              <p14:cNvContentPartPr/>
              <p14:nvPr/>
            </p14:nvContentPartPr>
            <p14:xfrm>
              <a:off x="29610919" y="15952534"/>
              <a:ext cx="360" cy="360"/>
            </p14:xfrm>
          </p:contentPart>
        </mc:Choice>
        <mc:Fallback xmlns="">
          <p:pic>
            <p:nvPicPr>
              <p:cNvPr id="1701" name="Freihand 1700">
                <a:extLst>
                  <a:ext uri="{FF2B5EF4-FFF2-40B4-BE49-F238E27FC236}">
                    <a16:creationId xmlns:a16="http://schemas.microsoft.com/office/drawing/2014/main" id="{90654444-9C3F-4E45-A6D3-BBF584EEAFD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574919" y="158808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1702" name="Freihand 1701">
                <a:extLst>
                  <a:ext uri="{FF2B5EF4-FFF2-40B4-BE49-F238E27FC236}">
                    <a16:creationId xmlns:a16="http://schemas.microsoft.com/office/drawing/2014/main" id="{5770A9CA-9792-4F90-B4E7-723A6B1E9ACB}"/>
                  </a:ext>
                </a:extLst>
              </p14:cNvPr>
              <p14:cNvContentPartPr/>
              <p14:nvPr/>
            </p14:nvContentPartPr>
            <p14:xfrm>
              <a:off x="29979919" y="15972694"/>
              <a:ext cx="360" cy="360"/>
            </p14:xfrm>
          </p:contentPart>
        </mc:Choice>
        <mc:Fallback xmlns="">
          <p:pic>
            <p:nvPicPr>
              <p:cNvPr id="1702" name="Freihand 1701">
                <a:extLst>
                  <a:ext uri="{FF2B5EF4-FFF2-40B4-BE49-F238E27FC236}">
                    <a16:creationId xmlns:a16="http://schemas.microsoft.com/office/drawing/2014/main" id="{5770A9CA-9792-4F90-B4E7-723A6B1E9AC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944279" y="159006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703" name="Freihand 1702">
                <a:extLst>
                  <a:ext uri="{FF2B5EF4-FFF2-40B4-BE49-F238E27FC236}">
                    <a16:creationId xmlns:a16="http://schemas.microsoft.com/office/drawing/2014/main" id="{46BADB9F-3F9C-42C4-BCAF-2ED37D6C6070}"/>
                  </a:ext>
                </a:extLst>
              </p14:cNvPr>
              <p14:cNvContentPartPr/>
              <p14:nvPr/>
            </p14:nvContentPartPr>
            <p14:xfrm>
              <a:off x="29902159" y="15952534"/>
              <a:ext cx="360" cy="360"/>
            </p14:xfrm>
          </p:contentPart>
        </mc:Choice>
        <mc:Fallback xmlns="">
          <p:pic>
            <p:nvPicPr>
              <p:cNvPr id="1703" name="Freihand 1702">
                <a:extLst>
                  <a:ext uri="{FF2B5EF4-FFF2-40B4-BE49-F238E27FC236}">
                    <a16:creationId xmlns:a16="http://schemas.microsoft.com/office/drawing/2014/main" id="{46BADB9F-3F9C-42C4-BCAF-2ED37D6C607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866159" y="158808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1704" name="Freihand 1703">
                <a:extLst>
                  <a:ext uri="{FF2B5EF4-FFF2-40B4-BE49-F238E27FC236}">
                    <a16:creationId xmlns:a16="http://schemas.microsoft.com/office/drawing/2014/main" id="{DF64D050-0976-4877-8849-BD5B3FA61E44}"/>
                  </a:ext>
                </a:extLst>
              </p14:cNvPr>
              <p14:cNvContentPartPr/>
              <p14:nvPr/>
            </p14:nvContentPartPr>
            <p14:xfrm>
              <a:off x="29902159" y="15952534"/>
              <a:ext cx="360" cy="360"/>
            </p14:xfrm>
          </p:contentPart>
        </mc:Choice>
        <mc:Fallback xmlns="">
          <p:pic>
            <p:nvPicPr>
              <p:cNvPr id="1704" name="Freihand 1703">
                <a:extLst>
                  <a:ext uri="{FF2B5EF4-FFF2-40B4-BE49-F238E27FC236}">
                    <a16:creationId xmlns:a16="http://schemas.microsoft.com/office/drawing/2014/main" id="{DF64D050-0976-4877-8849-BD5B3FA61E4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866159" y="158808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705" name="Freihand 1704">
                <a:extLst>
                  <a:ext uri="{FF2B5EF4-FFF2-40B4-BE49-F238E27FC236}">
                    <a16:creationId xmlns:a16="http://schemas.microsoft.com/office/drawing/2014/main" id="{BDE7ABA6-C304-4A55-96CB-172498B0B0C9}"/>
                  </a:ext>
                </a:extLst>
              </p14:cNvPr>
              <p14:cNvContentPartPr/>
              <p14:nvPr/>
            </p14:nvContentPartPr>
            <p14:xfrm>
              <a:off x="29902159" y="15952534"/>
              <a:ext cx="360" cy="360"/>
            </p14:xfrm>
          </p:contentPart>
        </mc:Choice>
        <mc:Fallback xmlns="">
          <p:pic>
            <p:nvPicPr>
              <p:cNvPr id="1705" name="Freihand 1704">
                <a:extLst>
                  <a:ext uri="{FF2B5EF4-FFF2-40B4-BE49-F238E27FC236}">
                    <a16:creationId xmlns:a16="http://schemas.microsoft.com/office/drawing/2014/main" id="{BDE7ABA6-C304-4A55-96CB-172498B0B0C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866159" y="158808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1706" name="Freihand 1705">
                <a:extLst>
                  <a:ext uri="{FF2B5EF4-FFF2-40B4-BE49-F238E27FC236}">
                    <a16:creationId xmlns:a16="http://schemas.microsoft.com/office/drawing/2014/main" id="{0BFB3D0F-30C7-4E78-A395-26D729BF9F1D}"/>
                  </a:ext>
                </a:extLst>
              </p14:cNvPr>
              <p14:cNvContentPartPr/>
              <p14:nvPr/>
            </p14:nvContentPartPr>
            <p14:xfrm>
              <a:off x="29804959" y="15952534"/>
              <a:ext cx="360" cy="360"/>
            </p14:xfrm>
          </p:contentPart>
        </mc:Choice>
        <mc:Fallback xmlns="">
          <p:pic>
            <p:nvPicPr>
              <p:cNvPr id="1706" name="Freihand 1705">
                <a:extLst>
                  <a:ext uri="{FF2B5EF4-FFF2-40B4-BE49-F238E27FC236}">
                    <a16:creationId xmlns:a16="http://schemas.microsoft.com/office/drawing/2014/main" id="{0BFB3D0F-30C7-4E78-A395-26D729BF9F1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9768959" y="158808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707" name="Freihand 1706">
                <a:extLst>
                  <a:ext uri="{FF2B5EF4-FFF2-40B4-BE49-F238E27FC236}">
                    <a16:creationId xmlns:a16="http://schemas.microsoft.com/office/drawing/2014/main" id="{DE2FA8F4-8910-43A1-A369-5B6A9910FF01}"/>
                  </a:ext>
                </a:extLst>
              </p14:cNvPr>
              <p14:cNvContentPartPr/>
              <p14:nvPr/>
            </p14:nvContentPartPr>
            <p14:xfrm>
              <a:off x="29804959" y="15952534"/>
              <a:ext cx="360" cy="360"/>
            </p14:xfrm>
          </p:contentPart>
        </mc:Choice>
        <mc:Fallback xmlns="">
          <p:pic>
            <p:nvPicPr>
              <p:cNvPr id="1707" name="Freihand 1706">
                <a:extLst>
                  <a:ext uri="{FF2B5EF4-FFF2-40B4-BE49-F238E27FC236}">
                    <a16:creationId xmlns:a16="http://schemas.microsoft.com/office/drawing/2014/main" id="{DE2FA8F4-8910-43A1-A369-5B6A9910FF0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768959" y="158808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1708" name="Freihand 1707">
                <a:extLst>
                  <a:ext uri="{FF2B5EF4-FFF2-40B4-BE49-F238E27FC236}">
                    <a16:creationId xmlns:a16="http://schemas.microsoft.com/office/drawing/2014/main" id="{46A5FF16-FDE2-4EC1-A8F0-86BC315243E0}"/>
                  </a:ext>
                </a:extLst>
              </p14:cNvPr>
              <p14:cNvContentPartPr/>
              <p14:nvPr/>
            </p14:nvContentPartPr>
            <p14:xfrm>
              <a:off x="29785879" y="15913654"/>
              <a:ext cx="7920" cy="39240"/>
            </p14:xfrm>
          </p:contentPart>
        </mc:Choice>
        <mc:Fallback xmlns="">
          <p:pic>
            <p:nvPicPr>
              <p:cNvPr id="1708" name="Freihand 1707">
                <a:extLst>
                  <a:ext uri="{FF2B5EF4-FFF2-40B4-BE49-F238E27FC236}">
                    <a16:creationId xmlns:a16="http://schemas.microsoft.com/office/drawing/2014/main" id="{46A5FF16-FDE2-4EC1-A8F0-86BC315243E0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29749879" y="15842014"/>
                <a:ext cx="795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1709" name="Freihand 1708">
                <a:extLst>
                  <a:ext uri="{FF2B5EF4-FFF2-40B4-BE49-F238E27FC236}">
                    <a16:creationId xmlns:a16="http://schemas.microsoft.com/office/drawing/2014/main" id="{21ACEA60-E24C-434B-AC23-C69F84D0B7E3}"/>
                  </a:ext>
                </a:extLst>
              </p14:cNvPr>
              <p14:cNvContentPartPr/>
              <p14:nvPr/>
            </p14:nvContentPartPr>
            <p14:xfrm>
              <a:off x="29843839" y="15874774"/>
              <a:ext cx="39240" cy="360"/>
            </p14:xfrm>
          </p:contentPart>
        </mc:Choice>
        <mc:Fallback xmlns="">
          <p:pic>
            <p:nvPicPr>
              <p:cNvPr id="1709" name="Freihand 1708">
                <a:extLst>
                  <a:ext uri="{FF2B5EF4-FFF2-40B4-BE49-F238E27FC236}">
                    <a16:creationId xmlns:a16="http://schemas.microsoft.com/office/drawing/2014/main" id="{21ACEA60-E24C-434B-AC23-C69F84D0B7E3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29808199" y="15802774"/>
                <a:ext cx="110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710" name="Freihand 1709">
                <a:extLst>
                  <a:ext uri="{FF2B5EF4-FFF2-40B4-BE49-F238E27FC236}">
                    <a16:creationId xmlns:a16="http://schemas.microsoft.com/office/drawing/2014/main" id="{5706C8DF-8B54-4880-A9A9-39B0860A7C21}"/>
                  </a:ext>
                </a:extLst>
              </p14:cNvPr>
              <p14:cNvContentPartPr/>
              <p14:nvPr/>
            </p14:nvContentPartPr>
            <p14:xfrm>
              <a:off x="29941039" y="15855694"/>
              <a:ext cx="360" cy="360"/>
            </p14:xfrm>
          </p:contentPart>
        </mc:Choice>
        <mc:Fallback xmlns="">
          <p:pic>
            <p:nvPicPr>
              <p:cNvPr id="1710" name="Freihand 1709">
                <a:extLst>
                  <a:ext uri="{FF2B5EF4-FFF2-40B4-BE49-F238E27FC236}">
                    <a16:creationId xmlns:a16="http://schemas.microsoft.com/office/drawing/2014/main" id="{5706C8DF-8B54-4880-A9A9-39B0860A7C2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905039" y="157836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1711" name="Freihand 1710">
                <a:extLst>
                  <a:ext uri="{FF2B5EF4-FFF2-40B4-BE49-F238E27FC236}">
                    <a16:creationId xmlns:a16="http://schemas.microsoft.com/office/drawing/2014/main" id="{144A08CF-ADC2-4EFD-A3E2-B746805CF1DE}"/>
                  </a:ext>
                </a:extLst>
              </p14:cNvPr>
              <p14:cNvContentPartPr/>
              <p14:nvPr/>
            </p14:nvContentPartPr>
            <p14:xfrm>
              <a:off x="29979919" y="15797374"/>
              <a:ext cx="360" cy="214200"/>
            </p14:xfrm>
          </p:contentPart>
        </mc:Choice>
        <mc:Fallback xmlns="">
          <p:pic>
            <p:nvPicPr>
              <p:cNvPr id="1711" name="Freihand 1710">
                <a:extLst>
                  <a:ext uri="{FF2B5EF4-FFF2-40B4-BE49-F238E27FC236}">
                    <a16:creationId xmlns:a16="http://schemas.microsoft.com/office/drawing/2014/main" id="{144A08CF-ADC2-4EFD-A3E2-B746805CF1DE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29944279" y="15725734"/>
                <a:ext cx="720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1712" name="Freihand 1711">
                <a:extLst>
                  <a:ext uri="{FF2B5EF4-FFF2-40B4-BE49-F238E27FC236}">
                    <a16:creationId xmlns:a16="http://schemas.microsoft.com/office/drawing/2014/main" id="{2BBBDB0F-28BD-42A5-B874-A55F68B13611}"/>
                  </a:ext>
                </a:extLst>
              </p14:cNvPr>
              <p14:cNvContentPartPr/>
              <p14:nvPr/>
            </p14:nvContentPartPr>
            <p14:xfrm>
              <a:off x="29941039" y="16030654"/>
              <a:ext cx="20160" cy="360"/>
            </p14:xfrm>
          </p:contentPart>
        </mc:Choice>
        <mc:Fallback xmlns="">
          <p:pic>
            <p:nvPicPr>
              <p:cNvPr id="1712" name="Freihand 1711">
                <a:extLst>
                  <a:ext uri="{FF2B5EF4-FFF2-40B4-BE49-F238E27FC236}">
                    <a16:creationId xmlns:a16="http://schemas.microsoft.com/office/drawing/2014/main" id="{2BBBDB0F-28BD-42A5-B874-A55F68B13611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29905399" y="15958654"/>
                <a:ext cx="91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1713" name="Freihand 1712">
                <a:extLst>
                  <a:ext uri="{FF2B5EF4-FFF2-40B4-BE49-F238E27FC236}">
                    <a16:creationId xmlns:a16="http://schemas.microsoft.com/office/drawing/2014/main" id="{C3937182-9AFA-4544-BF65-0F24C1760FA9}"/>
                  </a:ext>
                </a:extLst>
              </p14:cNvPr>
              <p14:cNvContentPartPr/>
              <p14:nvPr/>
            </p14:nvContentPartPr>
            <p14:xfrm>
              <a:off x="29605519" y="15991774"/>
              <a:ext cx="297000" cy="25920"/>
            </p14:xfrm>
          </p:contentPart>
        </mc:Choice>
        <mc:Fallback xmlns="">
          <p:pic>
            <p:nvPicPr>
              <p:cNvPr id="1713" name="Freihand 1712">
                <a:extLst>
                  <a:ext uri="{FF2B5EF4-FFF2-40B4-BE49-F238E27FC236}">
                    <a16:creationId xmlns:a16="http://schemas.microsoft.com/office/drawing/2014/main" id="{C3937182-9AFA-4544-BF65-0F24C1760FA9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29569519" y="15919774"/>
                <a:ext cx="3686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1714" name="Freihand 1713">
                <a:extLst>
                  <a:ext uri="{FF2B5EF4-FFF2-40B4-BE49-F238E27FC236}">
                    <a16:creationId xmlns:a16="http://schemas.microsoft.com/office/drawing/2014/main" id="{2B9053C0-8D15-44AD-A21A-9180B34FC8F6}"/>
                  </a:ext>
                </a:extLst>
              </p14:cNvPr>
              <p14:cNvContentPartPr/>
              <p14:nvPr/>
            </p14:nvContentPartPr>
            <p14:xfrm>
              <a:off x="29979919" y="15719614"/>
              <a:ext cx="360" cy="360"/>
            </p14:xfrm>
          </p:contentPart>
        </mc:Choice>
        <mc:Fallback xmlns="">
          <p:pic>
            <p:nvPicPr>
              <p:cNvPr id="1714" name="Freihand 1713">
                <a:extLst>
                  <a:ext uri="{FF2B5EF4-FFF2-40B4-BE49-F238E27FC236}">
                    <a16:creationId xmlns:a16="http://schemas.microsoft.com/office/drawing/2014/main" id="{2B9053C0-8D15-44AD-A21A-9180B34FC8F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944279" y="156476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1715" name="Freihand 1714">
                <a:extLst>
                  <a:ext uri="{FF2B5EF4-FFF2-40B4-BE49-F238E27FC236}">
                    <a16:creationId xmlns:a16="http://schemas.microsoft.com/office/drawing/2014/main" id="{2D52D1BE-ACEA-40A4-908F-EF32DD527D0E}"/>
                  </a:ext>
                </a:extLst>
              </p14:cNvPr>
              <p14:cNvContentPartPr/>
              <p14:nvPr/>
            </p14:nvContentPartPr>
            <p14:xfrm>
              <a:off x="30038599" y="15719614"/>
              <a:ext cx="360" cy="360"/>
            </p14:xfrm>
          </p:contentPart>
        </mc:Choice>
        <mc:Fallback xmlns="">
          <p:pic>
            <p:nvPicPr>
              <p:cNvPr id="1715" name="Freihand 1714">
                <a:extLst>
                  <a:ext uri="{FF2B5EF4-FFF2-40B4-BE49-F238E27FC236}">
                    <a16:creationId xmlns:a16="http://schemas.microsoft.com/office/drawing/2014/main" id="{2D52D1BE-ACEA-40A4-908F-EF32DD527D0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002959" y="156476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1716" name="Freihand 1715">
                <a:extLst>
                  <a:ext uri="{FF2B5EF4-FFF2-40B4-BE49-F238E27FC236}">
                    <a16:creationId xmlns:a16="http://schemas.microsoft.com/office/drawing/2014/main" id="{2FCB275D-58C0-4FD0-B090-E73E57B0EDFA}"/>
                  </a:ext>
                </a:extLst>
              </p14:cNvPr>
              <p14:cNvContentPartPr/>
              <p14:nvPr/>
            </p14:nvContentPartPr>
            <p14:xfrm>
              <a:off x="30038599" y="15719614"/>
              <a:ext cx="360" cy="360"/>
            </p14:xfrm>
          </p:contentPart>
        </mc:Choice>
        <mc:Fallback xmlns="">
          <p:pic>
            <p:nvPicPr>
              <p:cNvPr id="1716" name="Freihand 1715">
                <a:extLst>
                  <a:ext uri="{FF2B5EF4-FFF2-40B4-BE49-F238E27FC236}">
                    <a16:creationId xmlns:a16="http://schemas.microsoft.com/office/drawing/2014/main" id="{2FCB275D-58C0-4FD0-B090-E73E57B0EDF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002959" y="156476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1717" name="Freihand 1716">
                <a:extLst>
                  <a:ext uri="{FF2B5EF4-FFF2-40B4-BE49-F238E27FC236}">
                    <a16:creationId xmlns:a16="http://schemas.microsoft.com/office/drawing/2014/main" id="{C3E14434-B495-4797-B420-835711C1D8A6}"/>
                  </a:ext>
                </a:extLst>
              </p14:cNvPr>
              <p14:cNvContentPartPr/>
              <p14:nvPr/>
            </p14:nvContentPartPr>
            <p14:xfrm>
              <a:off x="29979919" y="15641494"/>
              <a:ext cx="20160" cy="19440"/>
            </p14:xfrm>
          </p:contentPart>
        </mc:Choice>
        <mc:Fallback xmlns="">
          <p:pic>
            <p:nvPicPr>
              <p:cNvPr id="1717" name="Freihand 1716">
                <a:extLst>
                  <a:ext uri="{FF2B5EF4-FFF2-40B4-BE49-F238E27FC236}">
                    <a16:creationId xmlns:a16="http://schemas.microsoft.com/office/drawing/2014/main" id="{C3E14434-B495-4797-B420-835711C1D8A6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29944279" y="15569854"/>
                <a:ext cx="918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1718" name="Freihand 1717">
                <a:extLst>
                  <a:ext uri="{FF2B5EF4-FFF2-40B4-BE49-F238E27FC236}">
                    <a16:creationId xmlns:a16="http://schemas.microsoft.com/office/drawing/2014/main" id="{ADD8A1C5-37F0-4249-BABE-198C441111C5}"/>
                  </a:ext>
                </a:extLst>
              </p14:cNvPr>
              <p14:cNvContentPartPr/>
              <p14:nvPr/>
            </p14:nvContentPartPr>
            <p14:xfrm>
              <a:off x="29979919" y="15641494"/>
              <a:ext cx="360" cy="360"/>
            </p14:xfrm>
          </p:contentPart>
        </mc:Choice>
        <mc:Fallback xmlns="">
          <p:pic>
            <p:nvPicPr>
              <p:cNvPr id="1718" name="Freihand 1717">
                <a:extLst>
                  <a:ext uri="{FF2B5EF4-FFF2-40B4-BE49-F238E27FC236}">
                    <a16:creationId xmlns:a16="http://schemas.microsoft.com/office/drawing/2014/main" id="{ADD8A1C5-37F0-4249-BABE-198C441111C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944279" y="155698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1719" name="Freihand 1718">
                <a:extLst>
                  <a:ext uri="{FF2B5EF4-FFF2-40B4-BE49-F238E27FC236}">
                    <a16:creationId xmlns:a16="http://schemas.microsoft.com/office/drawing/2014/main" id="{CE51A954-26A4-4261-B7E0-BE5A35993AB3}"/>
                  </a:ext>
                </a:extLst>
              </p14:cNvPr>
              <p14:cNvContentPartPr/>
              <p14:nvPr/>
            </p14:nvContentPartPr>
            <p14:xfrm>
              <a:off x="29921959" y="15544654"/>
              <a:ext cx="360" cy="360"/>
            </p14:xfrm>
          </p:contentPart>
        </mc:Choice>
        <mc:Fallback xmlns="">
          <p:pic>
            <p:nvPicPr>
              <p:cNvPr id="1719" name="Freihand 1718">
                <a:extLst>
                  <a:ext uri="{FF2B5EF4-FFF2-40B4-BE49-F238E27FC236}">
                    <a16:creationId xmlns:a16="http://schemas.microsoft.com/office/drawing/2014/main" id="{CE51A954-26A4-4261-B7E0-BE5A35993AB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885959" y="154726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1720" name="Freihand 1719">
                <a:extLst>
                  <a:ext uri="{FF2B5EF4-FFF2-40B4-BE49-F238E27FC236}">
                    <a16:creationId xmlns:a16="http://schemas.microsoft.com/office/drawing/2014/main" id="{FFF413C7-4382-4483-987C-BC2CD303B406}"/>
                  </a:ext>
                </a:extLst>
              </p14:cNvPr>
              <p14:cNvContentPartPr/>
              <p14:nvPr/>
            </p14:nvContentPartPr>
            <p14:xfrm>
              <a:off x="29960839" y="15544654"/>
              <a:ext cx="7920" cy="360"/>
            </p14:xfrm>
          </p:contentPart>
        </mc:Choice>
        <mc:Fallback xmlns="">
          <p:pic>
            <p:nvPicPr>
              <p:cNvPr id="1720" name="Freihand 1719">
                <a:extLst>
                  <a:ext uri="{FF2B5EF4-FFF2-40B4-BE49-F238E27FC236}">
                    <a16:creationId xmlns:a16="http://schemas.microsoft.com/office/drawing/2014/main" id="{FFF413C7-4382-4483-987C-BC2CD303B406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29924839" y="15472654"/>
                <a:ext cx="79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1721" name="Freihand 1720">
                <a:extLst>
                  <a:ext uri="{FF2B5EF4-FFF2-40B4-BE49-F238E27FC236}">
                    <a16:creationId xmlns:a16="http://schemas.microsoft.com/office/drawing/2014/main" id="{4B6316EA-B05D-4E12-9772-2102CA5D07C2}"/>
                  </a:ext>
                </a:extLst>
              </p14:cNvPr>
              <p14:cNvContentPartPr/>
              <p14:nvPr/>
            </p14:nvContentPartPr>
            <p14:xfrm>
              <a:off x="29979919" y="15544654"/>
              <a:ext cx="360" cy="360"/>
            </p14:xfrm>
          </p:contentPart>
        </mc:Choice>
        <mc:Fallback xmlns="">
          <p:pic>
            <p:nvPicPr>
              <p:cNvPr id="1721" name="Freihand 1720">
                <a:extLst>
                  <a:ext uri="{FF2B5EF4-FFF2-40B4-BE49-F238E27FC236}">
                    <a16:creationId xmlns:a16="http://schemas.microsoft.com/office/drawing/2014/main" id="{4B6316EA-B05D-4E12-9772-2102CA5D07C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944279" y="154726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1722" name="Freihand 1721">
                <a:extLst>
                  <a:ext uri="{FF2B5EF4-FFF2-40B4-BE49-F238E27FC236}">
                    <a16:creationId xmlns:a16="http://schemas.microsoft.com/office/drawing/2014/main" id="{53054227-9C3F-485D-874C-D7E64BAEDF96}"/>
                  </a:ext>
                </a:extLst>
              </p14:cNvPr>
              <p14:cNvContentPartPr/>
              <p14:nvPr/>
            </p14:nvContentPartPr>
            <p14:xfrm>
              <a:off x="29979919" y="15544654"/>
              <a:ext cx="86040" cy="360"/>
            </p14:xfrm>
          </p:contentPart>
        </mc:Choice>
        <mc:Fallback xmlns="">
          <p:pic>
            <p:nvPicPr>
              <p:cNvPr id="1722" name="Freihand 1721">
                <a:extLst>
                  <a:ext uri="{FF2B5EF4-FFF2-40B4-BE49-F238E27FC236}">
                    <a16:creationId xmlns:a16="http://schemas.microsoft.com/office/drawing/2014/main" id="{53054227-9C3F-485D-874C-D7E64BAEDF96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29944279" y="15472654"/>
                <a:ext cx="157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1723" name="Freihand 1722">
                <a:extLst>
                  <a:ext uri="{FF2B5EF4-FFF2-40B4-BE49-F238E27FC236}">
                    <a16:creationId xmlns:a16="http://schemas.microsoft.com/office/drawing/2014/main" id="{FCBC9CF6-71D6-4F49-9FD0-D8BF8FFDFDB2}"/>
                  </a:ext>
                </a:extLst>
              </p14:cNvPr>
              <p14:cNvContentPartPr/>
              <p14:nvPr/>
            </p14:nvContentPartPr>
            <p14:xfrm>
              <a:off x="30096919" y="15544654"/>
              <a:ext cx="7920" cy="7920"/>
            </p14:xfrm>
          </p:contentPart>
        </mc:Choice>
        <mc:Fallback xmlns="">
          <p:pic>
            <p:nvPicPr>
              <p:cNvPr id="1723" name="Freihand 1722">
                <a:extLst>
                  <a:ext uri="{FF2B5EF4-FFF2-40B4-BE49-F238E27FC236}">
                    <a16:creationId xmlns:a16="http://schemas.microsoft.com/office/drawing/2014/main" id="{FCBC9CF6-71D6-4F49-9FD0-D8BF8FFDFDB2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0060919" y="15472654"/>
                <a:ext cx="795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1724" name="Freihand 1723">
                <a:extLst>
                  <a:ext uri="{FF2B5EF4-FFF2-40B4-BE49-F238E27FC236}">
                    <a16:creationId xmlns:a16="http://schemas.microsoft.com/office/drawing/2014/main" id="{D4211D2A-989F-44EB-96F8-C5658C43FC8A}"/>
                  </a:ext>
                </a:extLst>
              </p14:cNvPr>
              <p14:cNvContentPartPr/>
              <p14:nvPr/>
            </p14:nvContentPartPr>
            <p14:xfrm>
              <a:off x="30952639" y="15135694"/>
              <a:ext cx="360" cy="360"/>
            </p14:xfrm>
          </p:contentPart>
        </mc:Choice>
        <mc:Fallback xmlns="">
          <p:pic>
            <p:nvPicPr>
              <p:cNvPr id="1724" name="Freihand 1723">
                <a:extLst>
                  <a:ext uri="{FF2B5EF4-FFF2-40B4-BE49-F238E27FC236}">
                    <a16:creationId xmlns:a16="http://schemas.microsoft.com/office/drawing/2014/main" id="{D4211D2A-989F-44EB-96F8-C5658C43FC8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916999" y="150640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1725" name="Freihand 1724">
                <a:extLst>
                  <a:ext uri="{FF2B5EF4-FFF2-40B4-BE49-F238E27FC236}">
                    <a16:creationId xmlns:a16="http://schemas.microsoft.com/office/drawing/2014/main" id="{185FDF0F-97D3-49C5-A942-01004A78E4C5}"/>
                  </a:ext>
                </a:extLst>
              </p14:cNvPr>
              <p14:cNvContentPartPr/>
              <p14:nvPr/>
            </p14:nvContentPartPr>
            <p14:xfrm>
              <a:off x="30952639" y="15135694"/>
              <a:ext cx="360" cy="360"/>
            </p14:xfrm>
          </p:contentPart>
        </mc:Choice>
        <mc:Fallback xmlns="">
          <p:pic>
            <p:nvPicPr>
              <p:cNvPr id="1725" name="Freihand 1724">
                <a:extLst>
                  <a:ext uri="{FF2B5EF4-FFF2-40B4-BE49-F238E27FC236}">
                    <a16:creationId xmlns:a16="http://schemas.microsoft.com/office/drawing/2014/main" id="{185FDF0F-97D3-49C5-A942-01004A78E4C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916999" y="150640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1726" name="Freihand 1725">
                <a:extLst>
                  <a:ext uri="{FF2B5EF4-FFF2-40B4-BE49-F238E27FC236}">
                    <a16:creationId xmlns:a16="http://schemas.microsoft.com/office/drawing/2014/main" id="{1CC9579F-3BEB-4A10-8BA7-C8924382FFEB}"/>
                  </a:ext>
                </a:extLst>
              </p14:cNvPr>
              <p14:cNvContentPartPr/>
              <p14:nvPr/>
            </p14:nvContentPartPr>
            <p14:xfrm>
              <a:off x="30952639" y="15135694"/>
              <a:ext cx="360" cy="360"/>
            </p14:xfrm>
          </p:contentPart>
        </mc:Choice>
        <mc:Fallback xmlns="">
          <p:pic>
            <p:nvPicPr>
              <p:cNvPr id="1726" name="Freihand 1725">
                <a:extLst>
                  <a:ext uri="{FF2B5EF4-FFF2-40B4-BE49-F238E27FC236}">
                    <a16:creationId xmlns:a16="http://schemas.microsoft.com/office/drawing/2014/main" id="{1CC9579F-3BEB-4A10-8BA7-C8924382FFE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916999" y="150640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1727" name="Freihand 1726">
                <a:extLst>
                  <a:ext uri="{FF2B5EF4-FFF2-40B4-BE49-F238E27FC236}">
                    <a16:creationId xmlns:a16="http://schemas.microsoft.com/office/drawing/2014/main" id="{EE346106-74FB-4663-A62B-2302110F713E}"/>
                  </a:ext>
                </a:extLst>
              </p14:cNvPr>
              <p14:cNvContentPartPr/>
              <p14:nvPr/>
            </p14:nvContentPartPr>
            <p14:xfrm>
              <a:off x="30952639" y="14999614"/>
              <a:ext cx="360" cy="360"/>
            </p14:xfrm>
          </p:contentPart>
        </mc:Choice>
        <mc:Fallback xmlns="">
          <p:pic>
            <p:nvPicPr>
              <p:cNvPr id="1727" name="Freihand 1726">
                <a:extLst>
                  <a:ext uri="{FF2B5EF4-FFF2-40B4-BE49-F238E27FC236}">
                    <a16:creationId xmlns:a16="http://schemas.microsoft.com/office/drawing/2014/main" id="{EE346106-74FB-4663-A62B-2302110F713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916999" y="1492797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1728" name="Freihand 1727">
                <a:extLst>
                  <a:ext uri="{FF2B5EF4-FFF2-40B4-BE49-F238E27FC236}">
                    <a16:creationId xmlns:a16="http://schemas.microsoft.com/office/drawing/2014/main" id="{F8D9A6E7-7EFF-4A74-8EF5-A1E63EF5C5DF}"/>
                  </a:ext>
                </a:extLst>
              </p14:cNvPr>
              <p14:cNvContentPartPr/>
              <p14:nvPr/>
            </p14:nvContentPartPr>
            <p14:xfrm>
              <a:off x="30894679" y="14999614"/>
              <a:ext cx="360" cy="360"/>
            </p14:xfrm>
          </p:contentPart>
        </mc:Choice>
        <mc:Fallback xmlns="">
          <p:pic>
            <p:nvPicPr>
              <p:cNvPr id="1728" name="Freihand 1727">
                <a:extLst>
                  <a:ext uri="{FF2B5EF4-FFF2-40B4-BE49-F238E27FC236}">
                    <a16:creationId xmlns:a16="http://schemas.microsoft.com/office/drawing/2014/main" id="{F8D9A6E7-7EFF-4A74-8EF5-A1E63EF5C5D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859039" y="1492797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1729" name="Freihand 1728">
                <a:extLst>
                  <a:ext uri="{FF2B5EF4-FFF2-40B4-BE49-F238E27FC236}">
                    <a16:creationId xmlns:a16="http://schemas.microsoft.com/office/drawing/2014/main" id="{80BF4206-7B34-4BA5-A617-55722309DCD2}"/>
                  </a:ext>
                </a:extLst>
              </p14:cNvPr>
              <p14:cNvContentPartPr/>
              <p14:nvPr/>
            </p14:nvContentPartPr>
            <p14:xfrm>
              <a:off x="30816919" y="14960734"/>
              <a:ext cx="360" cy="360"/>
            </p14:xfrm>
          </p:contentPart>
        </mc:Choice>
        <mc:Fallback xmlns="">
          <p:pic>
            <p:nvPicPr>
              <p:cNvPr id="1729" name="Freihand 1728">
                <a:extLst>
                  <a:ext uri="{FF2B5EF4-FFF2-40B4-BE49-F238E27FC236}">
                    <a16:creationId xmlns:a16="http://schemas.microsoft.com/office/drawing/2014/main" id="{80BF4206-7B34-4BA5-A617-55722309DCD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780919" y="148887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1730" name="Freihand 1729">
                <a:extLst>
                  <a:ext uri="{FF2B5EF4-FFF2-40B4-BE49-F238E27FC236}">
                    <a16:creationId xmlns:a16="http://schemas.microsoft.com/office/drawing/2014/main" id="{375DBFEA-0546-42B0-BEC9-A7E50AB35B57}"/>
                  </a:ext>
                </a:extLst>
              </p14:cNvPr>
              <p14:cNvContentPartPr/>
              <p14:nvPr/>
            </p14:nvContentPartPr>
            <p14:xfrm>
              <a:off x="30660679" y="14843734"/>
              <a:ext cx="360" cy="360"/>
            </p14:xfrm>
          </p:contentPart>
        </mc:Choice>
        <mc:Fallback xmlns="">
          <p:pic>
            <p:nvPicPr>
              <p:cNvPr id="1730" name="Freihand 1729">
                <a:extLst>
                  <a:ext uri="{FF2B5EF4-FFF2-40B4-BE49-F238E27FC236}">
                    <a16:creationId xmlns:a16="http://schemas.microsoft.com/office/drawing/2014/main" id="{375DBFEA-0546-42B0-BEC9-A7E50AB35B5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625039" y="147720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1731" name="Freihand 1730">
                <a:extLst>
                  <a:ext uri="{FF2B5EF4-FFF2-40B4-BE49-F238E27FC236}">
                    <a16:creationId xmlns:a16="http://schemas.microsoft.com/office/drawing/2014/main" id="{AA24F850-1669-4021-BCA6-62B2D70A59DC}"/>
                  </a:ext>
                </a:extLst>
              </p14:cNvPr>
              <p14:cNvContentPartPr/>
              <p14:nvPr/>
            </p14:nvContentPartPr>
            <p14:xfrm>
              <a:off x="30719719" y="14921854"/>
              <a:ext cx="360" cy="360"/>
            </p14:xfrm>
          </p:contentPart>
        </mc:Choice>
        <mc:Fallback xmlns="">
          <p:pic>
            <p:nvPicPr>
              <p:cNvPr id="1731" name="Freihand 1730">
                <a:extLst>
                  <a:ext uri="{FF2B5EF4-FFF2-40B4-BE49-F238E27FC236}">
                    <a16:creationId xmlns:a16="http://schemas.microsoft.com/office/drawing/2014/main" id="{AA24F850-1669-4021-BCA6-62B2D70A59D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683719" y="148498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1732" name="Freihand 1731">
                <a:extLst>
                  <a:ext uri="{FF2B5EF4-FFF2-40B4-BE49-F238E27FC236}">
                    <a16:creationId xmlns:a16="http://schemas.microsoft.com/office/drawing/2014/main" id="{E338D655-6F04-40F2-A192-A8F116BAE71A}"/>
                  </a:ext>
                </a:extLst>
              </p14:cNvPr>
              <p14:cNvContentPartPr/>
              <p14:nvPr/>
            </p14:nvContentPartPr>
            <p14:xfrm>
              <a:off x="30485719" y="14474014"/>
              <a:ext cx="360" cy="360"/>
            </p14:xfrm>
          </p:contentPart>
        </mc:Choice>
        <mc:Fallback xmlns="">
          <p:pic>
            <p:nvPicPr>
              <p:cNvPr id="1732" name="Freihand 1731">
                <a:extLst>
                  <a:ext uri="{FF2B5EF4-FFF2-40B4-BE49-F238E27FC236}">
                    <a16:creationId xmlns:a16="http://schemas.microsoft.com/office/drawing/2014/main" id="{E338D655-6F04-40F2-A192-A8F116BAE71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450079" y="144020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1733" name="Freihand 1732">
                <a:extLst>
                  <a:ext uri="{FF2B5EF4-FFF2-40B4-BE49-F238E27FC236}">
                    <a16:creationId xmlns:a16="http://schemas.microsoft.com/office/drawing/2014/main" id="{8C84E9E5-6BDD-40E7-B4FA-3C0C6397B19A}"/>
                  </a:ext>
                </a:extLst>
              </p14:cNvPr>
              <p14:cNvContentPartPr/>
              <p14:nvPr/>
            </p14:nvContentPartPr>
            <p14:xfrm>
              <a:off x="30427759" y="14551774"/>
              <a:ext cx="360" cy="360"/>
            </p14:xfrm>
          </p:contentPart>
        </mc:Choice>
        <mc:Fallback xmlns="">
          <p:pic>
            <p:nvPicPr>
              <p:cNvPr id="1733" name="Freihand 1732">
                <a:extLst>
                  <a:ext uri="{FF2B5EF4-FFF2-40B4-BE49-F238E27FC236}">
                    <a16:creationId xmlns:a16="http://schemas.microsoft.com/office/drawing/2014/main" id="{8C84E9E5-6BDD-40E7-B4FA-3C0C6397B19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392119" y="144801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1734" name="Freihand 1733">
                <a:extLst>
                  <a:ext uri="{FF2B5EF4-FFF2-40B4-BE49-F238E27FC236}">
                    <a16:creationId xmlns:a16="http://schemas.microsoft.com/office/drawing/2014/main" id="{45DDB2BE-5E70-4111-B34D-13663D977B20}"/>
                  </a:ext>
                </a:extLst>
              </p14:cNvPr>
              <p14:cNvContentPartPr/>
              <p14:nvPr/>
            </p14:nvContentPartPr>
            <p14:xfrm>
              <a:off x="30427759" y="14629894"/>
              <a:ext cx="360" cy="20160"/>
            </p14:xfrm>
          </p:contentPart>
        </mc:Choice>
        <mc:Fallback xmlns="">
          <p:pic>
            <p:nvPicPr>
              <p:cNvPr id="1734" name="Freihand 1733">
                <a:extLst>
                  <a:ext uri="{FF2B5EF4-FFF2-40B4-BE49-F238E27FC236}">
                    <a16:creationId xmlns:a16="http://schemas.microsoft.com/office/drawing/2014/main" id="{45DDB2BE-5E70-4111-B34D-13663D977B20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30392119" y="14557894"/>
                <a:ext cx="720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1735" name="Freihand 1734">
                <a:extLst>
                  <a:ext uri="{FF2B5EF4-FFF2-40B4-BE49-F238E27FC236}">
                    <a16:creationId xmlns:a16="http://schemas.microsoft.com/office/drawing/2014/main" id="{FF67E1CE-12D6-4DC2-9B92-7573D7650C44}"/>
                  </a:ext>
                </a:extLst>
              </p14:cNvPr>
              <p14:cNvContentPartPr/>
              <p14:nvPr/>
            </p14:nvContentPartPr>
            <p14:xfrm>
              <a:off x="30446839" y="14687854"/>
              <a:ext cx="50760" cy="15840"/>
            </p14:xfrm>
          </p:contentPart>
        </mc:Choice>
        <mc:Fallback xmlns="">
          <p:pic>
            <p:nvPicPr>
              <p:cNvPr id="1735" name="Freihand 1734">
                <a:extLst>
                  <a:ext uri="{FF2B5EF4-FFF2-40B4-BE49-F238E27FC236}">
                    <a16:creationId xmlns:a16="http://schemas.microsoft.com/office/drawing/2014/main" id="{FF67E1CE-12D6-4DC2-9B92-7573D7650C44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30411199" y="14616214"/>
                <a:ext cx="1224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1736" name="Freihand 1735">
                <a:extLst>
                  <a:ext uri="{FF2B5EF4-FFF2-40B4-BE49-F238E27FC236}">
                    <a16:creationId xmlns:a16="http://schemas.microsoft.com/office/drawing/2014/main" id="{EDA7A5A3-C662-406D-9880-02E7700D0012}"/>
                  </a:ext>
                </a:extLst>
              </p14:cNvPr>
              <p14:cNvContentPartPr/>
              <p14:nvPr/>
            </p14:nvContentPartPr>
            <p14:xfrm>
              <a:off x="30621799" y="14591014"/>
              <a:ext cx="360" cy="360"/>
            </p14:xfrm>
          </p:contentPart>
        </mc:Choice>
        <mc:Fallback xmlns="">
          <p:pic>
            <p:nvPicPr>
              <p:cNvPr id="1736" name="Freihand 1735">
                <a:extLst>
                  <a:ext uri="{FF2B5EF4-FFF2-40B4-BE49-F238E27FC236}">
                    <a16:creationId xmlns:a16="http://schemas.microsoft.com/office/drawing/2014/main" id="{EDA7A5A3-C662-406D-9880-02E7700D001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586159" y="145190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1737" name="Freihand 1736">
                <a:extLst>
                  <a:ext uri="{FF2B5EF4-FFF2-40B4-BE49-F238E27FC236}">
                    <a16:creationId xmlns:a16="http://schemas.microsoft.com/office/drawing/2014/main" id="{140E3A9C-E58A-4A0F-B42C-7E33DD3DE9E3}"/>
                  </a:ext>
                </a:extLst>
              </p14:cNvPr>
              <p14:cNvContentPartPr/>
              <p14:nvPr/>
            </p14:nvContentPartPr>
            <p14:xfrm>
              <a:off x="30485719" y="14571574"/>
              <a:ext cx="360" cy="360"/>
            </p14:xfrm>
          </p:contentPart>
        </mc:Choice>
        <mc:Fallback xmlns="">
          <p:pic>
            <p:nvPicPr>
              <p:cNvPr id="1737" name="Freihand 1736">
                <a:extLst>
                  <a:ext uri="{FF2B5EF4-FFF2-40B4-BE49-F238E27FC236}">
                    <a16:creationId xmlns:a16="http://schemas.microsoft.com/office/drawing/2014/main" id="{140E3A9C-E58A-4A0F-B42C-7E33DD3DE9E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450079" y="144999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1738" name="Freihand 1737">
                <a:extLst>
                  <a:ext uri="{FF2B5EF4-FFF2-40B4-BE49-F238E27FC236}">
                    <a16:creationId xmlns:a16="http://schemas.microsoft.com/office/drawing/2014/main" id="{4C82D56A-509E-466E-9ADA-CE39E719854C}"/>
                  </a:ext>
                </a:extLst>
              </p14:cNvPr>
              <p14:cNvContentPartPr/>
              <p14:nvPr/>
            </p14:nvContentPartPr>
            <p14:xfrm>
              <a:off x="30466639" y="14505334"/>
              <a:ext cx="360" cy="7920"/>
            </p14:xfrm>
          </p:contentPart>
        </mc:Choice>
        <mc:Fallback xmlns="">
          <p:pic>
            <p:nvPicPr>
              <p:cNvPr id="1738" name="Freihand 1737">
                <a:extLst>
                  <a:ext uri="{FF2B5EF4-FFF2-40B4-BE49-F238E27FC236}">
                    <a16:creationId xmlns:a16="http://schemas.microsoft.com/office/drawing/2014/main" id="{4C82D56A-509E-466E-9ADA-CE39E719854C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30430999" y="14433334"/>
                <a:ext cx="720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1739" name="Freihand 1738">
                <a:extLst>
                  <a:ext uri="{FF2B5EF4-FFF2-40B4-BE49-F238E27FC236}">
                    <a16:creationId xmlns:a16="http://schemas.microsoft.com/office/drawing/2014/main" id="{7E69A5F9-4AE5-49BC-A375-3FD9ECAF99C4}"/>
                  </a:ext>
                </a:extLst>
              </p14:cNvPr>
              <p14:cNvContentPartPr/>
              <p14:nvPr/>
            </p14:nvContentPartPr>
            <p14:xfrm>
              <a:off x="30466639" y="14357734"/>
              <a:ext cx="360" cy="360"/>
            </p14:xfrm>
          </p:contentPart>
        </mc:Choice>
        <mc:Fallback xmlns="">
          <p:pic>
            <p:nvPicPr>
              <p:cNvPr id="1739" name="Freihand 1738">
                <a:extLst>
                  <a:ext uri="{FF2B5EF4-FFF2-40B4-BE49-F238E27FC236}">
                    <a16:creationId xmlns:a16="http://schemas.microsoft.com/office/drawing/2014/main" id="{7E69A5F9-4AE5-49BC-A375-3FD9ECAF99C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430999" y="142860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1740" name="Freihand 1739">
                <a:extLst>
                  <a:ext uri="{FF2B5EF4-FFF2-40B4-BE49-F238E27FC236}">
                    <a16:creationId xmlns:a16="http://schemas.microsoft.com/office/drawing/2014/main" id="{A6CF1F37-0C4D-4426-AB8A-A1ECD127B267}"/>
                  </a:ext>
                </a:extLst>
              </p14:cNvPr>
              <p14:cNvContentPartPr/>
              <p14:nvPr/>
            </p14:nvContentPartPr>
            <p14:xfrm>
              <a:off x="30466639" y="14318854"/>
              <a:ext cx="360" cy="39240"/>
            </p14:xfrm>
          </p:contentPart>
        </mc:Choice>
        <mc:Fallback xmlns="">
          <p:pic>
            <p:nvPicPr>
              <p:cNvPr id="1740" name="Freihand 1739">
                <a:extLst>
                  <a:ext uri="{FF2B5EF4-FFF2-40B4-BE49-F238E27FC236}">
                    <a16:creationId xmlns:a16="http://schemas.microsoft.com/office/drawing/2014/main" id="{A6CF1F37-0C4D-4426-AB8A-A1ECD127B26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30430999" y="14246854"/>
                <a:ext cx="720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1741" name="Freihand 1740">
                <a:extLst>
                  <a:ext uri="{FF2B5EF4-FFF2-40B4-BE49-F238E27FC236}">
                    <a16:creationId xmlns:a16="http://schemas.microsoft.com/office/drawing/2014/main" id="{1C8938BA-9864-4FC9-9C50-0521AB7FECD0}"/>
                  </a:ext>
                </a:extLst>
              </p14:cNvPr>
              <p14:cNvContentPartPr/>
              <p14:nvPr/>
            </p14:nvContentPartPr>
            <p14:xfrm>
              <a:off x="30485719" y="14038414"/>
              <a:ext cx="360" cy="7920"/>
            </p14:xfrm>
          </p:contentPart>
        </mc:Choice>
        <mc:Fallback xmlns="">
          <p:pic>
            <p:nvPicPr>
              <p:cNvPr id="1741" name="Freihand 1740">
                <a:extLst>
                  <a:ext uri="{FF2B5EF4-FFF2-40B4-BE49-F238E27FC236}">
                    <a16:creationId xmlns:a16="http://schemas.microsoft.com/office/drawing/2014/main" id="{1C8938BA-9864-4FC9-9C50-0521AB7FECD0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30450079" y="13966414"/>
                <a:ext cx="720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1742" name="Freihand 1741">
                <a:extLst>
                  <a:ext uri="{FF2B5EF4-FFF2-40B4-BE49-F238E27FC236}">
                    <a16:creationId xmlns:a16="http://schemas.microsoft.com/office/drawing/2014/main" id="{88FFF448-1B71-4DD8-AA43-525FCC202C92}"/>
                  </a:ext>
                </a:extLst>
              </p14:cNvPr>
              <p14:cNvContentPartPr/>
              <p14:nvPr/>
            </p14:nvContentPartPr>
            <p14:xfrm>
              <a:off x="30407959" y="14026894"/>
              <a:ext cx="360" cy="360"/>
            </p14:xfrm>
          </p:contentPart>
        </mc:Choice>
        <mc:Fallback xmlns="">
          <p:pic>
            <p:nvPicPr>
              <p:cNvPr id="1742" name="Freihand 1741">
                <a:extLst>
                  <a:ext uri="{FF2B5EF4-FFF2-40B4-BE49-F238E27FC236}">
                    <a16:creationId xmlns:a16="http://schemas.microsoft.com/office/drawing/2014/main" id="{88FFF448-1B71-4DD8-AA43-525FCC202C9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371959" y="139548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1743" name="Freihand 1742">
                <a:extLst>
                  <a:ext uri="{FF2B5EF4-FFF2-40B4-BE49-F238E27FC236}">
                    <a16:creationId xmlns:a16="http://schemas.microsoft.com/office/drawing/2014/main" id="{8D193AA3-4627-4BCF-8AAE-8C4D51918F8D}"/>
                  </a:ext>
                </a:extLst>
              </p14:cNvPr>
              <p14:cNvContentPartPr/>
              <p14:nvPr/>
            </p14:nvContentPartPr>
            <p14:xfrm>
              <a:off x="30174679" y="14649694"/>
              <a:ext cx="360" cy="360"/>
            </p14:xfrm>
          </p:contentPart>
        </mc:Choice>
        <mc:Fallback xmlns="">
          <p:pic>
            <p:nvPicPr>
              <p:cNvPr id="1743" name="Freihand 1742">
                <a:extLst>
                  <a:ext uri="{FF2B5EF4-FFF2-40B4-BE49-F238E27FC236}">
                    <a16:creationId xmlns:a16="http://schemas.microsoft.com/office/drawing/2014/main" id="{8D193AA3-4627-4BCF-8AAE-8C4D51918F8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139039" y="145776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1744" name="Freihand 1743">
                <a:extLst>
                  <a:ext uri="{FF2B5EF4-FFF2-40B4-BE49-F238E27FC236}">
                    <a16:creationId xmlns:a16="http://schemas.microsoft.com/office/drawing/2014/main" id="{13CB05D7-B1F5-439E-95C4-F42EA3B47133}"/>
                  </a:ext>
                </a:extLst>
              </p14:cNvPr>
              <p14:cNvContentPartPr/>
              <p14:nvPr/>
            </p14:nvContentPartPr>
            <p14:xfrm>
              <a:off x="30154879" y="14726734"/>
              <a:ext cx="360" cy="360"/>
            </p14:xfrm>
          </p:contentPart>
        </mc:Choice>
        <mc:Fallback xmlns="">
          <p:pic>
            <p:nvPicPr>
              <p:cNvPr id="1744" name="Freihand 1743">
                <a:extLst>
                  <a:ext uri="{FF2B5EF4-FFF2-40B4-BE49-F238E27FC236}">
                    <a16:creationId xmlns:a16="http://schemas.microsoft.com/office/drawing/2014/main" id="{13CB05D7-B1F5-439E-95C4-F42EA3B4713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119239" y="146550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1745" name="Freihand 1744">
                <a:extLst>
                  <a:ext uri="{FF2B5EF4-FFF2-40B4-BE49-F238E27FC236}">
                    <a16:creationId xmlns:a16="http://schemas.microsoft.com/office/drawing/2014/main" id="{843C0218-3102-459B-B8A1-B8B7D51BC0AC}"/>
                  </a:ext>
                </a:extLst>
              </p14:cNvPr>
              <p14:cNvContentPartPr/>
              <p14:nvPr/>
            </p14:nvContentPartPr>
            <p14:xfrm>
              <a:off x="30154879" y="14746894"/>
              <a:ext cx="360" cy="360"/>
            </p14:xfrm>
          </p:contentPart>
        </mc:Choice>
        <mc:Fallback xmlns="">
          <p:pic>
            <p:nvPicPr>
              <p:cNvPr id="1745" name="Freihand 1744">
                <a:extLst>
                  <a:ext uri="{FF2B5EF4-FFF2-40B4-BE49-F238E27FC236}">
                    <a16:creationId xmlns:a16="http://schemas.microsoft.com/office/drawing/2014/main" id="{843C0218-3102-459B-B8A1-B8B7D51BC0A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119239" y="146748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1746" name="Freihand 1745">
                <a:extLst>
                  <a:ext uri="{FF2B5EF4-FFF2-40B4-BE49-F238E27FC236}">
                    <a16:creationId xmlns:a16="http://schemas.microsoft.com/office/drawing/2014/main" id="{BC69E622-8CB3-4D84-92C5-AB302F1DF284}"/>
                  </a:ext>
                </a:extLst>
              </p14:cNvPr>
              <p14:cNvContentPartPr/>
              <p14:nvPr/>
            </p14:nvContentPartPr>
            <p14:xfrm>
              <a:off x="30174679" y="14765974"/>
              <a:ext cx="360" cy="360"/>
            </p14:xfrm>
          </p:contentPart>
        </mc:Choice>
        <mc:Fallback xmlns="">
          <p:pic>
            <p:nvPicPr>
              <p:cNvPr id="1746" name="Freihand 1745">
                <a:extLst>
                  <a:ext uri="{FF2B5EF4-FFF2-40B4-BE49-F238E27FC236}">
                    <a16:creationId xmlns:a16="http://schemas.microsoft.com/office/drawing/2014/main" id="{BC69E622-8CB3-4D84-92C5-AB302F1DF28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139039" y="1469397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1747" name="Freihand 1746">
                <a:extLst>
                  <a:ext uri="{FF2B5EF4-FFF2-40B4-BE49-F238E27FC236}">
                    <a16:creationId xmlns:a16="http://schemas.microsoft.com/office/drawing/2014/main" id="{7CFB7584-25B7-40FC-9AC2-FB6CDBCEF366}"/>
                  </a:ext>
                </a:extLst>
              </p14:cNvPr>
              <p14:cNvContentPartPr/>
              <p14:nvPr/>
            </p14:nvContentPartPr>
            <p14:xfrm>
              <a:off x="30174679" y="14765974"/>
              <a:ext cx="360" cy="360"/>
            </p14:xfrm>
          </p:contentPart>
        </mc:Choice>
        <mc:Fallback xmlns="">
          <p:pic>
            <p:nvPicPr>
              <p:cNvPr id="1747" name="Freihand 1746">
                <a:extLst>
                  <a:ext uri="{FF2B5EF4-FFF2-40B4-BE49-F238E27FC236}">
                    <a16:creationId xmlns:a16="http://schemas.microsoft.com/office/drawing/2014/main" id="{7CFB7584-25B7-40FC-9AC2-FB6CDBCEF36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139039" y="1469397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1748" name="Freihand 1747">
                <a:extLst>
                  <a:ext uri="{FF2B5EF4-FFF2-40B4-BE49-F238E27FC236}">
                    <a16:creationId xmlns:a16="http://schemas.microsoft.com/office/drawing/2014/main" id="{B78F9BB8-BCBB-48D1-AC0F-3B115E767045}"/>
                  </a:ext>
                </a:extLst>
              </p14:cNvPr>
              <p14:cNvContentPartPr/>
              <p14:nvPr/>
            </p14:nvContentPartPr>
            <p14:xfrm>
              <a:off x="30213919" y="14765974"/>
              <a:ext cx="360" cy="360"/>
            </p14:xfrm>
          </p:contentPart>
        </mc:Choice>
        <mc:Fallback xmlns="">
          <p:pic>
            <p:nvPicPr>
              <p:cNvPr id="1748" name="Freihand 1747">
                <a:extLst>
                  <a:ext uri="{FF2B5EF4-FFF2-40B4-BE49-F238E27FC236}">
                    <a16:creationId xmlns:a16="http://schemas.microsoft.com/office/drawing/2014/main" id="{B78F9BB8-BCBB-48D1-AC0F-3B115E76704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177919" y="1469397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1749" name="Freihand 1748">
                <a:extLst>
                  <a:ext uri="{FF2B5EF4-FFF2-40B4-BE49-F238E27FC236}">
                    <a16:creationId xmlns:a16="http://schemas.microsoft.com/office/drawing/2014/main" id="{7C4A12AB-429B-4FDC-9563-2278F37588A3}"/>
                  </a:ext>
                </a:extLst>
              </p14:cNvPr>
              <p14:cNvContentPartPr/>
              <p14:nvPr/>
            </p14:nvContentPartPr>
            <p14:xfrm>
              <a:off x="30427759" y="14824654"/>
              <a:ext cx="360" cy="360"/>
            </p14:xfrm>
          </p:contentPart>
        </mc:Choice>
        <mc:Fallback xmlns="">
          <p:pic>
            <p:nvPicPr>
              <p:cNvPr id="1749" name="Freihand 1748">
                <a:extLst>
                  <a:ext uri="{FF2B5EF4-FFF2-40B4-BE49-F238E27FC236}">
                    <a16:creationId xmlns:a16="http://schemas.microsoft.com/office/drawing/2014/main" id="{7C4A12AB-429B-4FDC-9563-2278F37588A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392119" y="147530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1750" name="Freihand 1749">
                <a:extLst>
                  <a:ext uri="{FF2B5EF4-FFF2-40B4-BE49-F238E27FC236}">
                    <a16:creationId xmlns:a16="http://schemas.microsoft.com/office/drawing/2014/main" id="{B731FD77-B382-4FFA-82F5-1F00CC933DED}"/>
                  </a:ext>
                </a:extLst>
              </p14:cNvPr>
              <p14:cNvContentPartPr/>
              <p14:nvPr/>
            </p14:nvContentPartPr>
            <p14:xfrm>
              <a:off x="30407959" y="14863534"/>
              <a:ext cx="360" cy="360"/>
            </p14:xfrm>
          </p:contentPart>
        </mc:Choice>
        <mc:Fallback xmlns="">
          <p:pic>
            <p:nvPicPr>
              <p:cNvPr id="1750" name="Freihand 1749">
                <a:extLst>
                  <a:ext uri="{FF2B5EF4-FFF2-40B4-BE49-F238E27FC236}">
                    <a16:creationId xmlns:a16="http://schemas.microsoft.com/office/drawing/2014/main" id="{B731FD77-B382-4FFA-82F5-1F00CC933DE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371959" y="147918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1751" name="Freihand 1750">
                <a:extLst>
                  <a:ext uri="{FF2B5EF4-FFF2-40B4-BE49-F238E27FC236}">
                    <a16:creationId xmlns:a16="http://schemas.microsoft.com/office/drawing/2014/main" id="{BC4CB3D0-B09D-4B98-AFD4-1ECCBB6CACF4}"/>
                  </a:ext>
                </a:extLst>
              </p14:cNvPr>
              <p14:cNvContentPartPr/>
              <p14:nvPr/>
            </p14:nvContentPartPr>
            <p14:xfrm>
              <a:off x="30407959" y="14863534"/>
              <a:ext cx="360" cy="360"/>
            </p14:xfrm>
          </p:contentPart>
        </mc:Choice>
        <mc:Fallback xmlns="">
          <p:pic>
            <p:nvPicPr>
              <p:cNvPr id="1751" name="Freihand 1750">
                <a:extLst>
                  <a:ext uri="{FF2B5EF4-FFF2-40B4-BE49-F238E27FC236}">
                    <a16:creationId xmlns:a16="http://schemas.microsoft.com/office/drawing/2014/main" id="{BC4CB3D0-B09D-4B98-AFD4-1ECCBB6CACF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371959" y="147918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1752" name="Freihand 1751">
                <a:extLst>
                  <a:ext uri="{FF2B5EF4-FFF2-40B4-BE49-F238E27FC236}">
                    <a16:creationId xmlns:a16="http://schemas.microsoft.com/office/drawing/2014/main" id="{D6BCC1A5-CDE3-4479-9D18-37C8A8003EDA}"/>
                  </a:ext>
                </a:extLst>
              </p14:cNvPr>
              <p14:cNvContentPartPr/>
              <p14:nvPr/>
            </p14:nvContentPartPr>
            <p14:xfrm>
              <a:off x="31205719" y="16672534"/>
              <a:ext cx="360" cy="360"/>
            </p14:xfrm>
          </p:contentPart>
        </mc:Choice>
        <mc:Fallback xmlns="">
          <p:pic>
            <p:nvPicPr>
              <p:cNvPr id="1752" name="Freihand 1751">
                <a:extLst>
                  <a:ext uri="{FF2B5EF4-FFF2-40B4-BE49-F238E27FC236}">
                    <a16:creationId xmlns:a16="http://schemas.microsoft.com/office/drawing/2014/main" id="{D6BCC1A5-CDE3-4479-9D18-37C8A8003ED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170079" y="166008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1753" name="Freihand 1752">
                <a:extLst>
                  <a:ext uri="{FF2B5EF4-FFF2-40B4-BE49-F238E27FC236}">
                    <a16:creationId xmlns:a16="http://schemas.microsoft.com/office/drawing/2014/main" id="{E8A96405-8E05-4222-AC93-91DC41852148}"/>
                  </a:ext>
                </a:extLst>
              </p14:cNvPr>
              <p14:cNvContentPartPr/>
              <p14:nvPr/>
            </p14:nvContentPartPr>
            <p14:xfrm>
              <a:off x="31205719" y="16653454"/>
              <a:ext cx="360" cy="360"/>
            </p14:xfrm>
          </p:contentPart>
        </mc:Choice>
        <mc:Fallback xmlns="">
          <p:pic>
            <p:nvPicPr>
              <p:cNvPr id="1753" name="Freihand 1752">
                <a:extLst>
                  <a:ext uri="{FF2B5EF4-FFF2-40B4-BE49-F238E27FC236}">
                    <a16:creationId xmlns:a16="http://schemas.microsoft.com/office/drawing/2014/main" id="{E8A96405-8E05-4222-AC93-91DC41852148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170079" y="1658145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1754" name="Freihand 1753">
                <a:extLst>
                  <a:ext uri="{FF2B5EF4-FFF2-40B4-BE49-F238E27FC236}">
                    <a16:creationId xmlns:a16="http://schemas.microsoft.com/office/drawing/2014/main" id="{B7156C64-B1AA-4254-B6FE-FBAB27FEEDD7}"/>
                  </a:ext>
                </a:extLst>
              </p14:cNvPr>
              <p14:cNvContentPartPr/>
              <p14:nvPr/>
            </p14:nvContentPartPr>
            <p14:xfrm>
              <a:off x="31047679" y="16118854"/>
              <a:ext cx="568440" cy="684000"/>
            </p14:xfrm>
          </p:contentPart>
        </mc:Choice>
        <mc:Fallback xmlns="">
          <p:pic>
            <p:nvPicPr>
              <p:cNvPr id="1754" name="Freihand 1753">
                <a:extLst>
                  <a:ext uri="{FF2B5EF4-FFF2-40B4-BE49-F238E27FC236}">
                    <a16:creationId xmlns:a16="http://schemas.microsoft.com/office/drawing/2014/main" id="{B7156C64-B1AA-4254-B6FE-FBAB27FEEDD7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31011679" y="16046854"/>
                <a:ext cx="640080" cy="8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1755" name="Freihand 1754">
                <a:extLst>
                  <a:ext uri="{FF2B5EF4-FFF2-40B4-BE49-F238E27FC236}">
                    <a16:creationId xmlns:a16="http://schemas.microsoft.com/office/drawing/2014/main" id="{0CE2EA99-6058-40B2-AD85-8AF13152F710}"/>
                  </a:ext>
                </a:extLst>
              </p14:cNvPr>
              <p14:cNvContentPartPr/>
              <p14:nvPr/>
            </p14:nvContentPartPr>
            <p14:xfrm>
              <a:off x="32061799" y="16886374"/>
              <a:ext cx="360" cy="360"/>
            </p14:xfrm>
          </p:contentPart>
        </mc:Choice>
        <mc:Fallback xmlns="">
          <p:pic>
            <p:nvPicPr>
              <p:cNvPr id="1755" name="Freihand 1754">
                <a:extLst>
                  <a:ext uri="{FF2B5EF4-FFF2-40B4-BE49-F238E27FC236}">
                    <a16:creationId xmlns:a16="http://schemas.microsoft.com/office/drawing/2014/main" id="{0CE2EA99-6058-40B2-AD85-8AF13152F71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025799" y="168147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1756" name="Freihand 1755">
                <a:extLst>
                  <a:ext uri="{FF2B5EF4-FFF2-40B4-BE49-F238E27FC236}">
                    <a16:creationId xmlns:a16="http://schemas.microsoft.com/office/drawing/2014/main" id="{47CE1C3B-7784-49A5-AA5D-353F90597E25}"/>
                  </a:ext>
                </a:extLst>
              </p14:cNvPr>
              <p14:cNvContentPartPr/>
              <p14:nvPr/>
            </p14:nvContentPartPr>
            <p14:xfrm>
              <a:off x="31964599" y="16906534"/>
              <a:ext cx="360" cy="360"/>
            </p14:xfrm>
          </p:contentPart>
        </mc:Choice>
        <mc:Fallback xmlns="">
          <p:pic>
            <p:nvPicPr>
              <p:cNvPr id="1756" name="Freihand 1755">
                <a:extLst>
                  <a:ext uri="{FF2B5EF4-FFF2-40B4-BE49-F238E27FC236}">
                    <a16:creationId xmlns:a16="http://schemas.microsoft.com/office/drawing/2014/main" id="{47CE1C3B-7784-49A5-AA5D-353F90597E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928599" y="168345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1757" name="Freihand 1756">
                <a:extLst>
                  <a:ext uri="{FF2B5EF4-FFF2-40B4-BE49-F238E27FC236}">
                    <a16:creationId xmlns:a16="http://schemas.microsoft.com/office/drawing/2014/main" id="{71423234-11ED-419D-86FF-242C213F7169}"/>
                  </a:ext>
                </a:extLst>
              </p14:cNvPr>
              <p14:cNvContentPartPr/>
              <p14:nvPr/>
            </p14:nvContentPartPr>
            <p14:xfrm>
              <a:off x="31964599" y="16906534"/>
              <a:ext cx="360" cy="360"/>
            </p14:xfrm>
          </p:contentPart>
        </mc:Choice>
        <mc:Fallback xmlns="">
          <p:pic>
            <p:nvPicPr>
              <p:cNvPr id="1757" name="Freihand 1756">
                <a:extLst>
                  <a:ext uri="{FF2B5EF4-FFF2-40B4-BE49-F238E27FC236}">
                    <a16:creationId xmlns:a16="http://schemas.microsoft.com/office/drawing/2014/main" id="{71423234-11ED-419D-86FF-242C213F716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928599" y="168345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1758" name="Freihand 1757">
                <a:extLst>
                  <a:ext uri="{FF2B5EF4-FFF2-40B4-BE49-F238E27FC236}">
                    <a16:creationId xmlns:a16="http://schemas.microsoft.com/office/drawing/2014/main" id="{5385C3DA-3D8A-4A8C-9CA8-A133567ADF0F}"/>
                  </a:ext>
                </a:extLst>
              </p14:cNvPr>
              <p14:cNvContentPartPr/>
              <p14:nvPr/>
            </p14:nvContentPartPr>
            <p14:xfrm>
              <a:off x="31633759" y="17022454"/>
              <a:ext cx="78480" cy="39240"/>
            </p14:xfrm>
          </p:contentPart>
        </mc:Choice>
        <mc:Fallback xmlns="">
          <p:pic>
            <p:nvPicPr>
              <p:cNvPr id="1758" name="Freihand 1757">
                <a:extLst>
                  <a:ext uri="{FF2B5EF4-FFF2-40B4-BE49-F238E27FC236}">
                    <a16:creationId xmlns:a16="http://schemas.microsoft.com/office/drawing/2014/main" id="{5385C3DA-3D8A-4A8C-9CA8-A133567ADF0F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31597759" y="16950814"/>
                <a:ext cx="1501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1759" name="Freihand 1758">
                <a:extLst>
                  <a:ext uri="{FF2B5EF4-FFF2-40B4-BE49-F238E27FC236}">
                    <a16:creationId xmlns:a16="http://schemas.microsoft.com/office/drawing/2014/main" id="{3CB3DFCE-A502-4DF1-B668-6DBCF70454E7}"/>
                  </a:ext>
                </a:extLst>
              </p14:cNvPr>
              <p14:cNvContentPartPr/>
              <p14:nvPr/>
            </p14:nvContentPartPr>
            <p14:xfrm>
              <a:off x="31945519" y="16925614"/>
              <a:ext cx="360" cy="360"/>
            </p14:xfrm>
          </p:contentPart>
        </mc:Choice>
        <mc:Fallback xmlns="">
          <p:pic>
            <p:nvPicPr>
              <p:cNvPr id="1759" name="Freihand 1758">
                <a:extLst>
                  <a:ext uri="{FF2B5EF4-FFF2-40B4-BE49-F238E27FC236}">
                    <a16:creationId xmlns:a16="http://schemas.microsoft.com/office/drawing/2014/main" id="{3CB3DFCE-A502-4DF1-B668-6DBCF70454E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909519" y="168536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1760" name="Freihand 1759">
                <a:extLst>
                  <a:ext uri="{FF2B5EF4-FFF2-40B4-BE49-F238E27FC236}">
                    <a16:creationId xmlns:a16="http://schemas.microsoft.com/office/drawing/2014/main" id="{EEDD971E-5E26-4992-B9FE-9F17EFE42792}"/>
                  </a:ext>
                </a:extLst>
              </p14:cNvPr>
              <p14:cNvContentPartPr/>
              <p14:nvPr/>
            </p14:nvContentPartPr>
            <p14:xfrm>
              <a:off x="31964599" y="16925614"/>
              <a:ext cx="7920" cy="360"/>
            </p14:xfrm>
          </p:contentPart>
        </mc:Choice>
        <mc:Fallback xmlns="">
          <p:pic>
            <p:nvPicPr>
              <p:cNvPr id="1760" name="Freihand 1759">
                <a:extLst>
                  <a:ext uri="{FF2B5EF4-FFF2-40B4-BE49-F238E27FC236}">
                    <a16:creationId xmlns:a16="http://schemas.microsoft.com/office/drawing/2014/main" id="{EEDD971E-5E26-4992-B9FE-9F17EFE42792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31928599" y="16853614"/>
                <a:ext cx="79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1761" name="Freihand 1760">
                <a:extLst>
                  <a:ext uri="{FF2B5EF4-FFF2-40B4-BE49-F238E27FC236}">
                    <a16:creationId xmlns:a16="http://schemas.microsoft.com/office/drawing/2014/main" id="{696B69F0-C58B-4B61-8638-5289ED186E0E}"/>
                  </a:ext>
                </a:extLst>
              </p14:cNvPr>
              <p14:cNvContentPartPr/>
              <p14:nvPr/>
            </p14:nvContentPartPr>
            <p14:xfrm>
              <a:off x="31983679" y="16925614"/>
              <a:ext cx="360" cy="360"/>
            </p14:xfrm>
          </p:contentPart>
        </mc:Choice>
        <mc:Fallback xmlns="">
          <p:pic>
            <p:nvPicPr>
              <p:cNvPr id="1761" name="Freihand 1760">
                <a:extLst>
                  <a:ext uri="{FF2B5EF4-FFF2-40B4-BE49-F238E27FC236}">
                    <a16:creationId xmlns:a16="http://schemas.microsoft.com/office/drawing/2014/main" id="{696B69F0-C58B-4B61-8638-5289ED186E0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948039" y="168536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1762" name="Freihand 1761">
                <a:extLst>
                  <a:ext uri="{FF2B5EF4-FFF2-40B4-BE49-F238E27FC236}">
                    <a16:creationId xmlns:a16="http://schemas.microsoft.com/office/drawing/2014/main" id="{5F15DEDF-1799-41ED-8797-CA3697C78FE3}"/>
                  </a:ext>
                </a:extLst>
              </p14:cNvPr>
              <p14:cNvContentPartPr/>
              <p14:nvPr/>
            </p14:nvContentPartPr>
            <p14:xfrm>
              <a:off x="31983679" y="16925614"/>
              <a:ext cx="360" cy="360"/>
            </p14:xfrm>
          </p:contentPart>
        </mc:Choice>
        <mc:Fallback xmlns="">
          <p:pic>
            <p:nvPicPr>
              <p:cNvPr id="1762" name="Freihand 1761">
                <a:extLst>
                  <a:ext uri="{FF2B5EF4-FFF2-40B4-BE49-F238E27FC236}">
                    <a16:creationId xmlns:a16="http://schemas.microsoft.com/office/drawing/2014/main" id="{5F15DEDF-1799-41ED-8797-CA3697C78FE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948039" y="168536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1763" name="Freihand 1762">
                <a:extLst>
                  <a:ext uri="{FF2B5EF4-FFF2-40B4-BE49-F238E27FC236}">
                    <a16:creationId xmlns:a16="http://schemas.microsoft.com/office/drawing/2014/main" id="{30C2E099-D30E-4812-87E2-1B0AA26841C7}"/>
                  </a:ext>
                </a:extLst>
              </p14:cNvPr>
              <p14:cNvContentPartPr/>
              <p14:nvPr/>
            </p14:nvContentPartPr>
            <p14:xfrm>
              <a:off x="31847599" y="16945414"/>
              <a:ext cx="360" cy="360"/>
            </p14:xfrm>
          </p:contentPart>
        </mc:Choice>
        <mc:Fallback xmlns="">
          <p:pic>
            <p:nvPicPr>
              <p:cNvPr id="1763" name="Freihand 1762">
                <a:extLst>
                  <a:ext uri="{FF2B5EF4-FFF2-40B4-BE49-F238E27FC236}">
                    <a16:creationId xmlns:a16="http://schemas.microsoft.com/office/drawing/2014/main" id="{30C2E099-D30E-4812-87E2-1B0AA26841C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811959" y="168734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1764" name="Freihand 1763">
                <a:extLst>
                  <a:ext uri="{FF2B5EF4-FFF2-40B4-BE49-F238E27FC236}">
                    <a16:creationId xmlns:a16="http://schemas.microsoft.com/office/drawing/2014/main" id="{4D14AAAE-2006-49A5-9A95-6E040284BEA7}"/>
                  </a:ext>
                </a:extLst>
              </p14:cNvPr>
              <p14:cNvContentPartPr/>
              <p14:nvPr/>
            </p14:nvContentPartPr>
            <p14:xfrm>
              <a:off x="31785679" y="16945414"/>
              <a:ext cx="62280" cy="185760"/>
            </p14:xfrm>
          </p:contentPart>
        </mc:Choice>
        <mc:Fallback xmlns="">
          <p:pic>
            <p:nvPicPr>
              <p:cNvPr id="1764" name="Freihand 1763">
                <a:extLst>
                  <a:ext uri="{FF2B5EF4-FFF2-40B4-BE49-F238E27FC236}">
                    <a16:creationId xmlns:a16="http://schemas.microsoft.com/office/drawing/2014/main" id="{4D14AAAE-2006-49A5-9A95-6E040284BEA7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31750039" y="16873414"/>
                <a:ext cx="1339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1765" name="Freihand 1764">
                <a:extLst>
                  <a:ext uri="{FF2B5EF4-FFF2-40B4-BE49-F238E27FC236}">
                    <a16:creationId xmlns:a16="http://schemas.microsoft.com/office/drawing/2014/main" id="{71A47EC5-63C1-4142-99E4-4FA7B4D3CA13}"/>
                  </a:ext>
                </a:extLst>
              </p14:cNvPr>
              <p14:cNvContentPartPr/>
              <p14:nvPr/>
            </p14:nvContentPartPr>
            <p14:xfrm>
              <a:off x="31711519" y="17178334"/>
              <a:ext cx="360" cy="360"/>
            </p14:xfrm>
          </p:contentPart>
        </mc:Choice>
        <mc:Fallback xmlns="">
          <p:pic>
            <p:nvPicPr>
              <p:cNvPr id="1765" name="Freihand 1764">
                <a:extLst>
                  <a:ext uri="{FF2B5EF4-FFF2-40B4-BE49-F238E27FC236}">
                    <a16:creationId xmlns:a16="http://schemas.microsoft.com/office/drawing/2014/main" id="{71A47EC5-63C1-4142-99E4-4FA7B4D3CA1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675879" y="171066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1766" name="Freihand 1765">
                <a:extLst>
                  <a:ext uri="{FF2B5EF4-FFF2-40B4-BE49-F238E27FC236}">
                    <a16:creationId xmlns:a16="http://schemas.microsoft.com/office/drawing/2014/main" id="{89E193EB-9D02-4ABE-A612-5B332DCEE1AA}"/>
                  </a:ext>
                </a:extLst>
              </p14:cNvPr>
              <p14:cNvContentPartPr/>
              <p14:nvPr/>
            </p14:nvContentPartPr>
            <p14:xfrm>
              <a:off x="32003479" y="16906534"/>
              <a:ext cx="360" cy="360"/>
            </p14:xfrm>
          </p:contentPart>
        </mc:Choice>
        <mc:Fallback xmlns="">
          <p:pic>
            <p:nvPicPr>
              <p:cNvPr id="1766" name="Freihand 1765">
                <a:extLst>
                  <a:ext uri="{FF2B5EF4-FFF2-40B4-BE49-F238E27FC236}">
                    <a16:creationId xmlns:a16="http://schemas.microsoft.com/office/drawing/2014/main" id="{89E193EB-9D02-4ABE-A612-5B332DCEE1A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967839" y="168345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1767" name="Freihand 1766">
                <a:extLst>
                  <a:ext uri="{FF2B5EF4-FFF2-40B4-BE49-F238E27FC236}">
                    <a16:creationId xmlns:a16="http://schemas.microsoft.com/office/drawing/2014/main" id="{F53CA356-2A72-47A7-9088-8B67922CA39A}"/>
                  </a:ext>
                </a:extLst>
              </p14:cNvPr>
              <p14:cNvContentPartPr/>
              <p14:nvPr/>
            </p14:nvContentPartPr>
            <p14:xfrm>
              <a:off x="32159359" y="16906534"/>
              <a:ext cx="360" cy="360"/>
            </p14:xfrm>
          </p:contentPart>
        </mc:Choice>
        <mc:Fallback xmlns="">
          <p:pic>
            <p:nvPicPr>
              <p:cNvPr id="1767" name="Freihand 1766">
                <a:extLst>
                  <a:ext uri="{FF2B5EF4-FFF2-40B4-BE49-F238E27FC236}">
                    <a16:creationId xmlns:a16="http://schemas.microsoft.com/office/drawing/2014/main" id="{F53CA356-2A72-47A7-9088-8B67922CA39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123719" y="168345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1768" name="Freihand 1767">
                <a:extLst>
                  <a:ext uri="{FF2B5EF4-FFF2-40B4-BE49-F238E27FC236}">
                    <a16:creationId xmlns:a16="http://schemas.microsoft.com/office/drawing/2014/main" id="{6D5E7E83-BD16-48CE-8BA9-F4571E106926}"/>
                  </a:ext>
                </a:extLst>
              </p14:cNvPr>
              <p14:cNvContentPartPr/>
              <p14:nvPr/>
            </p14:nvContentPartPr>
            <p14:xfrm>
              <a:off x="31925719" y="16964494"/>
              <a:ext cx="360" cy="360"/>
            </p14:xfrm>
          </p:contentPart>
        </mc:Choice>
        <mc:Fallback xmlns="">
          <p:pic>
            <p:nvPicPr>
              <p:cNvPr id="1768" name="Freihand 1767">
                <a:extLst>
                  <a:ext uri="{FF2B5EF4-FFF2-40B4-BE49-F238E27FC236}">
                    <a16:creationId xmlns:a16="http://schemas.microsoft.com/office/drawing/2014/main" id="{6D5E7E83-BD16-48CE-8BA9-F4571E10692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889719" y="168924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1769" name="Freihand 1768">
                <a:extLst>
                  <a:ext uri="{FF2B5EF4-FFF2-40B4-BE49-F238E27FC236}">
                    <a16:creationId xmlns:a16="http://schemas.microsoft.com/office/drawing/2014/main" id="{1722AC06-E7DE-48A6-9534-8B9D7FA96045}"/>
                  </a:ext>
                </a:extLst>
              </p14:cNvPr>
              <p14:cNvContentPartPr/>
              <p14:nvPr/>
            </p14:nvContentPartPr>
            <p14:xfrm>
              <a:off x="31692439" y="17159254"/>
              <a:ext cx="360" cy="360"/>
            </p14:xfrm>
          </p:contentPart>
        </mc:Choice>
        <mc:Fallback xmlns="">
          <p:pic>
            <p:nvPicPr>
              <p:cNvPr id="1769" name="Freihand 1768">
                <a:extLst>
                  <a:ext uri="{FF2B5EF4-FFF2-40B4-BE49-F238E27FC236}">
                    <a16:creationId xmlns:a16="http://schemas.microsoft.com/office/drawing/2014/main" id="{1722AC06-E7DE-48A6-9534-8B9D7FA9604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656799" y="170876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1771" name="Freihand 1770">
                <a:extLst>
                  <a:ext uri="{FF2B5EF4-FFF2-40B4-BE49-F238E27FC236}">
                    <a16:creationId xmlns:a16="http://schemas.microsoft.com/office/drawing/2014/main" id="{5CA02FD0-F44E-427C-8AA4-F24AE3E97B57}"/>
                  </a:ext>
                </a:extLst>
              </p14:cNvPr>
              <p14:cNvContentPartPr/>
              <p14:nvPr/>
            </p14:nvContentPartPr>
            <p14:xfrm>
              <a:off x="28558767" y="18360262"/>
              <a:ext cx="8280" cy="360"/>
            </p14:xfrm>
          </p:contentPart>
        </mc:Choice>
        <mc:Fallback xmlns="">
          <p:pic>
            <p:nvPicPr>
              <p:cNvPr id="1771" name="Freihand 1770">
                <a:extLst>
                  <a:ext uri="{FF2B5EF4-FFF2-40B4-BE49-F238E27FC236}">
                    <a16:creationId xmlns:a16="http://schemas.microsoft.com/office/drawing/2014/main" id="{5CA02FD0-F44E-427C-8AA4-F24AE3E97B57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8522767" y="18288622"/>
                <a:ext cx="79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1772" name="Freihand 1771">
                <a:extLst>
                  <a:ext uri="{FF2B5EF4-FFF2-40B4-BE49-F238E27FC236}">
                    <a16:creationId xmlns:a16="http://schemas.microsoft.com/office/drawing/2014/main" id="{00098594-0F2E-4564-9197-4A54D7682F87}"/>
                  </a:ext>
                </a:extLst>
              </p14:cNvPr>
              <p14:cNvContentPartPr/>
              <p14:nvPr/>
            </p14:nvContentPartPr>
            <p14:xfrm>
              <a:off x="28599447" y="18402022"/>
              <a:ext cx="8640" cy="360"/>
            </p14:xfrm>
          </p:contentPart>
        </mc:Choice>
        <mc:Fallback xmlns="">
          <p:pic>
            <p:nvPicPr>
              <p:cNvPr id="1772" name="Freihand 1771">
                <a:extLst>
                  <a:ext uri="{FF2B5EF4-FFF2-40B4-BE49-F238E27FC236}">
                    <a16:creationId xmlns:a16="http://schemas.microsoft.com/office/drawing/2014/main" id="{00098594-0F2E-4564-9197-4A54D7682F87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8563447" y="18330022"/>
                <a:ext cx="80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1775" name="Freihand 1774">
                <a:extLst>
                  <a:ext uri="{FF2B5EF4-FFF2-40B4-BE49-F238E27FC236}">
                    <a16:creationId xmlns:a16="http://schemas.microsoft.com/office/drawing/2014/main" id="{07323143-0190-4E3B-A57F-CBD85FE279CA}"/>
                  </a:ext>
                </a:extLst>
              </p14:cNvPr>
              <p14:cNvContentPartPr/>
              <p14:nvPr/>
            </p14:nvContentPartPr>
            <p14:xfrm>
              <a:off x="28599447" y="18463942"/>
              <a:ext cx="360" cy="360"/>
            </p14:xfrm>
          </p:contentPart>
        </mc:Choice>
        <mc:Fallback xmlns="">
          <p:pic>
            <p:nvPicPr>
              <p:cNvPr id="1775" name="Freihand 1774">
                <a:extLst>
                  <a:ext uri="{FF2B5EF4-FFF2-40B4-BE49-F238E27FC236}">
                    <a16:creationId xmlns:a16="http://schemas.microsoft.com/office/drawing/2014/main" id="{07323143-0190-4E3B-A57F-CBD85FE279C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8563447" y="183919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1776" name="Freihand 1775">
                <a:extLst>
                  <a:ext uri="{FF2B5EF4-FFF2-40B4-BE49-F238E27FC236}">
                    <a16:creationId xmlns:a16="http://schemas.microsoft.com/office/drawing/2014/main" id="{CFBB1AB6-12FD-4F86-934F-02E1E2DCA564}"/>
                  </a:ext>
                </a:extLst>
              </p14:cNvPr>
              <p14:cNvContentPartPr/>
              <p14:nvPr/>
            </p14:nvContentPartPr>
            <p14:xfrm>
              <a:off x="28599447" y="18463942"/>
              <a:ext cx="360" cy="360"/>
            </p14:xfrm>
          </p:contentPart>
        </mc:Choice>
        <mc:Fallback xmlns="">
          <p:pic>
            <p:nvPicPr>
              <p:cNvPr id="1776" name="Freihand 1775">
                <a:extLst>
                  <a:ext uri="{FF2B5EF4-FFF2-40B4-BE49-F238E27FC236}">
                    <a16:creationId xmlns:a16="http://schemas.microsoft.com/office/drawing/2014/main" id="{CFBB1AB6-12FD-4F86-934F-02E1E2DCA56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8563447" y="183919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1777" name="Freihand 1776">
                <a:extLst>
                  <a:ext uri="{FF2B5EF4-FFF2-40B4-BE49-F238E27FC236}">
                    <a16:creationId xmlns:a16="http://schemas.microsoft.com/office/drawing/2014/main" id="{1E75D7E3-EDC2-40E3-8566-DE0951438E64}"/>
                  </a:ext>
                </a:extLst>
              </p14:cNvPr>
              <p14:cNvContentPartPr/>
              <p14:nvPr/>
            </p14:nvContentPartPr>
            <p14:xfrm>
              <a:off x="28599447" y="18443422"/>
              <a:ext cx="8640" cy="360"/>
            </p14:xfrm>
          </p:contentPart>
        </mc:Choice>
        <mc:Fallback xmlns="">
          <p:pic>
            <p:nvPicPr>
              <p:cNvPr id="1777" name="Freihand 1776">
                <a:extLst>
                  <a:ext uri="{FF2B5EF4-FFF2-40B4-BE49-F238E27FC236}">
                    <a16:creationId xmlns:a16="http://schemas.microsoft.com/office/drawing/2014/main" id="{1E75D7E3-EDC2-40E3-8566-DE0951438E64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28563447" y="18371782"/>
                <a:ext cx="80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1778" name="Freihand 1777">
                <a:extLst>
                  <a:ext uri="{FF2B5EF4-FFF2-40B4-BE49-F238E27FC236}">
                    <a16:creationId xmlns:a16="http://schemas.microsoft.com/office/drawing/2014/main" id="{D56F049A-E62A-40F7-B594-CD7DF2F58780}"/>
                  </a:ext>
                </a:extLst>
              </p14:cNvPr>
              <p14:cNvContentPartPr/>
              <p14:nvPr/>
            </p14:nvContentPartPr>
            <p14:xfrm>
              <a:off x="28620687" y="18443422"/>
              <a:ext cx="8280" cy="360"/>
            </p14:xfrm>
          </p:contentPart>
        </mc:Choice>
        <mc:Fallback xmlns="">
          <p:pic>
            <p:nvPicPr>
              <p:cNvPr id="1778" name="Freihand 1777">
                <a:extLst>
                  <a:ext uri="{FF2B5EF4-FFF2-40B4-BE49-F238E27FC236}">
                    <a16:creationId xmlns:a16="http://schemas.microsoft.com/office/drawing/2014/main" id="{D56F049A-E62A-40F7-B594-CD7DF2F58780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8584687" y="18371782"/>
                <a:ext cx="79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1779" name="Freihand 1778">
                <a:extLst>
                  <a:ext uri="{FF2B5EF4-FFF2-40B4-BE49-F238E27FC236}">
                    <a16:creationId xmlns:a16="http://schemas.microsoft.com/office/drawing/2014/main" id="{43B90856-9094-46B3-9E18-F2B42BC2916D}"/>
                  </a:ext>
                </a:extLst>
              </p14:cNvPr>
              <p14:cNvContentPartPr/>
              <p14:nvPr/>
            </p14:nvContentPartPr>
            <p14:xfrm>
              <a:off x="28682607" y="18422182"/>
              <a:ext cx="360" cy="360"/>
            </p14:xfrm>
          </p:contentPart>
        </mc:Choice>
        <mc:Fallback xmlns="">
          <p:pic>
            <p:nvPicPr>
              <p:cNvPr id="1779" name="Freihand 1778">
                <a:extLst>
                  <a:ext uri="{FF2B5EF4-FFF2-40B4-BE49-F238E27FC236}">
                    <a16:creationId xmlns:a16="http://schemas.microsoft.com/office/drawing/2014/main" id="{43B90856-9094-46B3-9E18-F2B42BC2916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8646967" y="183505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1780" name="Freihand 1779">
                <a:extLst>
                  <a:ext uri="{FF2B5EF4-FFF2-40B4-BE49-F238E27FC236}">
                    <a16:creationId xmlns:a16="http://schemas.microsoft.com/office/drawing/2014/main" id="{DE11AF87-A55F-415C-BC79-E66130AE3769}"/>
                  </a:ext>
                </a:extLst>
              </p14:cNvPr>
              <p14:cNvContentPartPr/>
              <p14:nvPr/>
            </p14:nvContentPartPr>
            <p14:xfrm>
              <a:off x="28682607" y="18380782"/>
              <a:ext cx="360" cy="360"/>
            </p14:xfrm>
          </p:contentPart>
        </mc:Choice>
        <mc:Fallback xmlns="">
          <p:pic>
            <p:nvPicPr>
              <p:cNvPr id="1780" name="Freihand 1779">
                <a:extLst>
                  <a:ext uri="{FF2B5EF4-FFF2-40B4-BE49-F238E27FC236}">
                    <a16:creationId xmlns:a16="http://schemas.microsoft.com/office/drawing/2014/main" id="{DE11AF87-A55F-415C-BC79-E66130AE376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8646967" y="1830878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1782" name="Freihand 1781">
                <a:extLst>
                  <a:ext uri="{FF2B5EF4-FFF2-40B4-BE49-F238E27FC236}">
                    <a16:creationId xmlns:a16="http://schemas.microsoft.com/office/drawing/2014/main" id="{77850FB3-C537-45F6-B7D1-B53D60CBFCC1}"/>
                  </a:ext>
                </a:extLst>
              </p14:cNvPr>
              <p14:cNvContentPartPr/>
              <p14:nvPr/>
            </p14:nvContentPartPr>
            <p14:xfrm>
              <a:off x="29205687" y="19273942"/>
              <a:ext cx="293760" cy="191160"/>
            </p14:xfrm>
          </p:contentPart>
        </mc:Choice>
        <mc:Fallback xmlns="">
          <p:pic>
            <p:nvPicPr>
              <p:cNvPr id="1782" name="Freihand 1781">
                <a:extLst>
                  <a:ext uri="{FF2B5EF4-FFF2-40B4-BE49-F238E27FC236}">
                    <a16:creationId xmlns:a16="http://schemas.microsoft.com/office/drawing/2014/main" id="{77850FB3-C537-45F6-B7D1-B53D60CBFCC1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29170047" y="19202302"/>
                <a:ext cx="3654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1783" name="Freihand 1782">
                <a:extLst>
                  <a:ext uri="{FF2B5EF4-FFF2-40B4-BE49-F238E27FC236}">
                    <a16:creationId xmlns:a16="http://schemas.microsoft.com/office/drawing/2014/main" id="{87D3438D-4E27-418F-809E-A77B8581129C}"/>
                  </a:ext>
                </a:extLst>
              </p14:cNvPr>
              <p14:cNvContentPartPr/>
              <p14:nvPr/>
            </p14:nvContentPartPr>
            <p14:xfrm>
              <a:off x="26507127" y="18173422"/>
              <a:ext cx="1799280" cy="271440"/>
            </p14:xfrm>
          </p:contentPart>
        </mc:Choice>
        <mc:Fallback xmlns="">
          <p:pic>
            <p:nvPicPr>
              <p:cNvPr id="1783" name="Freihand 1782">
                <a:extLst>
                  <a:ext uri="{FF2B5EF4-FFF2-40B4-BE49-F238E27FC236}">
                    <a16:creationId xmlns:a16="http://schemas.microsoft.com/office/drawing/2014/main" id="{87D3438D-4E27-418F-809E-A77B8581129C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26471487" y="18101782"/>
                <a:ext cx="18709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1789" name="Freihand 1788">
                <a:extLst>
                  <a:ext uri="{FF2B5EF4-FFF2-40B4-BE49-F238E27FC236}">
                    <a16:creationId xmlns:a16="http://schemas.microsoft.com/office/drawing/2014/main" id="{F3A40215-77F7-4DDB-8295-E776B7FF729C}"/>
                  </a:ext>
                </a:extLst>
              </p14:cNvPr>
              <p14:cNvContentPartPr/>
              <p14:nvPr/>
            </p14:nvContentPartPr>
            <p14:xfrm>
              <a:off x="27768927" y="18505702"/>
              <a:ext cx="360" cy="360"/>
            </p14:xfrm>
          </p:contentPart>
        </mc:Choice>
        <mc:Fallback xmlns="">
          <p:pic>
            <p:nvPicPr>
              <p:cNvPr id="1789" name="Freihand 1788">
                <a:extLst>
                  <a:ext uri="{FF2B5EF4-FFF2-40B4-BE49-F238E27FC236}">
                    <a16:creationId xmlns:a16="http://schemas.microsoft.com/office/drawing/2014/main" id="{F3A40215-77F7-4DDB-8295-E776B7FF729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732927" y="1843370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1790" name="Freihand 1789">
                <a:extLst>
                  <a:ext uri="{FF2B5EF4-FFF2-40B4-BE49-F238E27FC236}">
                    <a16:creationId xmlns:a16="http://schemas.microsoft.com/office/drawing/2014/main" id="{249DCBE9-6345-41AA-A67E-6AC9E5658FA2}"/>
                  </a:ext>
                </a:extLst>
              </p14:cNvPr>
              <p14:cNvContentPartPr/>
              <p14:nvPr/>
            </p14:nvContentPartPr>
            <p14:xfrm>
              <a:off x="27727167" y="18505702"/>
              <a:ext cx="360" cy="360"/>
            </p14:xfrm>
          </p:contentPart>
        </mc:Choice>
        <mc:Fallback xmlns="">
          <p:pic>
            <p:nvPicPr>
              <p:cNvPr id="1790" name="Freihand 1789">
                <a:extLst>
                  <a:ext uri="{FF2B5EF4-FFF2-40B4-BE49-F238E27FC236}">
                    <a16:creationId xmlns:a16="http://schemas.microsoft.com/office/drawing/2014/main" id="{249DCBE9-6345-41AA-A67E-6AC9E5658FA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691527" y="1843370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1791" name="Freihand 1790">
                <a:extLst>
                  <a:ext uri="{FF2B5EF4-FFF2-40B4-BE49-F238E27FC236}">
                    <a16:creationId xmlns:a16="http://schemas.microsoft.com/office/drawing/2014/main" id="{3322304E-FD53-4F43-A209-7C5533EEF42C}"/>
                  </a:ext>
                </a:extLst>
              </p14:cNvPr>
              <p14:cNvContentPartPr/>
              <p14:nvPr/>
            </p14:nvContentPartPr>
            <p14:xfrm>
              <a:off x="27727167" y="18505702"/>
              <a:ext cx="360" cy="360"/>
            </p14:xfrm>
          </p:contentPart>
        </mc:Choice>
        <mc:Fallback xmlns="">
          <p:pic>
            <p:nvPicPr>
              <p:cNvPr id="1791" name="Freihand 1790">
                <a:extLst>
                  <a:ext uri="{FF2B5EF4-FFF2-40B4-BE49-F238E27FC236}">
                    <a16:creationId xmlns:a16="http://schemas.microsoft.com/office/drawing/2014/main" id="{3322304E-FD53-4F43-A209-7C5533EEF42C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7691527" y="1843370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1792" name="Freihand 1791">
                <a:extLst>
                  <a:ext uri="{FF2B5EF4-FFF2-40B4-BE49-F238E27FC236}">
                    <a16:creationId xmlns:a16="http://schemas.microsoft.com/office/drawing/2014/main" id="{445A774A-020C-4306-B22E-93EDCF7AFB4B}"/>
                  </a:ext>
                </a:extLst>
              </p14:cNvPr>
              <p14:cNvContentPartPr/>
              <p14:nvPr/>
            </p14:nvContentPartPr>
            <p14:xfrm>
              <a:off x="27727167" y="18505702"/>
              <a:ext cx="360" cy="360"/>
            </p14:xfrm>
          </p:contentPart>
        </mc:Choice>
        <mc:Fallback xmlns="">
          <p:pic>
            <p:nvPicPr>
              <p:cNvPr id="1792" name="Freihand 1791">
                <a:extLst>
                  <a:ext uri="{FF2B5EF4-FFF2-40B4-BE49-F238E27FC236}">
                    <a16:creationId xmlns:a16="http://schemas.microsoft.com/office/drawing/2014/main" id="{445A774A-020C-4306-B22E-93EDCF7AFB4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691527" y="1843370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1793" name="Freihand 1792">
                <a:extLst>
                  <a:ext uri="{FF2B5EF4-FFF2-40B4-BE49-F238E27FC236}">
                    <a16:creationId xmlns:a16="http://schemas.microsoft.com/office/drawing/2014/main" id="{DEF48B7B-4DF5-4C2D-B9C8-C44B73A71CD7}"/>
                  </a:ext>
                </a:extLst>
              </p14:cNvPr>
              <p14:cNvContentPartPr/>
              <p14:nvPr/>
            </p14:nvContentPartPr>
            <p14:xfrm>
              <a:off x="27852087" y="18505702"/>
              <a:ext cx="360" cy="8280"/>
            </p14:xfrm>
          </p:contentPart>
        </mc:Choice>
        <mc:Fallback xmlns="">
          <p:pic>
            <p:nvPicPr>
              <p:cNvPr id="1793" name="Freihand 1792">
                <a:extLst>
                  <a:ext uri="{FF2B5EF4-FFF2-40B4-BE49-F238E27FC236}">
                    <a16:creationId xmlns:a16="http://schemas.microsoft.com/office/drawing/2014/main" id="{DEF48B7B-4DF5-4C2D-B9C8-C44B73A71CD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7816447" y="18433702"/>
                <a:ext cx="72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2260" name="Freihand 2259">
                <a:extLst>
                  <a:ext uri="{FF2B5EF4-FFF2-40B4-BE49-F238E27FC236}">
                    <a16:creationId xmlns:a16="http://schemas.microsoft.com/office/drawing/2014/main" id="{7D2CBAF3-9B76-4D5B-94CB-91ED795E8C57}"/>
                  </a:ext>
                </a:extLst>
              </p14:cNvPr>
              <p14:cNvContentPartPr/>
              <p14:nvPr/>
            </p14:nvContentPartPr>
            <p14:xfrm>
              <a:off x="27852087" y="18525862"/>
              <a:ext cx="360" cy="2880"/>
            </p14:xfrm>
          </p:contentPart>
        </mc:Choice>
        <mc:Fallback xmlns="">
          <p:pic>
            <p:nvPicPr>
              <p:cNvPr id="2260" name="Freihand 2259">
                <a:extLst>
                  <a:ext uri="{FF2B5EF4-FFF2-40B4-BE49-F238E27FC236}">
                    <a16:creationId xmlns:a16="http://schemas.microsoft.com/office/drawing/2014/main" id="{7D2CBAF3-9B76-4D5B-94CB-91ED795E8C57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27816447" y="18454222"/>
                <a:ext cx="72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1795" name="Freihand 1794">
                <a:extLst>
                  <a:ext uri="{FF2B5EF4-FFF2-40B4-BE49-F238E27FC236}">
                    <a16:creationId xmlns:a16="http://schemas.microsoft.com/office/drawing/2014/main" id="{4506C56F-658D-458C-9886-5EA0C03CEA6D}"/>
                  </a:ext>
                </a:extLst>
              </p14:cNvPr>
              <p14:cNvContentPartPr/>
              <p14:nvPr/>
            </p14:nvContentPartPr>
            <p14:xfrm>
              <a:off x="27872607" y="18547102"/>
              <a:ext cx="360" cy="360"/>
            </p14:xfrm>
          </p:contentPart>
        </mc:Choice>
        <mc:Fallback xmlns="">
          <p:pic>
            <p:nvPicPr>
              <p:cNvPr id="1795" name="Freihand 1794">
                <a:extLst>
                  <a:ext uri="{FF2B5EF4-FFF2-40B4-BE49-F238E27FC236}">
                    <a16:creationId xmlns:a16="http://schemas.microsoft.com/office/drawing/2014/main" id="{4506C56F-658D-458C-9886-5EA0C03CEA6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836607" y="1847546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1796" name="Freihand 1795">
                <a:extLst>
                  <a:ext uri="{FF2B5EF4-FFF2-40B4-BE49-F238E27FC236}">
                    <a16:creationId xmlns:a16="http://schemas.microsoft.com/office/drawing/2014/main" id="{529017DD-A523-47E7-9071-8D55179BC7E8}"/>
                  </a:ext>
                </a:extLst>
              </p14:cNvPr>
              <p14:cNvContentPartPr/>
              <p14:nvPr/>
            </p14:nvContentPartPr>
            <p14:xfrm>
              <a:off x="27872607" y="18547102"/>
              <a:ext cx="8640" cy="360"/>
            </p14:xfrm>
          </p:contentPart>
        </mc:Choice>
        <mc:Fallback xmlns="">
          <p:pic>
            <p:nvPicPr>
              <p:cNvPr id="1796" name="Freihand 1795">
                <a:extLst>
                  <a:ext uri="{FF2B5EF4-FFF2-40B4-BE49-F238E27FC236}">
                    <a16:creationId xmlns:a16="http://schemas.microsoft.com/office/drawing/2014/main" id="{529017DD-A523-47E7-9071-8D55179BC7E8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7836607" y="18475462"/>
                <a:ext cx="80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1797" name="Freihand 1796">
                <a:extLst>
                  <a:ext uri="{FF2B5EF4-FFF2-40B4-BE49-F238E27FC236}">
                    <a16:creationId xmlns:a16="http://schemas.microsoft.com/office/drawing/2014/main" id="{51251AF1-E67E-4D17-8CD8-404658F06BE3}"/>
                  </a:ext>
                </a:extLst>
              </p14:cNvPr>
              <p14:cNvContentPartPr/>
              <p14:nvPr/>
            </p14:nvContentPartPr>
            <p14:xfrm>
              <a:off x="27935247" y="18547102"/>
              <a:ext cx="20880" cy="360"/>
            </p14:xfrm>
          </p:contentPart>
        </mc:Choice>
        <mc:Fallback xmlns="">
          <p:pic>
            <p:nvPicPr>
              <p:cNvPr id="1797" name="Freihand 1796">
                <a:extLst>
                  <a:ext uri="{FF2B5EF4-FFF2-40B4-BE49-F238E27FC236}">
                    <a16:creationId xmlns:a16="http://schemas.microsoft.com/office/drawing/2014/main" id="{51251AF1-E67E-4D17-8CD8-404658F06BE3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27899607" y="18475462"/>
                <a:ext cx="9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1798" name="Freihand 1797">
                <a:extLst>
                  <a:ext uri="{FF2B5EF4-FFF2-40B4-BE49-F238E27FC236}">
                    <a16:creationId xmlns:a16="http://schemas.microsoft.com/office/drawing/2014/main" id="{AE8906E6-3D9D-4FCE-8AAE-1762E010C23B}"/>
                  </a:ext>
                </a:extLst>
              </p14:cNvPr>
              <p14:cNvContentPartPr/>
              <p14:nvPr/>
            </p14:nvContentPartPr>
            <p14:xfrm>
              <a:off x="27977007" y="18505702"/>
              <a:ext cx="360" cy="360"/>
            </p14:xfrm>
          </p:contentPart>
        </mc:Choice>
        <mc:Fallback xmlns="">
          <p:pic>
            <p:nvPicPr>
              <p:cNvPr id="1798" name="Freihand 1797">
                <a:extLst>
                  <a:ext uri="{FF2B5EF4-FFF2-40B4-BE49-F238E27FC236}">
                    <a16:creationId xmlns:a16="http://schemas.microsoft.com/office/drawing/2014/main" id="{AE8906E6-3D9D-4FCE-8AAE-1762E010C23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941007" y="1843370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1799" name="Freihand 1798">
                <a:extLst>
                  <a:ext uri="{FF2B5EF4-FFF2-40B4-BE49-F238E27FC236}">
                    <a16:creationId xmlns:a16="http://schemas.microsoft.com/office/drawing/2014/main" id="{8130F8B0-84F3-4CDF-A2EB-D090D9D5F050}"/>
                  </a:ext>
                </a:extLst>
              </p14:cNvPr>
              <p14:cNvContentPartPr/>
              <p14:nvPr/>
            </p14:nvContentPartPr>
            <p14:xfrm>
              <a:off x="28018407" y="18422182"/>
              <a:ext cx="42120" cy="360"/>
            </p14:xfrm>
          </p:contentPart>
        </mc:Choice>
        <mc:Fallback xmlns="">
          <p:pic>
            <p:nvPicPr>
              <p:cNvPr id="1799" name="Freihand 1798">
                <a:extLst>
                  <a:ext uri="{FF2B5EF4-FFF2-40B4-BE49-F238E27FC236}">
                    <a16:creationId xmlns:a16="http://schemas.microsoft.com/office/drawing/2014/main" id="{8130F8B0-84F3-4CDF-A2EB-D090D9D5F050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27982767" y="18350542"/>
                <a:ext cx="113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1800" name="Freihand 1799">
                <a:extLst>
                  <a:ext uri="{FF2B5EF4-FFF2-40B4-BE49-F238E27FC236}">
                    <a16:creationId xmlns:a16="http://schemas.microsoft.com/office/drawing/2014/main" id="{85420F35-09FE-49A6-9BB8-C99C8E8763B4}"/>
                  </a:ext>
                </a:extLst>
              </p14:cNvPr>
              <p14:cNvContentPartPr/>
              <p14:nvPr/>
            </p14:nvContentPartPr>
            <p14:xfrm>
              <a:off x="28080687" y="18318862"/>
              <a:ext cx="133200" cy="104040"/>
            </p14:xfrm>
          </p:contentPart>
        </mc:Choice>
        <mc:Fallback xmlns="">
          <p:pic>
            <p:nvPicPr>
              <p:cNvPr id="1800" name="Freihand 1799">
                <a:extLst>
                  <a:ext uri="{FF2B5EF4-FFF2-40B4-BE49-F238E27FC236}">
                    <a16:creationId xmlns:a16="http://schemas.microsoft.com/office/drawing/2014/main" id="{85420F35-09FE-49A6-9BB8-C99C8E8763B4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28044687" y="18246862"/>
                <a:ext cx="2048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1801" name="Freihand 1800">
                <a:extLst>
                  <a:ext uri="{FF2B5EF4-FFF2-40B4-BE49-F238E27FC236}">
                    <a16:creationId xmlns:a16="http://schemas.microsoft.com/office/drawing/2014/main" id="{AEF6704D-F55B-467F-9CAD-3BFE8393B50B}"/>
                  </a:ext>
                </a:extLst>
              </p14:cNvPr>
              <p14:cNvContentPartPr/>
              <p14:nvPr/>
            </p14:nvContentPartPr>
            <p14:xfrm>
              <a:off x="27063327" y="18413182"/>
              <a:ext cx="919440" cy="113040"/>
            </p14:xfrm>
          </p:contentPart>
        </mc:Choice>
        <mc:Fallback xmlns="">
          <p:pic>
            <p:nvPicPr>
              <p:cNvPr id="1801" name="Freihand 1800">
                <a:extLst>
                  <a:ext uri="{FF2B5EF4-FFF2-40B4-BE49-F238E27FC236}">
                    <a16:creationId xmlns:a16="http://schemas.microsoft.com/office/drawing/2014/main" id="{AEF6704D-F55B-467F-9CAD-3BFE8393B50B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27027327" y="18341542"/>
                <a:ext cx="9910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1802" name="Freihand 1801">
                <a:extLst>
                  <a:ext uri="{FF2B5EF4-FFF2-40B4-BE49-F238E27FC236}">
                    <a16:creationId xmlns:a16="http://schemas.microsoft.com/office/drawing/2014/main" id="{93E24093-F93B-4C9B-967D-A1C9F249CC1B}"/>
                  </a:ext>
                </a:extLst>
              </p14:cNvPr>
              <p14:cNvContentPartPr/>
              <p14:nvPr/>
            </p14:nvContentPartPr>
            <p14:xfrm>
              <a:off x="27208407" y="18538822"/>
              <a:ext cx="181800" cy="8640"/>
            </p14:xfrm>
          </p:contentPart>
        </mc:Choice>
        <mc:Fallback xmlns="">
          <p:pic>
            <p:nvPicPr>
              <p:cNvPr id="1802" name="Freihand 1801">
                <a:extLst>
                  <a:ext uri="{FF2B5EF4-FFF2-40B4-BE49-F238E27FC236}">
                    <a16:creationId xmlns:a16="http://schemas.microsoft.com/office/drawing/2014/main" id="{93E24093-F93B-4C9B-967D-A1C9F249CC1B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27172407" y="18466822"/>
                <a:ext cx="2534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2259" name="Freihand 2258">
                <a:extLst>
                  <a:ext uri="{FF2B5EF4-FFF2-40B4-BE49-F238E27FC236}">
                    <a16:creationId xmlns:a16="http://schemas.microsoft.com/office/drawing/2014/main" id="{7AC90AD5-30F7-41C4-89F3-0AC1FB0C0FBC}"/>
                  </a:ext>
                </a:extLst>
              </p14:cNvPr>
              <p14:cNvContentPartPr/>
              <p14:nvPr/>
            </p14:nvContentPartPr>
            <p14:xfrm>
              <a:off x="27598647" y="18505342"/>
              <a:ext cx="85680" cy="23760"/>
            </p14:xfrm>
          </p:contentPart>
        </mc:Choice>
        <mc:Fallback xmlns="">
          <p:pic>
            <p:nvPicPr>
              <p:cNvPr id="2259" name="Freihand 2258">
                <a:extLst>
                  <a:ext uri="{FF2B5EF4-FFF2-40B4-BE49-F238E27FC236}">
                    <a16:creationId xmlns:a16="http://schemas.microsoft.com/office/drawing/2014/main" id="{7AC90AD5-30F7-41C4-89F3-0AC1FB0C0FBC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27562647" y="18433342"/>
                <a:ext cx="1573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2246" name="Freihand 2245">
                <a:extLst>
                  <a:ext uri="{FF2B5EF4-FFF2-40B4-BE49-F238E27FC236}">
                    <a16:creationId xmlns:a16="http://schemas.microsoft.com/office/drawing/2014/main" id="{183B3110-C6FF-4862-B5B4-120D79A674FF}"/>
                  </a:ext>
                </a:extLst>
              </p14:cNvPr>
              <p14:cNvContentPartPr/>
              <p14:nvPr/>
            </p14:nvContentPartPr>
            <p14:xfrm>
              <a:off x="27125247" y="18551422"/>
              <a:ext cx="282960" cy="38520"/>
            </p14:xfrm>
          </p:contentPart>
        </mc:Choice>
        <mc:Fallback xmlns="">
          <p:pic>
            <p:nvPicPr>
              <p:cNvPr id="2246" name="Freihand 2245">
                <a:extLst>
                  <a:ext uri="{FF2B5EF4-FFF2-40B4-BE49-F238E27FC236}">
                    <a16:creationId xmlns:a16="http://schemas.microsoft.com/office/drawing/2014/main" id="{183B3110-C6FF-4862-B5B4-120D79A674FF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27089247" y="18479422"/>
                <a:ext cx="3546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2258" name="Freihand 2257">
                <a:extLst>
                  <a:ext uri="{FF2B5EF4-FFF2-40B4-BE49-F238E27FC236}">
                    <a16:creationId xmlns:a16="http://schemas.microsoft.com/office/drawing/2014/main" id="{758EDC2D-8497-46C3-9360-D6EC6857353C}"/>
                  </a:ext>
                </a:extLst>
              </p14:cNvPr>
              <p14:cNvContentPartPr/>
              <p14:nvPr/>
            </p14:nvContentPartPr>
            <p14:xfrm>
              <a:off x="27594327" y="18467182"/>
              <a:ext cx="153360" cy="61920"/>
            </p14:xfrm>
          </p:contentPart>
        </mc:Choice>
        <mc:Fallback xmlns="">
          <p:pic>
            <p:nvPicPr>
              <p:cNvPr id="2258" name="Freihand 2257">
                <a:extLst>
                  <a:ext uri="{FF2B5EF4-FFF2-40B4-BE49-F238E27FC236}">
                    <a16:creationId xmlns:a16="http://schemas.microsoft.com/office/drawing/2014/main" id="{758EDC2D-8497-46C3-9360-D6EC6857353C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27558687" y="18395542"/>
                <a:ext cx="2250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2252" name="Freihand 2251">
                <a:extLst>
                  <a:ext uri="{FF2B5EF4-FFF2-40B4-BE49-F238E27FC236}">
                    <a16:creationId xmlns:a16="http://schemas.microsoft.com/office/drawing/2014/main" id="{5A93D6B4-AFF5-4597-9C05-BD59C2CFC786}"/>
                  </a:ext>
                </a:extLst>
              </p14:cNvPr>
              <p14:cNvContentPartPr/>
              <p14:nvPr/>
            </p14:nvContentPartPr>
            <p14:xfrm>
              <a:off x="27888807" y="18601102"/>
              <a:ext cx="37800" cy="8280"/>
            </p14:xfrm>
          </p:contentPart>
        </mc:Choice>
        <mc:Fallback xmlns="">
          <p:pic>
            <p:nvPicPr>
              <p:cNvPr id="2252" name="Freihand 2251">
                <a:extLst>
                  <a:ext uri="{FF2B5EF4-FFF2-40B4-BE49-F238E27FC236}">
                    <a16:creationId xmlns:a16="http://schemas.microsoft.com/office/drawing/2014/main" id="{5A93D6B4-AFF5-4597-9C05-BD59C2CFC786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27853167" y="18529102"/>
                <a:ext cx="1094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1806" name="Freihand 1805">
                <a:extLst>
                  <a:ext uri="{FF2B5EF4-FFF2-40B4-BE49-F238E27FC236}">
                    <a16:creationId xmlns:a16="http://schemas.microsoft.com/office/drawing/2014/main" id="{769FFEC8-08CC-483A-A6BF-1F150F7A7581}"/>
                  </a:ext>
                </a:extLst>
              </p14:cNvPr>
              <p14:cNvContentPartPr/>
              <p14:nvPr/>
            </p14:nvContentPartPr>
            <p14:xfrm>
              <a:off x="27955767" y="18357742"/>
              <a:ext cx="433800" cy="148320"/>
            </p14:xfrm>
          </p:contentPart>
        </mc:Choice>
        <mc:Fallback xmlns="">
          <p:pic>
            <p:nvPicPr>
              <p:cNvPr id="1806" name="Freihand 1805">
                <a:extLst>
                  <a:ext uri="{FF2B5EF4-FFF2-40B4-BE49-F238E27FC236}">
                    <a16:creationId xmlns:a16="http://schemas.microsoft.com/office/drawing/2014/main" id="{769FFEC8-08CC-483A-A6BF-1F150F7A7581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27919767" y="18285742"/>
                <a:ext cx="5054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1808" name="Freihand 1807">
                <a:extLst>
                  <a:ext uri="{FF2B5EF4-FFF2-40B4-BE49-F238E27FC236}">
                    <a16:creationId xmlns:a16="http://schemas.microsoft.com/office/drawing/2014/main" id="{C1EDA745-D226-4692-9367-DA0E9C13FCB4}"/>
                  </a:ext>
                </a:extLst>
              </p14:cNvPr>
              <p14:cNvContentPartPr/>
              <p14:nvPr/>
            </p14:nvContentPartPr>
            <p14:xfrm>
              <a:off x="25754367" y="17882182"/>
              <a:ext cx="360" cy="360"/>
            </p14:xfrm>
          </p:contentPart>
        </mc:Choice>
        <mc:Fallback xmlns="">
          <p:pic>
            <p:nvPicPr>
              <p:cNvPr id="1808" name="Freihand 1807">
                <a:extLst>
                  <a:ext uri="{FF2B5EF4-FFF2-40B4-BE49-F238E27FC236}">
                    <a16:creationId xmlns:a16="http://schemas.microsoft.com/office/drawing/2014/main" id="{C1EDA745-D226-4692-9367-DA0E9C13FCB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5718727" y="178105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1809" name="Freihand 1808">
                <a:extLst>
                  <a:ext uri="{FF2B5EF4-FFF2-40B4-BE49-F238E27FC236}">
                    <a16:creationId xmlns:a16="http://schemas.microsoft.com/office/drawing/2014/main" id="{1EC5BB50-AEA4-436C-B860-DF249FA25D32}"/>
                  </a:ext>
                </a:extLst>
              </p14:cNvPr>
              <p14:cNvContentPartPr/>
              <p14:nvPr/>
            </p14:nvContentPartPr>
            <p14:xfrm>
              <a:off x="25796127" y="17882182"/>
              <a:ext cx="360" cy="360"/>
            </p14:xfrm>
          </p:contentPart>
        </mc:Choice>
        <mc:Fallback xmlns="">
          <p:pic>
            <p:nvPicPr>
              <p:cNvPr id="1809" name="Freihand 1808">
                <a:extLst>
                  <a:ext uri="{FF2B5EF4-FFF2-40B4-BE49-F238E27FC236}">
                    <a16:creationId xmlns:a16="http://schemas.microsoft.com/office/drawing/2014/main" id="{1EC5BB50-AEA4-436C-B860-DF249FA25D3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5760487" y="178105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1810" name="Freihand 1809">
                <a:extLst>
                  <a:ext uri="{FF2B5EF4-FFF2-40B4-BE49-F238E27FC236}">
                    <a16:creationId xmlns:a16="http://schemas.microsoft.com/office/drawing/2014/main" id="{6CB04BEF-3BBE-4EE9-BC55-4770FD3AD775}"/>
                  </a:ext>
                </a:extLst>
              </p14:cNvPr>
              <p14:cNvContentPartPr/>
              <p14:nvPr/>
            </p14:nvContentPartPr>
            <p14:xfrm>
              <a:off x="25379967" y="17196742"/>
              <a:ext cx="355320" cy="360"/>
            </p14:xfrm>
          </p:contentPart>
        </mc:Choice>
        <mc:Fallback xmlns="">
          <p:pic>
            <p:nvPicPr>
              <p:cNvPr id="1810" name="Freihand 1809">
                <a:extLst>
                  <a:ext uri="{FF2B5EF4-FFF2-40B4-BE49-F238E27FC236}">
                    <a16:creationId xmlns:a16="http://schemas.microsoft.com/office/drawing/2014/main" id="{6CB04BEF-3BBE-4EE9-BC55-4770FD3AD775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25344327" y="17125102"/>
                <a:ext cx="426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1812" name="Freihand 1811">
                <a:extLst>
                  <a:ext uri="{FF2B5EF4-FFF2-40B4-BE49-F238E27FC236}">
                    <a16:creationId xmlns:a16="http://schemas.microsoft.com/office/drawing/2014/main" id="{F3C1942F-7EBE-445B-8569-11148533682E}"/>
                  </a:ext>
                </a:extLst>
              </p14:cNvPr>
              <p14:cNvContentPartPr/>
              <p14:nvPr/>
            </p14:nvContentPartPr>
            <p14:xfrm>
              <a:off x="24881727" y="16636582"/>
              <a:ext cx="360" cy="360"/>
            </p14:xfrm>
          </p:contentPart>
        </mc:Choice>
        <mc:Fallback xmlns="">
          <p:pic>
            <p:nvPicPr>
              <p:cNvPr id="1812" name="Freihand 1811">
                <a:extLst>
                  <a:ext uri="{FF2B5EF4-FFF2-40B4-BE49-F238E27FC236}">
                    <a16:creationId xmlns:a16="http://schemas.microsoft.com/office/drawing/2014/main" id="{F3C1942F-7EBE-445B-8569-11148533682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845727" y="1656458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1813" name="Freihand 1812">
                <a:extLst>
                  <a:ext uri="{FF2B5EF4-FFF2-40B4-BE49-F238E27FC236}">
                    <a16:creationId xmlns:a16="http://schemas.microsoft.com/office/drawing/2014/main" id="{E4E8E7C6-9973-44A2-95ED-DE1283D0A905}"/>
                  </a:ext>
                </a:extLst>
              </p14:cNvPr>
              <p14:cNvContentPartPr/>
              <p14:nvPr/>
            </p14:nvContentPartPr>
            <p14:xfrm>
              <a:off x="24986127" y="16677982"/>
              <a:ext cx="360" cy="360"/>
            </p14:xfrm>
          </p:contentPart>
        </mc:Choice>
        <mc:Fallback xmlns="">
          <p:pic>
            <p:nvPicPr>
              <p:cNvPr id="1813" name="Freihand 1812">
                <a:extLst>
                  <a:ext uri="{FF2B5EF4-FFF2-40B4-BE49-F238E27FC236}">
                    <a16:creationId xmlns:a16="http://schemas.microsoft.com/office/drawing/2014/main" id="{E4E8E7C6-9973-44A2-95ED-DE1283D0A90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950127" y="166063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1814" name="Freihand 1813">
                <a:extLst>
                  <a:ext uri="{FF2B5EF4-FFF2-40B4-BE49-F238E27FC236}">
                    <a16:creationId xmlns:a16="http://schemas.microsoft.com/office/drawing/2014/main" id="{2A9136F7-4044-4C81-B7C9-A5610DD09659}"/>
                  </a:ext>
                </a:extLst>
              </p14:cNvPr>
              <p14:cNvContentPartPr/>
              <p14:nvPr/>
            </p14:nvContentPartPr>
            <p14:xfrm>
              <a:off x="24964887" y="16669702"/>
              <a:ext cx="360" cy="8640"/>
            </p14:xfrm>
          </p:contentPart>
        </mc:Choice>
        <mc:Fallback xmlns="">
          <p:pic>
            <p:nvPicPr>
              <p:cNvPr id="1814" name="Freihand 1813">
                <a:extLst>
                  <a:ext uri="{FF2B5EF4-FFF2-40B4-BE49-F238E27FC236}">
                    <a16:creationId xmlns:a16="http://schemas.microsoft.com/office/drawing/2014/main" id="{2A9136F7-4044-4C81-B7C9-A5610DD0965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4928887" y="16597702"/>
                <a:ext cx="720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1815" name="Freihand 1814">
                <a:extLst>
                  <a:ext uri="{FF2B5EF4-FFF2-40B4-BE49-F238E27FC236}">
                    <a16:creationId xmlns:a16="http://schemas.microsoft.com/office/drawing/2014/main" id="{077FDB81-AD30-4538-8C20-39DDD0516885}"/>
                  </a:ext>
                </a:extLst>
              </p14:cNvPr>
              <p14:cNvContentPartPr/>
              <p14:nvPr/>
            </p14:nvContentPartPr>
            <p14:xfrm>
              <a:off x="24902967" y="16615342"/>
              <a:ext cx="20880" cy="21600"/>
            </p14:xfrm>
          </p:contentPart>
        </mc:Choice>
        <mc:Fallback xmlns="">
          <p:pic>
            <p:nvPicPr>
              <p:cNvPr id="1815" name="Freihand 1814">
                <a:extLst>
                  <a:ext uri="{FF2B5EF4-FFF2-40B4-BE49-F238E27FC236}">
                    <a16:creationId xmlns:a16="http://schemas.microsoft.com/office/drawing/2014/main" id="{077FDB81-AD30-4538-8C20-39DDD0516885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24866967" y="16543342"/>
                <a:ext cx="925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1816" name="Freihand 1815">
                <a:extLst>
                  <a:ext uri="{FF2B5EF4-FFF2-40B4-BE49-F238E27FC236}">
                    <a16:creationId xmlns:a16="http://schemas.microsoft.com/office/drawing/2014/main" id="{70AE8736-AD88-4B39-BA19-9B800425543B}"/>
                  </a:ext>
                </a:extLst>
              </p14:cNvPr>
              <p14:cNvContentPartPr/>
              <p14:nvPr/>
            </p14:nvContentPartPr>
            <p14:xfrm>
              <a:off x="24902967" y="16491142"/>
              <a:ext cx="360" cy="360"/>
            </p14:xfrm>
          </p:contentPart>
        </mc:Choice>
        <mc:Fallback xmlns="">
          <p:pic>
            <p:nvPicPr>
              <p:cNvPr id="1816" name="Freihand 1815">
                <a:extLst>
                  <a:ext uri="{FF2B5EF4-FFF2-40B4-BE49-F238E27FC236}">
                    <a16:creationId xmlns:a16="http://schemas.microsoft.com/office/drawing/2014/main" id="{70AE8736-AD88-4B39-BA19-9B800425543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866967" y="1641950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1817" name="Freihand 1816">
                <a:extLst>
                  <a:ext uri="{FF2B5EF4-FFF2-40B4-BE49-F238E27FC236}">
                    <a16:creationId xmlns:a16="http://schemas.microsoft.com/office/drawing/2014/main" id="{97AB919E-A36E-4963-AE44-40E09869B0D6}"/>
                  </a:ext>
                </a:extLst>
              </p14:cNvPr>
              <p14:cNvContentPartPr/>
              <p14:nvPr/>
            </p14:nvContentPartPr>
            <p14:xfrm>
              <a:off x="24902967" y="16283062"/>
              <a:ext cx="360" cy="62280"/>
            </p14:xfrm>
          </p:contentPart>
        </mc:Choice>
        <mc:Fallback xmlns="">
          <p:pic>
            <p:nvPicPr>
              <p:cNvPr id="1817" name="Freihand 1816">
                <a:extLst>
                  <a:ext uri="{FF2B5EF4-FFF2-40B4-BE49-F238E27FC236}">
                    <a16:creationId xmlns:a16="http://schemas.microsoft.com/office/drawing/2014/main" id="{97AB919E-A36E-4963-AE44-40E09869B0D6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24866967" y="16211422"/>
                <a:ext cx="720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1818" name="Freihand 1817">
                <a:extLst>
                  <a:ext uri="{FF2B5EF4-FFF2-40B4-BE49-F238E27FC236}">
                    <a16:creationId xmlns:a16="http://schemas.microsoft.com/office/drawing/2014/main" id="{2B10CB0C-C6EA-4D77-93AD-C0C9C9C9F6F9}"/>
                  </a:ext>
                </a:extLst>
              </p14:cNvPr>
              <p14:cNvContentPartPr/>
              <p14:nvPr/>
            </p14:nvContentPartPr>
            <p14:xfrm>
              <a:off x="24923127" y="16283062"/>
              <a:ext cx="360" cy="360"/>
            </p14:xfrm>
          </p:contentPart>
        </mc:Choice>
        <mc:Fallback xmlns="">
          <p:pic>
            <p:nvPicPr>
              <p:cNvPr id="1818" name="Freihand 1817">
                <a:extLst>
                  <a:ext uri="{FF2B5EF4-FFF2-40B4-BE49-F238E27FC236}">
                    <a16:creationId xmlns:a16="http://schemas.microsoft.com/office/drawing/2014/main" id="{2B10CB0C-C6EA-4D77-93AD-C0C9C9C9F6F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887487" y="1621142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1819" name="Freihand 1818">
                <a:extLst>
                  <a:ext uri="{FF2B5EF4-FFF2-40B4-BE49-F238E27FC236}">
                    <a16:creationId xmlns:a16="http://schemas.microsoft.com/office/drawing/2014/main" id="{4065994F-179E-42DA-BE65-9E51268A42E2}"/>
                  </a:ext>
                </a:extLst>
              </p14:cNvPr>
              <p14:cNvContentPartPr/>
              <p14:nvPr/>
            </p14:nvContentPartPr>
            <p14:xfrm>
              <a:off x="24986127" y="16303582"/>
              <a:ext cx="360" cy="360"/>
            </p14:xfrm>
          </p:contentPart>
        </mc:Choice>
        <mc:Fallback xmlns="">
          <p:pic>
            <p:nvPicPr>
              <p:cNvPr id="1819" name="Freihand 1818">
                <a:extLst>
                  <a:ext uri="{FF2B5EF4-FFF2-40B4-BE49-F238E27FC236}">
                    <a16:creationId xmlns:a16="http://schemas.microsoft.com/office/drawing/2014/main" id="{4065994F-179E-42DA-BE65-9E51268A42E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950127" y="1623158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1820" name="Freihand 1819">
                <a:extLst>
                  <a:ext uri="{FF2B5EF4-FFF2-40B4-BE49-F238E27FC236}">
                    <a16:creationId xmlns:a16="http://schemas.microsoft.com/office/drawing/2014/main" id="{679E72E5-DED5-4C73-8039-F1CA997EA78C}"/>
                  </a:ext>
                </a:extLst>
              </p14:cNvPr>
              <p14:cNvContentPartPr/>
              <p14:nvPr/>
            </p14:nvContentPartPr>
            <p14:xfrm>
              <a:off x="24819447" y="16739902"/>
              <a:ext cx="360" cy="360"/>
            </p14:xfrm>
          </p:contentPart>
        </mc:Choice>
        <mc:Fallback xmlns="">
          <p:pic>
            <p:nvPicPr>
              <p:cNvPr id="1820" name="Freihand 1819">
                <a:extLst>
                  <a:ext uri="{FF2B5EF4-FFF2-40B4-BE49-F238E27FC236}">
                    <a16:creationId xmlns:a16="http://schemas.microsoft.com/office/drawing/2014/main" id="{679E72E5-DED5-4C73-8039-F1CA997EA78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783807" y="1666826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1821" name="Freihand 1820">
                <a:extLst>
                  <a:ext uri="{FF2B5EF4-FFF2-40B4-BE49-F238E27FC236}">
                    <a16:creationId xmlns:a16="http://schemas.microsoft.com/office/drawing/2014/main" id="{A642C5B1-A923-41C1-96AB-92F0CABA0F75}"/>
                  </a:ext>
                </a:extLst>
              </p14:cNvPr>
              <p14:cNvContentPartPr/>
              <p14:nvPr/>
            </p14:nvContentPartPr>
            <p14:xfrm>
              <a:off x="24839967" y="16760422"/>
              <a:ext cx="16920" cy="21240"/>
            </p14:xfrm>
          </p:contentPart>
        </mc:Choice>
        <mc:Fallback xmlns="">
          <p:pic>
            <p:nvPicPr>
              <p:cNvPr id="1821" name="Freihand 1820">
                <a:extLst>
                  <a:ext uri="{FF2B5EF4-FFF2-40B4-BE49-F238E27FC236}">
                    <a16:creationId xmlns:a16="http://schemas.microsoft.com/office/drawing/2014/main" id="{A642C5B1-A923-41C1-96AB-92F0CABA0F75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24804327" y="16688782"/>
                <a:ext cx="885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1825" name="Freihand 1824">
                <a:extLst>
                  <a:ext uri="{FF2B5EF4-FFF2-40B4-BE49-F238E27FC236}">
                    <a16:creationId xmlns:a16="http://schemas.microsoft.com/office/drawing/2014/main" id="{6DAB6AD9-7CE0-426C-99FB-7774C24B90A1}"/>
                  </a:ext>
                </a:extLst>
              </p14:cNvPr>
              <p14:cNvContentPartPr/>
              <p14:nvPr/>
            </p14:nvContentPartPr>
            <p14:xfrm>
              <a:off x="27548607" y="16137262"/>
              <a:ext cx="2628720" cy="521640"/>
            </p14:xfrm>
          </p:contentPart>
        </mc:Choice>
        <mc:Fallback xmlns="">
          <p:pic>
            <p:nvPicPr>
              <p:cNvPr id="1825" name="Freihand 1824">
                <a:extLst>
                  <a:ext uri="{FF2B5EF4-FFF2-40B4-BE49-F238E27FC236}">
                    <a16:creationId xmlns:a16="http://schemas.microsoft.com/office/drawing/2014/main" id="{6DAB6AD9-7CE0-426C-99FB-7774C24B90A1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27512967" y="16065262"/>
                <a:ext cx="270036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1826" name="Freihand 1825">
                <a:extLst>
                  <a:ext uri="{FF2B5EF4-FFF2-40B4-BE49-F238E27FC236}">
                    <a16:creationId xmlns:a16="http://schemas.microsoft.com/office/drawing/2014/main" id="{7C768E2A-CBC4-4DD7-9EB7-F9E559FB2236}"/>
                  </a:ext>
                </a:extLst>
              </p14:cNvPr>
              <p14:cNvContentPartPr/>
              <p14:nvPr/>
            </p14:nvContentPartPr>
            <p14:xfrm>
              <a:off x="31736487" y="19564462"/>
              <a:ext cx="8280" cy="360"/>
            </p14:xfrm>
          </p:contentPart>
        </mc:Choice>
        <mc:Fallback xmlns="">
          <p:pic>
            <p:nvPicPr>
              <p:cNvPr id="1826" name="Freihand 1825">
                <a:extLst>
                  <a:ext uri="{FF2B5EF4-FFF2-40B4-BE49-F238E27FC236}">
                    <a16:creationId xmlns:a16="http://schemas.microsoft.com/office/drawing/2014/main" id="{7C768E2A-CBC4-4DD7-9EB7-F9E559FB2236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1700487" y="19492822"/>
                <a:ext cx="79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1827" name="Freihand 1826">
                <a:extLst>
                  <a:ext uri="{FF2B5EF4-FFF2-40B4-BE49-F238E27FC236}">
                    <a16:creationId xmlns:a16="http://schemas.microsoft.com/office/drawing/2014/main" id="{999B440F-ED90-4658-A7A5-723DBBAC6374}"/>
                  </a:ext>
                </a:extLst>
              </p14:cNvPr>
              <p14:cNvContentPartPr/>
              <p14:nvPr/>
            </p14:nvContentPartPr>
            <p14:xfrm>
              <a:off x="31756647" y="19585702"/>
              <a:ext cx="360" cy="360"/>
            </p14:xfrm>
          </p:contentPart>
        </mc:Choice>
        <mc:Fallback xmlns="">
          <p:pic>
            <p:nvPicPr>
              <p:cNvPr id="1827" name="Freihand 1826">
                <a:extLst>
                  <a:ext uri="{FF2B5EF4-FFF2-40B4-BE49-F238E27FC236}">
                    <a16:creationId xmlns:a16="http://schemas.microsoft.com/office/drawing/2014/main" id="{999B440F-ED90-4658-A7A5-723DBBAC637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721007" y="1951370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1828" name="Freihand 1827">
                <a:extLst>
                  <a:ext uri="{FF2B5EF4-FFF2-40B4-BE49-F238E27FC236}">
                    <a16:creationId xmlns:a16="http://schemas.microsoft.com/office/drawing/2014/main" id="{5DC1CBD4-BEBA-4C68-ADD9-035C86C70B12}"/>
                  </a:ext>
                </a:extLst>
              </p14:cNvPr>
              <p14:cNvContentPartPr/>
              <p14:nvPr/>
            </p14:nvContentPartPr>
            <p14:xfrm>
              <a:off x="32193327" y="18546742"/>
              <a:ext cx="8280" cy="21240"/>
            </p14:xfrm>
          </p:contentPart>
        </mc:Choice>
        <mc:Fallback xmlns="">
          <p:pic>
            <p:nvPicPr>
              <p:cNvPr id="1828" name="Freihand 1827">
                <a:extLst>
                  <a:ext uri="{FF2B5EF4-FFF2-40B4-BE49-F238E27FC236}">
                    <a16:creationId xmlns:a16="http://schemas.microsoft.com/office/drawing/2014/main" id="{5DC1CBD4-BEBA-4C68-ADD9-035C86C70B12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32157327" y="18474742"/>
                <a:ext cx="799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1829" name="Freihand 1828">
                <a:extLst>
                  <a:ext uri="{FF2B5EF4-FFF2-40B4-BE49-F238E27FC236}">
                    <a16:creationId xmlns:a16="http://schemas.microsoft.com/office/drawing/2014/main" id="{DA904688-E0DB-420E-893A-CD112766B869}"/>
                  </a:ext>
                </a:extLst>
              </p14:cNvPr>
              <p14:cNvContentPartPr/>
              <p14:nvPr/>
            </p14:nvContentPartPr>
            <p14:xfrm>
              <a:off x="32276487" y="18505702"/>
              <a:ext cx="360" cy="360"/>
            </p14:xfrm>
          </p:contentPart>
        </mc:Choice>
        <mc:Fallback xmlns="">
          <p:pic>
            <p:nvPicPr>
              <p:cNvPr id="1829" name="Freihand 1828">
                <a:extLst>
                  <a:ext uri="{FF2B5EF4-FFF2-40B4-BE49-F238E27FC236}">
                    <a16:creationId xmlns:a16="http://schemas.microsoft.com/office/drawing/2014/main" id="{DA904688-E0DB-420E-893A-CD112766B86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240487" y="1843370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1830" name="Freihand 1829">
                <a:extLst>
                  <a:ext uri="{FF2B5EF4-FFF2-40B4-BE49-F238E27FC236}">
                    <a16:creationId xmlns:a16="http://schemas.microsoft.com/office/drawing/2014/main" id="{8F685B83-A1E7-45D6-AEF7-DEA9C90B32EF}"/>
                  </a:ext>
                </a:extLst>
              </p14:cNvPr>
              <p14:cNvContentPartPr/>
              <p14:nvPr/>
            </p14:nvContentPartPr>
            <p14:xfrm>
              <a:off x="32297007" y="18505702"/>
              <a:ext cx="360" cy="360"/>
            </p14:xfrm>
          </p:contentPart>
        </mc:Choice>
        <mc:Fallback xmlns="">
          <p:pic>
            <p:nvPicPr>
              <p:cNvPr id="1830" name="Freihand 1829">
                <a:extLst>
                  <a:ext uri="{FF2B5EF4-FFF2-40B4-BE49-F238E27FC236}">
                    <a16:creationId xmlns:a16="http://schemas.microsoft.com/office/drawing/2014/main" id="{8F685B83-A1E7-45D6-AEF7-DEA9C90B32E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261007" y="1843370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1831" name="Freihand 1830">
                <a:extLst>
                  <a:ext uri="{FF2B5EF4-FFF2-40B4-BE49-F238E27FC236}">
                    <a16:creationId xmlns:a16="http://schemas.microsoft.com/office/drawing/2014/main" id="{96906DCA-D395-4A13-BD71-8D97DA302D0C}"/>
                  </a:ext>
                </a:extLst>
              </p14:cNvPr>
              <p14:cNvContentPartPr/>
              <p14:nvPr/>
            </p14:nvContentPartPr>
            <p14:xfrm>
              <a:off x="32276487" y="18525862"/>
              <a:ext cx="360" cy="50400"/>
            </p14:xfrm>
          </p:contentPart>
        </mc:Choice>
        <mc:Fallback xmlns="">
          <p:pic>
            <p:nvPicPr>
              <p:cNvPr id="1831" name="Freihand 1830">
                <a:extLst>
                  <a:ext uri="{FF2B5EF4-FFF2-40B4-BE49-F238E27FC236}">
                    <a16:creationId xmlns:a16="http://schemas.microsoft.com/office/drawing/2014/main" id="{96906DCA-D395-4A13-BD71-8D97DA302D0C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32240487" y="18454222"/>
                <a:ext cx="72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1832" name="Freihand 1831">
                <a:extLst>
                  <a:ext uri="{FF2B5EF4-FFF2-40B4-BE49-F238E27FC236}">
                    <a16:creationId xmlns:a16="http://schemas.microsoft.com/office/drawing/2014/main" id="{BA8E6802-FD74-491A-BA89-17CD4885C9ED}"/>
                  </a:ext>
                </a:extLst>
              </p14:cNvPr>
              <p14:cNvContentPartPr/>
              <p14:nvPr/>
            </p14:nvContentPartPr>
            <p14:xfrm>
              <a:off x="31735767" y="18692182"/>
              <a:ext cx="333000" cy="46440"/>
            </p14:xfrm>
          </p:contentPart>
        </mc:Choice>
        <mc:Fallback xmlns="">
          <p:pic>
            <p:nvPicPr>
              <p:cNvPr id="1832" name="Freihand 1831">
                <a:extLst>
                  <a:ext uri="{FF2B5EF4-FFF2-40B4-BE49-F238E27FC236}">
                    <a16:creationId xmlns:a16="http://schemas.microsoft.com/office/drawing/2014/main" id="{BA8E6802-FD74-491A-BA89-17CD4885C9ED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31700127" y="18620542"/>
                <a:ext cx="4046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1833" name="Freihand 1832">
                <a:extLst>
                  <a:ext uri="{FF2B5EF4-FFF2-40B4-BE49-F238E27FC236}">
                    <a16:creationId xmlns:a16="http://schemas.microsoft.com/office/drawing/2014/main" id="{6FED6008-5F5C-4316-B56A-7821D37ACC25}"/>
                  </a:ext>
                </a:extLst>
              </p14:cNvPr>
              <p14:cNvContentPartPr/>
              <p14:nvPr/>
            </p14:nvContentPartPr>
            <p14:xfrm>
              <a:off x="31499607" y="18795862"/>
              <a:ext cx="70920" cy="42120"/>
            </p14:xfrm>
          </p:contentPart>
        </mc:Choice>
        <mc:Fallback xmlns="">
          <p:pic>
            <p:nvPicPr>
              <p:cNvPr id="1833" name="Freihand 1832">
                <a:extLst>
                  <a:ext uri="{FF2B5EF4-FFF2-40B4-BE49-F238E27FC236}">
                    <a16:creationId xmlns:a16="http://schemas.microsoft.com/office/drawing/2014/main" id="{6FED6008-5F5C-4316-B56A-7821D37ACC25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31463607" y="18724222"/>
                <a:ext cx="142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1834" name="Freihand 1833">
                <a:extLst>
                  <a:ext uri="{FF2B5EF4-FFF2-40B4-BE49-F238E27FC236}">
                    <a16:creationId xmlns:a16="http://schemas.microsoft.com/office/drawing/2014/main" id="{C1B2548F-33B4-4E88-95E7-05A272D222C6}"/>
                  </a:ext>
                </a:extLst>
              </p14:cNvPr>
              <p14:cNvContentPartPr/>
              <p14:nvPr/>
            </p14:nvContentPartPr>
            <p14:xfrm>
              <a:off x="31533087" y="16137982"/>
              <a:ext cx="140760" cy="114480"/>
            </p14:xfrm>
          </p:contentPart>
        </mc:Choice>
        <mc:Fallback xmlns="">
          <p:pic>
            <p:nvPicPr>
              <p:cNvPr id="1834" name="Freihand 1833">
                <a:extLst>
                  <a:ext uri="{FF2B5EF4-FFF2-40B4-BE49-F238E27FC236}">
                    <a16:creationId xmlns:a16="http://schemas.microsoft.com/office/drawing/2014/main" id="{C1B2548F-33B4-4E88-95E7-05A272D222C6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31497087" y="16065982"/>
                <a:ext cx="2124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1835" name="Freihand 1834">
                <a:extLst>
                  <a:ext uri="{FF2B5EF4-FFF2-40B4-BE49-F238E27FC236}">
                    <a16:creationId xmlns:a16="http://schemas.microsoft.com/office/drawing/2014/main" id="{969059FE-F3DC-4A0B-9A60-6EA431BF6617}"/>
                  </a:ext>
                </a:extLst>
              </p14:cNvPr>
              <p14:cNvContentPartPr/>
              <p14:nvPr/>
            </p14:nvContentPartPr>
            <p14:xfrm>
              <a:off x="30427887" y="14019022"/>
              <a:ext cx="360" cy="360"/>
            </p14:xfrm>
          </p:contentPart>
        </mc:Choice>
        <mc:Fallback xmlns="">
          <p:pic>
            <p:nvPicPr>
              <p:cNvPr id="1835" name="Freihand 1834">
                <a:extLst>
                  <a:ext uri="{FF2B5EF4-FFF2-40B4-BE49-F238E27FC236}">
                    <a16:creationId xmlns:a16="http://schemas.microsoft.com/office/drawing/2014/main" id="{969059FE-F3DC-4A0B-9A60-6EA431BF661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391887" y="1394738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1836" name="Freihand 1835">
                <a:extLst>
                  <a:ext uri="{FF2B5EF4-FFF2-40B4-BE49-F238E27FC236}">
                    <a16:creationId xmlns:a16="http://schemas.microsoft.com/office/drawing/2014/main" id="{C908C978-8071-4215-9725-B53D8755EA04}"/>
                  </a:ext>
                </a:extLst>
              </p14:cNvPr>
              <p14:cNvContentPartPr/>
              <p14:nvPr/>
            </p14:nvContentPartPr>
            <p14:xfrm>
              <a:off x="30427887" y="14019022"/>
              <a:ext cx="24840" cy="8280"/>
            </p14:xfrm>
          </p:contentPart>
        </mc:Choice>
        <mc:Fallback xmlns="">
          <p:pic>
            <p:nvPicPr>
              <p:cNvPr id="1836" name="Freihand 1835">
                <a:extLst>
                  <a:ext uri="{FF2B5EF4-FFF2-40B4-BE49-F238E27FC236}">
                    <a16:creationId xmlns:a16="http://schemas.microsoft.com/office/drawing/2014/main" id="{C908C978-8071-4215-9725-B53D8755EA04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30391887" y="13947382"/>
                <a:ext cx="96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1837" name="Freihand 1836">
                <a:extLst>
                  <a:ext uri="{FF2B5EF4-FFF2-40B4-BE49-F238E27FC236}">
                    <a16:creationId xmlns:a16="http://schemas.microsoft.com/office/drawing/2014/main" id="{D72EF917-46F0-456E-9F2E-296AF8D97FBB}"/>
                  </a:ext>
                </a:extLst>
              </p14:cNvPr>
              <p14:cNvContentPartPr/>
              <p14:nvPr/>
            </p14:nvContentPartPr>
            <p14:xfrm>
              <a:off x="30614727" y="14164462"/>
              <a:ext cx="8280" cy="8640"/>
            </p14:xfrm>
          </p:contentPart>
        </mc:Choice>
        <mc:Fallback xmlns="">
          <p:pic>
            <p:nvPicPr>
              <p:cNvPr id="1837" name="Freihand 1836">
                <a:extLst>
                  <a:ext uri="{FF2B5EF4-FFF2-40B4-BE49-F238E27FC236}">
                    <a16:creationId xmlns:a16="http://schemas.microsoft.com/office/drawing/2014/main" id="{D72EF917-46F0-456E-9F2E-296AF8D97FBB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30578727" y="14092462"/>
                <a:ext cx="799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1838" name="Freihand 1837">
                <a:extLst>
                  <a:ext uri="{FF2B5EF4-FFF2-40B4-BE49-F238E27FC236}">
                    <a16:creationId xmlns:a16="http://schemas.microsoft.com/office/drawing/2014/main" id="{992BFA01-DB58-4DBC-B195-FBBAF6A8AC7D}"/>
                  </a:ext>
                </a:extLst>
              </p14:cNvPr>
              <p14:cNvContentPartPr/>
              <p14:nvPr/>
            </p14:nvContentPartPr>
            <p14:xfrm>
              <a:off x="30697887" y="14268142"/>
              <a:ext cx="8280" cy="8640"/>
            </p14:xfrm>
          </p:contentPart>
        </mc:Choice>
        <mc:Fallback xmlns="">
          <p:pic>
            <p:nvPicPr>
              <p:cNvPr id="1838" name="Freihand 1837">
                <a:extLst>
                  <a:ext uri="{FF2B5EF4-FFF2-40B4-BE49-F238E27FC236}">
                    <a16:creationId xmlns:a16="http://schemas.microsoft.com/office/drawing/2014/main" id="{992BFA01-DB58-4DBC-B195-FBBAF6A8AC7D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30661887" y="14196142"/>
                <a:ext cx="799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1839" name="Freihand 1838">
                <a:extLst>
                  <a:ext uri="{FF2B5EF4-FFF2-40B4-BE49-F238E27FC236}">
                    <a16:creationId xmlns:a16="http://schemas.microsoft.com/office/drawing/2014/main" id="{C308722D-BC6D-4E04-9605-D9E0D9B81737}"/>
                  </a:ext>
                </a:extLst>
              </p14:cNvPr>
              <p14:cNvContentPartPr/>
              <p14:nvPr/>
            </p14:nvContentPartPr>
            <p14:xfrm>
              <a:off x="31923327" y="16386742"/>
              <a:ext cx="360" cy="360"/>
            </p14:xfrm>
          </p:contentPart>
        </mc:Choice>
        <mc:Fallback xmlns="">
          <p:pic>
            <p:nvPicPr>
              <p:cNvPr id="1839" name="Freihand 1838">
                <a:extLst>
                  <a:ext uri="{FF2B5EF4-FFF2-40B4-BE49-F238E27FC236}">
                    <a16:creationId xmlns:a16="http://schemas.microsoft.com/office/drawing/2014/main" id="{C308722D-BC6D-4E04-9605-D9E0D9B8173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887327" y="1631510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1840" name="Freihand 1839">
                <a:extLst>
                  <a:ext uri="{FF2B5EF4-FFF2-40B4-BE49-F238E27FC236}">
                    <a16:creationId xmlns:a16="http://schemas.microsoft.com/office/drawing/2014/main" id="{22A2124F-1909-47A8-BA4D-43B9D17AA495}"/>
                  </a:ext>
                </a:extLst>
              </p14:cNvPr>
              <p14:cNvContentPartPr/>
              <p14:nvPr/>
            </p14:nvContentPartPr>
            <p14:xfrm>
              <a:off x="31923327" y="16428502"/>
              <a:ext cx="360" cy="360"/>
            </p14:xfrm>
          </p:contentPart>
        </mc:Choice>
        <mc:Fallback xmlns="">
          <p:pic>
            <p:nvPicPr>
              <p:cNvPr id="1840" name="Freihand 1839">
                <a:extLst>
                  <a:ext uri="{FF2B5EF4-FFF2-40B4-BE49-F238E27FC236}">
                    <a16:creationId xmlns:a16="http://schemas.microsoft.com/office/drawing/2014/main" id="{22A2124F-1909-47A8-BA4D-43B9D17AA49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887327" y="1635650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1841" name="Freihand 1840">
                <a:extLst>
                  <a:ext uri="{FF2B5EF4-FFF2-40B4-BE49-F238E27FC236}">
                    <a16:creationId xmlns:a16="http://schemas.microsoft.com/office/drawing/2014/main" id="{3D83174A-A919-4CDA-BBF3-3E067C46B2FA}"/>
                  </a:ext>
                </a:extLst>
              </p14:cNvPr>
              <p14:cNvContentPartPr/>
              <p14:nvPr/>
            </p14:nvContentPartPr>
            <p14:xfrm>
              <a:off x="31923327" y="16449742"/>
              <a:ext cx="360" cy="8280"/>
            </p14:xfrm>
          </p:contentPart>
        </mc:Choice>
        <mc:Fallback xmlns="">
          <p:pic>
            <p:nvPicPr>
              <p:cNvPr id="1841" name="Freihand 1840">
                <a:extLst>
                  <a:ext uri="{FF2B5EF4-FFF2-40B4-BE49-F238E27FC236}">
                    <a16:creationId xmlns:a16="http://schemas.microsoft.com/office/drawing/2014/main" id="{3D83174A-A919-4CDA-BBF3-3E067C46B2FA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1887327" y="16377742"/>
                <a:ext cx="72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1842" name="Freihand 1841">
                <a:extLst>
                  <a:ext uri="{FF2B5EF4-FFF2-40B4-BE49-F238E27FC236}">
                    <a16:creationId xmlns:a16="http://schemas.microsoft.com/office/drawing/2014/main" id="{E1B25CF0-16E7-448D-BD90-F8F71BB1813F}"/>
                  </a:ext>
                </a:extLst>
              </p14:cNvPr>
              <p14:cNvContentPartPr/>
              <p14:nvPr/>
            </p14:nvContentPartPr>
            <p14:xfrm>
              <a:off x="31902087" y="16491142"/>
              <a:ext cx="360" cy="360"/>
            </p14:xfrm>
          </p:contentPart>
        </mc:Choice>
        <mc:Fallback xmlns="">
          <p:pic>
            <p:nvPicPr>
              <p:cNvPr id="1842" name="Freihand 1841">
                <a:extLst>
                  <a:ext uri="{FF2B5EF4-FFF2-40B4-BE49-F238E27FC236}">
                    <a16:creationId xmlns:a16="http://schemas.microsoft.com/office/drawing/2014/main" id="{E1B25CF0-16E7-448D-BD90-F8F71BB1813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866087" y="1641950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1843" name="Freihand 1842">
                <a:extLst>
                  <a:ext uri="{FF2B5EF4-FFF2-40B4-BE49-F238E27FC236}">
                    <a16:creationId xmlns:a16="http://schemas.microsoft.com/office/drawing/2014/main" id="{3DEB1890-07D5-432B-AB5E-5448C5A8763C}"/>
                  </a:ext>
                </a:extLst>
              </p14:cNvPr>
              <p14:cNvContentPartPr/>
              <p14:nvPr/>
            </p14:nvContentPartPr>
            <p14:xfrm>
              <a:off x="31902087" y="16491142"/>
              <a:ext cx="360" cy="360"/>
            </p14:xfrm>
          </p:contentPart>
        </mc:Choice>
        <mc:Fallback xmlns="">
          <p:pic>
            <p:nvPicPr>
              <p:cNvPr id="1843" name="Freihand 1842">
                <a:extLst>
                  <a:ext uri="{FF2B5EF4-FFF2-40B4-BE49-F238E27FC236}">
                    <a16:creationId xmlns:a16="http://schemas.microsoft.com/office/drawing/2014/main" id="{3DEB1890-07D5-432B-AB5E-5448C5A8763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866087" y="1641950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1844" name="Freihand 1843">
                <a:extLst>
                  <a:ext uri="{FF2B5EF4-FFF2-40B4-BE49-F238E27FC236}">
                    <a16:creationId xmlns:a16="http://schemas.microsoft.com/office/drawing/2014/main" id="{54706C1F-0E6B-4266-9FBD-7782C1D61EDC}"/>
                  </a:ext>
                </a:extLst>
              </p14:cNvPr>
              <p14:cNvContentPartPr/>
              <p14:nvPr/>
            </p14:nvContentPartPr>
            <p14:xfrm>
              <a:off x="32006487" y="16345342"/>
              <a:ext cx="360" cy="360"/>
            </p14:xfrm>
          </p:contentPart>
        </mc:Choice>
        <mc:Fallback xmlns="">
          <p:pic>
            <p:nvPicPr>
              <p:cNvPr id="1844" name="Freihand 1843">
                <a:extLst>
                  <a:ext uri="{FF2B5EF4-FFF2-40B4-BE49-F238E27FC236}">
                    <a16:creationId xmlns:a16="http://schemas.microsoft.com/office/drawing/2014/main" id="{54706C1F-0E6B-4266-9FBD-7782C1D61ED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970487" y="162733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1845" name="Freihand 1844">
                <a:extLst>
                  <a:ext uri="{FF2B5EF4-FFF2-40B4-BE49-F238E27FC236}">
                    <a16:creationId xmlns:a16="http://schemas.microsoft.com/office/drawing/2014/main" id="{3DE6DC35-6582-45E6-A027-2833CE7418FC}"/>
                  </a:ext>
                </a:extLst>
              </p14:cNvPr>
              <p14:cNvContentPartPr/>
              <p14:nvPr/>
            </p14:nvContentPartPr>
            <p14:xfrm>
              <a:off x="32047887" y="16345342"/>
              <a:ext cx="360" cy="360"/>
            </p14:xfrm>
          </p:contentPart>
        </mc:Choice>
        <mc:Fallback xmlns="">
          <p:pic>
            <p:nvPicPr>
              <p:cNvPr id="1845" name="Freihand 1844">
                <a:extLst>
                  <a:ext uri="{FF2B5EF4-FFF2-40B4-BE49-F238E27FC236}">
                    <a16:creationId xmlns:a16="http://schemas.microsoft.com/office/drawing/2014/main" id="{3DE6DC35-6582-45E6-A027-2833CE7418F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012247" y="162733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1846" name="Freihand 1845">
                <a:extLst>
                  <a:ext uri="{FF2B5EF4-FFF2-40B4-BE49-F238E27FC236}">
                    <a16:creationId xmlns:a16="http://schemas.microsoft.com/office/drawing/2014/main" id="{A0ED12AD-49FE-4C3E-AA81-904B32BE848A}"/>
                  </a:ext>
                </a:extLst>
              </p14:cNvPr>
              <p14:cNvContentPartPr/>
              <p14:nvPr/>
            </p14:nvContentPartPr>
            <p14:xfrm>
              <a:off x="32047887" y="16345342"/>
              <a:ext cx="20880" cy="360"/>
            </p14:xfrm>
          </p:contentPart>
        </mc:Choice>
        <mc:Fallback xmlns="">
          <p:pic>
            <p:nvPicPr>
              <p:cNvPr id="1846" name="Freihand 1845">
                <a:extLst>
                  <a:ext uri="{FF2B5EF4-FFF2-40B4-BE49-F238E27FC236}">
                    <a16:creationId xmlns:a16="http://schemas.microsoft.com/office/drawing/2014/main" id="{A0ED12AD-49FE-4C3E-AA81-904B32BE848A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32012247" y="16273342"/>
                <a:ext cx="9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1847" name="Freihand 1846">
                <a:extLst>
                  <a:ext uri="{FF2B5EF4-FFF2-40B4-BE49-F238E27FC236}">
                    <a16:creationId xmlns:a16="http://schemas.microsoft.com/office/drawing/2014/main" id="{83A1B301-6FA1-4271-8337-A67900C37A48}"/>
                  </a:ext>
                </a:extLst>
              </p14:cNvPr>
              <p14:cNvContentPartPr/>
              <p14:nvPr/>
            </p14:nvContentPartPr>
            <p14:xfrm>
              <a:off x="32110167" y="16345342"/>
              <a:ext cx="16920" cy="360"/>
            </p14:xfrm>
          </p:contentPart>
        </mc:Choice>
        <mc:Fallback xmlns="">
          <p:pic>
            <p:nvPicPr>
              <p:cNvPr id="1847" name="Freihand 1846">
                <a:extLst>
                  <a:ext uri="{FF2B5EF4-FFF2-40B4-BE49-F238E27FC236}">
                    <a16:creationId xmlns:a16="http://schemas.microsoft.com/office/drawing/2014/main" id="{83A1B301-6FA1-4271-8337-A67900C37A48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32074167" y="16273342"/>
                <a:ext cx="88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1849" name="Freihand 1848">
                <a:extLst>
                  <a:ext uri="{FF2B5EF4-FFF2-40B4-BE49-F238E27FC236}">
                    <a16:creationId xmlns:a16="http://schemas.microsoft.com/office/drawing/2014/main" id="{AF50AED4-9275-4B24-A7AE-81B0541BE11E}"/>
                  </a:ext>
                </a:extLst>
              </p14:cNvPr>
              <p14:cNvContentPartPr/>
              <p14:nvPr/>
            </p14:nvContentPartPr>
            <p14:xfrm>
              <a:off x="32172087" y="16303582"/>
              <a:ext cx="8640" cy="360"/>
            </p14:xfrm>
          </p:contentPart>
        </mc:Choice>
        <mc:Fallback xmlns="">
          <p:pic>
            <p:nvPicPr>
              <p:cNvPr id="1849" name="Freihand 1848">
                <a:extLst>
                  <a:ext uri="{FF2B5EF4-FFF2-40B4-BE49-F238E27FC236}">
                    <a16:creationId xmlns:a16="http://schemas.microsoft.com/office/drawing/2014/main" id="{AF50AED4-9275-4B24-A7AE-81B0541BE11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2136087" y="16231582"/>
                <a:ext cx="80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1850" name="Freihand 1849">
                <a:extLst>
                  <a:ext uri="{FF2B5EF4-FFF2-40B4-BE49-F238E27FC236}">
                    <a16:creationId xmlns:a16="http://schemas.microsoft.com/office/drawing/2014/main" id="{257CCF8B-A68B-404E-BB5E-4ED5716EFA8C}"/>
                  </a:ext>
                </a:extLst>
              </p14:cNvPr>
              <p14:cNvContentPartPr/>
              <p14:nvPr/>
            </p14:nvContentPartPr>
            <p14:xfrm>
              <a:off x="32297007" y="16116742"/>
              <a:ext cx="360" cy="360"/>
            </p14:xfrm>
          </p:contentPart>
        </mc:Choice>
        <mc:Fallback xmlns="">
          <p:pic>
            <p:nvPicPr>
              <p:cNvPr id="1850" name="Freihand 1849">
                <a:extLst>
                  <a:ext uri="{FF2B5EF4-FFF2-40B4-BE49-F238E27FC236}">
                    <a16:creationId xmlns:a16="http://schemas.microsoft.com/office/drawing/2014/main" id="{257CCF8B-A68B-404E-BB5E-4ED5716EFA8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261007" y="160447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1851" name="Freihand 1850">
                <a:extLst>
                  <a:ext uri="{FF2B5EF4-FFF2-40B4-BE49-F238E27FC236}">
                    <a16:creationId xmlns:a16="http://schemas.microsoft.com/office/drawing/2014/main" id="{936FF813-E6BA-49C6-BD82-A64A7D45FB1E}"/>
                  </a:ext>
                </a:extLst>
              </p14:cNvPr>
              <p14:cNvContentPartPr/>
              <p14:nvPr/>
            </p14:nvContentPartPr>
            <p14:xfrm>
              <a:off x="32297007" y="16116742"/>
              <a:ext cx="360" cy="360"/>
            </p14:xfrm>
          </p:contentPart>
        </mc:Choice>
        <mc:Fallback xmlns="">
          <p:pic>
            <p:nvPicPr>
              <p:cNvPr id="1851" name="Freihand 1850">
                <a:extLst>
                  <a:ext uri="{FF2B5EF4-FFF2-40B4-BE49-F238E27FC236}">
                    <a16:creationId xmlns:a16="http://schemas.microsoft.com/office/drawing/2014/main" id="{936FF813-E6BA-49C6-BD82-A64A7D45FB1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261007" y="160447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8">
            <p14:nvContentPartPr>
              <p14:cNvPr id="1852" name="Freihand 1851">
                <a:extLst>
                  <a:ext uri="{FF2B5EF4-FFF2-40B4-BE49-F238E27FC236}">
                    <a16:creationId xmlns:a16="http://schemas.microsoft.com/office/drawing/2014/main" id="{315DB4AA-FF95-4328-9597-EA20626DE225}"/>
                  </a:ext>
                </a:extLst>
              </p14:cNvPr>
              <p14:cNvContentPartPr/>
              <p14:nvPr/>
            </p14:nvContentPartPr>
            <p14:xfrm>
              <a:off x="32297007" y="16179382"/>
              <a:ext cx="360" cy="360"/>
            </p14:xfrm>
          </p:contentPart>
        </mc:Choice>
        <mc:Fallback xmlns="">
          <p:pic>
            <p:nvPicPr>
              <p:cNvPr id="1852" name="Freihand 1851">
                <a:extLst>
                  <a:ext uri="{FF2B5EF4-FFF2-40B4-BE49-F238E27FC236}">
                    <a16:creationId xmlns:a16="http://schemas.microsoft.com/office/drawing/2014/main" id="{315DB4AA-FF95-4328-9597-EA20626DE2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261007" y="161077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1853" name="Freihand 1852">
                <a:extLst>
                  <a:ext uri="{FF2B5EF4-FFF2-40B4-BE49-F238E27FC236}">
                    <a16:creationId xmlns:a16="http://schemas.microsoft.com/office/drawing/2014/main" id="{DD89214A-2D41-4E54-9C81-125FB3D1D6B9}"/>
                  </a:ext>
                </a:extLst>
              </p14:cNvPr>
              <p14:cNvContentPartPr/>
              <p14:nvPr/>
            </p14:nvContentPartPr>
            <p14:xfrm>
              <a:off x="32213487" y="16179382"/>
              <a:ext cx="360" cy="360"/>
            </p14:xfrm>
          </p:contentPart>
        </mc:Choice>
        <mc:Fallback xmlns="">
          <p:pic>
            <p:nvPicPr>
              <p:cNvPr id="1853" name="Freihand 1852">
                <a:extLst>
                  <a:ext uri="{FF2B5EF4-FFF2-40B4-BE49-F238E27FC236}">
                    <a16:creationId xmlns:a16="http://schemas.microsoft.com/office/drawing/2014/main" id="{DD89214A-2D41-4E54-9C81-125FB3D1D6B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177847" y="161077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1854" name="Freihand 1853">
                <a:extLst>
                  <a:ext uri="{FF2B5EF4-FFF2-40B4-BE49-F238E27FC236}">
                    <a16:creationId xmlns:a16="http://schemas.microsoft.com/office/drawing/2014/main" id="{468C5375-F2DB-44C0-9E0A-05D6942E887A}"/>
                  </a:ext>
                </a:extLst>
              </p14:cNvPr>
              <p14:cNvContentPartPr/>
              <p14:nvPr/>
            </p14:nvContentPartPr>
            <p14:xfrm>
              <a:off x="32213487" y="16179382"/>
              <a:ext cx="360" cy="8280"/>
            </p14:xfrm>
          </p:contentPart>
        </mc:Choice>
        <mc:Fallback xmlns="">
          <p:pic>
            <p:nvPicPr>
              <p:cNvPr id="1854" name="Freihand 1853">
                <a:extLst>
                  <a:ext uri="{FF2B5EF4-FFF2-40B4-BE49-F238E27FC236}">
                    <a16:creationId xmlns:a16="http://schemas.microsoft.com/office/drawing/2014/main" id="{468C5375-F2DB-44C0-9E0A-05D6942E887A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2177847" y="16107742"/>
                <a:ext cx="72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1855" name="Freihand 1854">
                <a:extLst>
                  <a:ext uri="{FF2B5EF4-FFF2-40B4-BE49-F238E27FC236}">
                    <a16:creationId xmlns:a16="http://schemas.microsoft.com/office/drawing/2014/main" id="{A5FE9C13-ED47-4B6E-A259-C849D2B172ED}"/>
                  </a:ext>
                </a:extLst>
              </p14:cNvPr>
              <p14:cNvContentPartPr/>
              <p14:nvPr/>
            </p14:nvContentPartPr>
            <p14:xfrm>
              <a:off x="32213487" y="16199902"/>
              <a:ext cx="360" cy="360"/>
            </p14:xfrm>
          </p:contentPart>
        </mc:Choice>
        <mc:Fallback xmlns="">
          <p:pic>
            <p:nvPicPr>
              <p:cNvPr id="1855" name="Freihand 1854">
                <a:extLst>
                  <a:ext uri="{FF2B5EF4-FFF2-40B4-BE49-F238E27FC236}">
                    <a16:creationId xmlns:a16="http://schemas.microsoft.com/office/drawing/2014/main" id="{A5FE9C13-ED47-4B6E-A259-C849D2B172E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177847" y="1612826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1856" name="Freihand 1855">
                <a:extLst>
                  <a:ext uri="{FF2B5EF4-FFF2-40B4-BE49-F238E27FC236}">
                    <a16:creationId xmlns:a16="http://schemas.microsoft.com/office/drawing/2014/main" id="{8E8BA923-88F8-4F7E-930F-8EBA68E0E7FD}"/>
                  </a:ext>
                </a:extLst>
              </p14:cNvPr>
              <p14:cNvContentPartPr/>
              <p14:nvPr/>
            </p14:nvContentPartPr>
            <p14:xfrm>
              <a:off x="32297007" y="16137982"/>
              <a:ext cx="360" cy="360"/>
            </p14:xfrm>
          </p:contentPart>
        </mc:Choice>
        <mc:Fallback xmlns="">
          <p:pic>
            <p:nvPicPr>
              <p:cNvPr id="1856" name="Freihand 1855">
                <a:extLst>
                  <a:ext uri="{FF2B5EF4-FFF2-40B4-BE49-F238E27FC236}">
                    <a16:creationId xmlns:a16="http://schemas.microsoft.com/office/drawing/2014/main" id="{8E8BA923-88F8-4F7E-930F-8EBA68E0E7F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261007" y="1606598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1857" name="Freihand 1856">
                <a:extLst>
                  <a:ext uri="{FF2B5EF4-FFF2-40B4-BE49-F238E27FC236}">
                    <a16:creationId xmlns:a16="http://schemas.microsoft.com/office/drawing/2014/main" id="{4D252457-1CB5-429B-8022-380E0ECC9193}"/>
                  </a:ext>
                </a:extLst>
              </p14:cNvPr>
              <p14:cNvContentPartPr/>
              <p14:nvPr/>
            </p14:nvContentPartPr>
            <p14:xfrm>
              <a:off x="32297007" y="16137982"/>
              <a:ext cx="360" cy="360"/>
            </p14:xfrm>
          </p:contentPart>
        </mc:Choice>
        <mc:Fallback xmlns="">
          <p:pic>
            <p:nvPicPr>
              <p:cNvPr id="1857" name="Freihand 1856">
                <a:extLst>
                  <a:ext uri="{FF2B5EF4-FFF2-40B4-BE49-F238E27FC236}">
                    <a16:creationId xmlns:a16="http://schemas.microsoft.com/office/drawing/2014/main" id="{4D252457-1CB5-429B-8022-380E0ECC919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261007" y="1606598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1858" name="Freihand 1857">
                <a:extLst>
                  <a:ext uri="{FF2B5EF4-FFF2-40B4-BE49-F238E27FC236}">
                    <a16:creationId xmlns:a16="http://schemas.microsoft.com/office/drawing/2014/main" id="{A56C9893-AE01-4A46-91E7-BDA585A3FC62}"/>
                  </a:ext>
                </a:extLst>
              </p14:cNvPr>
              <p14:cNvContentPartPr/>
              <p14:nvPr/>
            </p14:nvContentPartPr>
            <p14:xfrm>
              <a:off x="32297007" y="16096222"/>
              <a:ext cx="42120" cy="20880"/>
            </p14:xfrm>
          </p:contentPart>
        </mc:Choice>
        <mc:Fallback xmlns="">
          <p:pic>
            <p:nvPicPr>
              <p:cNvPr id="1858" name="Freihand 1857">
                <a:extLst>
                  <a:ext uri="{FF2B5EF4-FFF2-40B4-BE49-F238E27FC236}">
                    <a16:creationId xmlns:a16="http://schemas.microsoft.com/office/drawing/2014/main" id="{A56C9893-AE01-4A46-91E7-BDA585A3FC62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32261007" y="16024582"/>
                <a:ext cx="1137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1859" name="Freihand 1858">
                <a:extLst>
                  <a:ext uri="{FF2B5EF4-FFF2-40B4-BE49-F238E27FC236}">
                    <a16:creationId xmlns:a16="http://schemas.microsoft.com/office/drawing/2014/main" id="{E3EA42EE-7CD5-487D-A6C0-EBFE35A4752E}"/>
                  </a:ext>
                </a:extLst>
              </p14:cNvPr>
              <p14:cNvContentPartPr/>
              <p14:nvPr/>
            </p14:nvContentPartPr>
            <p14:xfrm>
              <a:off x="32338407" y="16074982"/>
              <a:ext cx="360" cy="360"/>
            </p14:xfrm>
          </p:contentPart>
        </mc:Choice>
        <mc:Fallback xmlns="">
          <p:pic>
            <p:nvPicPr>
              <p:cNvPr id="1859" name="Freihand 1858">
                <a:extLst>
                  <a:ext uri="{FF2B5EF4-FFF2-40B4-BE49-F238E27FC236}">
                    <a16:creationId xmlns:a16="http://schemas.microsoft.com/office/drawing/2014/main" id="{E3EA42EE-7CD5-487D-A6C0-EBFE35A4752E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2302767" y="160033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1860" name="Freihand 1859">
                <a:extLst>
                  <a:ext uri="{FF2B5EF4-FFF2-40B4-BE49-F238E27FC236}">
                    <a16:creationId xmlns:a16="http://schemas.microsoft.com/office/drawing/2014/main" id="{928F3DC9-F439-4FFC-893A-4428D3D18240}"/>
                  </a:ext>
                </a:extLst>
              </p14:cNvPr>
              <p14:cNvContentPartPr/>
              <p14:nvPr/>
            </p14:nvContentPartPr>
            <p14:xfrm>
              <a:off x="32358927" y="16033582"/>
              <a:ext cx="360" cy="360"/>
            </p14:xfrm>
          </p:contentPart>
        </mc:Choice>
        <mc:Fallback xmlns="">
          <p:pic>
            <p:nvPicPr>
              <p:cNvPr id="1860" name="Freihand 1859">
                <a:extLst>
                  <a:ext uri="{FF2B5EF4-FFF2-40B4-BE49-F238E27FC236}">
                    <a16:creationId xmlns:a16="http://schemas.microsoft.com/office/drawing/2014/main" id="{928F3DC9-F439-4FFC-893A-4428D3D1824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2322927" y="1596158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1861" name="Freihand 1860">
                <a:extLst>
                  <a:ext uri="{FF2B5EF4-FFF2-40B4-BE49-F238E27FC236}">
                    <a16:creationId xmlns:a16="http://schemas.microsoft.com/office/drawing/2014/main" id="{2D1C84FA-51E8-4C18-BC80-4D3F051A6779}"/>
                  </a:ext>
                </a:extLst>
              </p14:cNvPr>
              <p14:cNvContentPartPr/>
              <p14:nvPr/>
            </p14:nvContentPartPr>
            <p14:xfrm>
              <a:off x="32380167" y="15992542"/>
              <a:ext cx="360" cy="360"/>
            </p14:xfrm>
          </p:contentPart>
        </mc:Choice>
        <mc:Fallback xmlns="">
          <p:pic>
            <p:nvPicPr>
              <p:cNvPr id="1861" name="Freihand 1860">
                <a:extLst>
                  <a:ext uri="{FF2B5EF4-FFF2-40B4-BE49-F238E27FC236}">
                    <a16:creationId xmlns:a16="http://schemas.microsoft.com/office/drawing/2014/main" id="{2D1C84FA-51E8-4C18-BC80-4D3F051A677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344167" y="1592090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9">
            <p14:nvContentPartPr>
              <p14:cNvPr id="1862" name="Freihand 1861">
                <a:extLst>
                  <a:ext uri="{FF2B5EF4-FFF2-40B4-BE49-F238E27FC236}">
                    <a16:creationId xmlns:a16="http://schemas.microsoft.com/office/drawing/2014/main" id="{161019FB-52A9-466C-9B17-BABA74AEF6F6}"/>
                  </a:ext>
                </a:extLst>
              </p14:cNvPr>
              <p14:cNvContentPartPr/>
              <p14:nvPr/>
            </p14:nvContentPartPr>
            <p14:xfrm>
              <a:off x="32421567" y="15951142"/>
              <a:ext cx="62280" cy="20880"/>
            </p14:xfrm>
          </p:contentPart>
        </mc:Choice>
        <mc:Fallback xmlns="">
          <p:pic>
            <p:nvPicPr>
              <p:cNvPr id="1862" name="Freihand 1861">
                <a:extLst>
                  <a:ext uri="{FF2B5EF4-FFF2-40B4-BE49-F238E27FC236}">
                    <a16:creationId xmlns:a16="http://schemas.microsoft.com/office/drawing/2014/main" id="{161019FB-52A9-466C-9B17-BABA74AEF6F6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32385927" y="15879142"/>
                <a:ext cx="1339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1">
            <p14:nvContentPartPr>
              <p14:cNvPr id="1863" name="Freihand 1862">
                <a:extLst>
                  <a:ext uri="{FF2B5EF4-FFF2-40B4-BE49-F238E27FC236}">
                    <a16:creationId xmlns:a16="http://schemas.microsoft.com/office/drawing/2014/main" id="{BD7DD93D-BB2B-451B-A51E-A5DE94E1E835}"/>
                  </a:ext>
                </a:extLst>
              </p14:cNvPr>
              <p14:cNvContentPartPr/>
              <p14:nvPr/>
            </p14:nvContentPartPr>
            <p14:xfrm>
              <a:off x="32504727" y="15951142"/>
              <a:ext cx="360" cy="360"/>
            </p14:xfrm>
          </p:contentPart>
        </mc:Choice>
        <mc:Fallback xmlns="">
          <p:pic>
            <p:nvPicPr>
              <p:cNvPr id="1863" name="Freihand 1862">
                <a:extLst>
                  <a:ext uri="{FF2B5EF4-FFF2-40B4-BE49-F238E27FC236}">
                    <a16:creationId xmlns:a16="http://schemas.microsoft.com/office/drawing/2014/main" id="{BD7DD93D-BB2B-451B-A51E-A5DE94E1E83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469087" y="158791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1864" name="Freihand 1863">
                <a:extLst>
                  <a:ext uri="{FF2B5EF4-FFF2-40B4-BE49-F238E27FC236}">
                    <a16:creationId xmlns:a16="http://schemas.microsoft.com/office/drawing/2014/main" id="{776E6272-0988-45CC-B195-535080E83060}"/>
                  </a:ext>
                </a:extLst>
              </p14:cNvPr>
              <p14:cNvContentPartPr/>
              <p14:nvPr/>
            </p14:nvContentPartPr>
            <p14:xfrm>
              <a:off x="32504727" y="15951142"/>
              <a:ext cx="62280" cy="20880"/>
            </p14:xfrm>
          </p:contentPart>
        </mc:Choice>
        <mc:Fallback xmlns="">
          <p:pic>
            <p:nvPicPr>
              <p:cNvPr id="1864" name="Freihand 1863">
                <a:extLst>
                  <a:ext uri="{FF2B5EF4-FFF2-40B4-BE49-F238E27FC236}">
                    <a16:creationId xmlns:a16="http://schemas.microsoft.com/office/drawing/2014/main" id="{776E6272-0988-45CC-B195-535080E83060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32469087" y="15879142"/>
                <a:ext cx="1339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1865" name="Freihand 1864">
                <a:extLst>
                  <a:ext uri="{FF2B5EF4-FFF2-40B4-BE49-F238E27FC236}">
                    <a16:creationId xmlns:a16="http://schemas.microsoft.com/office/drawing/2014/main" id="{D7079E2E-F149-42B5-8192-F4D3643889AD}"/>
                  </a:ext>
                </a:extLst>
              </p14:cNvPr>
              <p14:cNvContentPartPr/>
              <p14:nvPr/>
            </p14:nvContentPartPr>
            <p14:xfrm>
              <a:off x="32608407" y="16013062"/>
              <a:ext cx="360" cy="20880"/>
            </p14:xfrm>
          </p:contentPart>
        </mc:Choice>
        <mc:Fallback xmlns="">
          <p:pic>
            <p:nvPicPr>
              <p:cNvPr id="1865" name="Freihand 1864">
                <a:extLst>
                  <a:ext uri="{FF2B5EF4-FFF2-40B4-BE49-F238E27FC236}">
                    <a16:creationId xmlns:a16="http://schemas.microsoft.com/office/drawing/2014/main" id="{D7079E2E-F149-42B5-8192-F4D3643889AD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32572767" y="15941422"/>
                <a:ext cx="720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1866" name="Freihand 1865">
                <a:extLst>
                  <a:ext uri="{FF2B5EF4-FFF2-40B4-BE49-F238E27FC236}">
                    <a16:creationId xmlns:a16="http://schemas.microsoft.com/office/drawing/2014/main" id="{32A1A350-48D2-44AF-A9DA-8C3BFB78FC73}"/>
                  </a:ext>
                </a:extLst>
              </p14:cNvPr>
              <p14:cNvContentPartPr/>
              <p14:nvPr/>
            </p14:nvContentPartPr>
            <p14:xfrm>
              <a:off x="32608407" y="16033582"/>
              <a:ext cx="360" cy="42120"/>
            </p14:xfrm>
          </p:contentPart>
        </mc:Choice>
        <mc:Fallback xmlns="">
          <p:pic>
            <p:nvPicPr>
              <p:cNvPr id="1866" name="Freihand 1865">
                <a:extLst>
                  <a:ext uri="{FF2B5EF4-FFF2-40B4-BE49-F238E27FC236}">
                    <a16:creationId xmlns:a16="http://schemas.microsoft.com/office/drawing/2014/main" id="{32A1A350-48D2-44AF-A9DA-8C3BFB78FC73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32572767" y="15961582"/>
                <a:ext cx="720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1867" name="Freihand 1866">
                <a:extLst>
                  <a:ext uri="{FF2B5EF4-FFF2-40B4-BE49-F238E27FC236}">
                    <a16:creationId xmlns:a16="http://schemas.microsoft.com/office/drawing/2014/main" id="{40AD4565-CF0F-4F2E-B528-8FF431D8F631}"/>
                  </a:ext>
                </a:extLst>
              </p14:cNvPr>
              <p14:cNvContentPartPr/>
              <p14:nvPr/>
            </p14:nvContentPartPr>
            <p14:xfrm>
              <a:off x="32608407" y="16074982"/>
              <a:ext cx="360" cy="360"/>
            </p14:xfrm>
          </p:contentPart>
        </mc:Choice>
        <mc:Fallback xmlns="">
          <p:pic>
            <p:nvPicPr>
              <p:cNvPr id="1867" name="Freihand 1866">
                <a:extLst>
                  <a:ext uri="{FF2B5EF4-FFF2-40B4-BE49-F238E27FC236}">
                    <a16:creationId xmlns:a16="http://schemas.microsoft.com/office/drawing/2014/main" id="{40AD4565-CF0F-4F2E-B528-8FF431D8F63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572767" y="160033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1868" name="Freihand 1867">
                <a:extLst>
                  <a:ext uri="{FF2B5EF4-FFF2-40B4-BE49-F238E27FC236}">
                    <a16:creationId xmlns:a16="http://schemas.microsoft.com/office/drawing/2014/main" id="{097103B8-12F9-4EAC-A94D-30CA179E38A1}"/>
                  </a:ext>
                </a:extLst>
              </p14:cNvPr>
              <p14:cNvContentPartPr/>
              <p14:nvPr/>
            </p14:nvContentPartPr>
            <p14:xfrm>
              <a:off x="32600127" y="16074982"/>
              <a:ext cx="8640" cy="360"/>
            </p14:xfrm>
          </p:contentPart>
        </mc:Choice>
        <mc:Fallback xmlns="">
          <p:pic>
            <p:nvPicPr>
              <p:cNvPr id="1868" name="Freihand 1867">
                <a:extLst>
                  <a:ext uri="{FF2B5EF4-FFF2-40B4-BE49-F238E27FC236}">
                    <a16:creationId xmlns:a16="http://schemas.microsoft.com/office/drawing/2014/main" id="{097103B8-12F9-4EAC-A94D-30CA179E38A1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2564127" y="16003342"/>
                <a:ext cx="80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1869" name="Freihand 1868">
                <a:extLst>
                  <a:ext uri="{FF2B5EF4-FFF2-40B4-BE49-F238E27FC236}">
                    <a16:creationId xmlns:a16="http://schemas.microsoft.com/office/drawing/2014/main" id="{AC3457FF-649F-476E-B8EC-FD584D15B18B}"/>
                  </a:ext>
                </a:extLst>
              </p14:cNvPr>
              <p14:cNvContentPartPr/>
              <p14:nvPr/>
            </p14:nvContentPartPr>
            <p14:xfrm>
              <a:off x="32567007" y="16033582"/>
              <a:ext cx="360" cy="360"/>
            </p14:xfrm>
          </p:contentPart>
        </mc:Choice>
        <mc:Fallback xmlns="">
          <p:pic>
            <p:nvPicPr>
              <p:cNvPr id="1869" name="Freihand 1868">
                <a:extLst>
                  <a:ext uri="{FF2B5EF4-FFF2-40B4-BE49-F238E27FC236}">
                    <a16:creationId xmlns:a16="http://schemas.microsoft.com/office/drawing/2014/main" id="{AC3457FF-649F-476E-B8EC-FD584D15B18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531007" y="1596158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1870" name="Freihand 1869">
                <a:extLst>
                  <a:ext uri="{FF2B5EF4-FFF2-40B4-BE49-F238E27FC236}">
                    <a16:creationId xmlns:a16="http://schemas.microsoft.com/office/drawing/2014/main" id="{61D7C923-DD48-4CD1-A9FE-7934ABE7A4B6}"/>
                  </a:ext>
                </a:extLst>
              </p14:cNvPr>
              <p14:cNvContentPartPr/>
              <p14:nvPr/>
            </p14:nvContentPartPr>
            <p14:xfrm>
              <a:off x="32517327" y="16033582"/>
              <a:ext cx="50040" cy="360"/>
            </p14:xfrm>
          </p:contentPart>
        </mc:Choice>
        <mc:Fallback xmlns="">
          <p:pic>
            <p:nvPicPr>
              <p:cNvPr id="1870" name="Freihand 1869">
                <a:extLst>
                  <a:ext uri="{FF2B5EF4-FFF2-40B4-BE49-F238E27FC236}">
                    <a16:creationId xmlns:a16="http://schemas.microsoft.com/office/drawing/2014/main" id="{61D7C923-DD48-4CD1-A9FE-7934ABE7A4B6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32481327" y="15961582"/>
                <a:ext cx="121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1871" name="Freihand 1870">
                <a:extLst>
                  <a:ext uri="{FF2B5EF4-FFF2-40B4-BE49-F238E27FC236}">
                    <a16:creationId xmlns:a16="http://schemas.microsoft.com/office/drawing/2014/main" id="{40C2F096-1C69-4327-9E56-5E734B4143B1}"/>
                  </a:ext>
                </a:extLst>
              </p14:cNvPr>
              <p14:cNvContentPartPr/>
              <p14:nvPr/>
            </p14:nvContentPartPr>
            <p14:xfrm>
              <a:off x="32504727" y="16033582"/>
              <a:ext cx="360" cy="360"/>
            </p14:xfrm>
          </p:contentPart>
        </mc:Choice>
        <mc:Fallback xmlns="">
          <p:pic>
            <p:nvPicPr>
              <p:cNvPr id="1871" name="Freihand 1870">
                <a:extLst>
                  <a:ext uri="{FF2B5EF4-FFF2-40B4-BE49-F238E27FC236}">
                    <a16:creationId xmlns:a16="http://schemas.microsoft.com/office/drawing/2014/main" id="{40C2F096-1C69-4327-9E56-5E734B4143B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469087" y="1596158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1872" name="Freihand 1871">
                <a:extLst>
                  <a:ext uri="{FF2B5EF4-FFF2-40B4-BE49-F238E27FC236}">
                    <a16:creationId xmlns:a16="http://schemas.microsoft.com/office/drawing/2014/main" id="{B8C55EB6-A80B-417A-A725-460B631C609B}"/>
                  </a:ext>
                </a:extLst>
              </p14:cNvPr>
              <p14:cNvContentPartPr/>
              <p14:nvPr/>
            </p14:nvContentPartPr>
            <p14:xfrm>
              <a:off x="32504727" y="16033582"/>
              <a:ext cx="360" cy="360"/>
            </p14:xfrm>
          </p:contentPart>
        </mc:Choice>
        <mc:Fallback xmlns="">
          <p:pic>
            <p:nvPicPr>
              <p:cNvPr id="1872" name="Freihand 1871">
                <a:extLst>
                  <a:ext uri="{FF2B5EF4-FFF2-40B4-BE49-F238E27FC236}">
                    <a16:creationId xmlns:a16="http://schemas.microsoft.com/office/drawing/2014/main" id="{B8C55EB6-A80B-417A-A725-460B631C609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469087" y="1596158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1873" name="Freihand 1872">
                <a:extLst>
                  <a:ext uri="{FF2B5EF4-FFF2-40B4-BE49-F238E27FC236}">
                    <a16:creationId xmlns:a16="http://schemas.microsoft.com/office/drawing/2014/main" id="{AC233CEE-E0D0-4420-9276-3399018E0EA8}"/>
                  </a:ext>
                </a:extLst>
              </p14:cNvPr>
              <p14:cNvContentPartPr/>
              <p14:nvPr/>
            </p14:nvContentPartPr>
            <p14:xfrm>
              <a:off x="30593487" y="14683942"/>
              <a:ext cx="361800" cy="508680"/>
            </p14:xfrm>
          </p:contentPart>
        </mc:Choice>
        <mc:Fallback xmlns="">
          <p:pic>
            <p:nvPicPr>
              <p:cNvPr id="1873" name="Freihand 1872">
                <a:extLst>
                  <a:ext uri="{FF2B5EF4-FFF2-40B4-BE49-F238E27FC236}">
                    <a16:creationId xmlns:a16="http://schemas.microsoft.com/office/drawing/2014/main" id="{AC233CEE-E0D0-4420-9276-3399018E0EA8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30557487" y="14612302"/>
                <a:ext cx="43344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7">
            <p14:nvContentPartPr>
              <p14:cNvPr id="1874" name="Freihand 1873">
                <a:extLst>
                  <a:ext uri="{FF2B5EF4-FFF2-40B4-BE49-F238E27FC236}">
                    <a16:creationId xmlns:a16="http://schemas.microsoft.com/office/drawing/2014/main" id="{DAC5A750-DAE5-4F9F-9790-CDCB4C1644CA}"/>
                  </a:ext>
                </a:extLst>
              </p14:cNvPr>
              <p14:cNvContentPartPr/>
              <p14:nvPr/>
            </p14:nvContentPartPr>
            <p14:xfrm>
              <a:off x="30509967" y="14136382"/>
              <a:ext cx="21600" cy="339840"/>
            </p14:xfrm>
          </p:contentPart>
        </mc:Choice>
        <mc:Fallback xmlns="">
          <p:pic>
            <p:nvPicPr>
              <p:cNvPr id="1874" name="Freihand 1873">
                <a:extLst>
                  <a:ext uri="{FF2B5EF4-FFF2-40B4-BE49-F238E27FC236}">
                    <a16:creationId xmlns:a16="http://schemas.microsoft.com/office/drawing/2014/main" id="{DAC5A750-DAE5-4F9F-9790-CDCB4C1644CA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30474327" y="14064742"/>
                <a:ext cx="932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1875" name="Freihand 1874">
                <a:extLst>
                  <a:ext uri="{FF2B5EF4-FFF2-40B4-BE49-F238E27FC236}">
                    <a16:creationId xmlns:a16="http://schemas.microsoft.com/office/drawing/2014/main" id="{7C9CE42A-220D-44DC-9471-DFD38D4E7262}"/>
                  </a:ext>
                </a:extLst>
              </p14:cNvPr>
              <p14:cNvContentPartPr/>
              <p14:nvPr/>
            </p14:nvContentPartPr>
            <p14:xfrm>
              <a:off x="30178047" y="14673502"/>
              <a:ext cx="915120" cy="159480"/>
            </p14:xfrm>
          </p:contentPart>
        </mc:Choice>
        <mc:Fallback xmlns="">
          <p:pic>
            <p:nvPicPr>
              <p:cNvPr id="1875" name="Freihand 1874">
                <a:extLst>
                  <a:ext uri="{FF2B5EF4-FFF2-40B4-BE49-F238E27FC236}">
                    <a16:creationId xmlns:a16="http://schemas.microsoft.com/office/drawing/2014/main" id="{7C9CE42A-220D-44DC-9471-DFD38D4E7262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30142407" y="14601862"/>
                <a:ext cx="9867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1876" name="Freihand 1875">
                <a:extLst>
                  <a:ext uri="{FF2B5EF4-FFF2-40B4-BE49-F238E27FC236}">
                    <a16:creationId xmlns:a16="http://schemas.microsoft.com/office/drawing/2014/main" id="{74D33856-D439-49D5-A158-07FA1210242D}"/>
                  </a:ext>
                </a:extLst>
              </p14:cNvPr>
              <p14:cNvContentPartPr/>
              <p14:nvPr/>
            </p14:nvContentPartPr>
            <p14:xfrm>
              <a:off x="31777887" y="17093422"/>
              <a:ext cx="105480" cy="212400"/>
            </p14:xfrm>
          </p:contentPart>
        </mc:Choice>
        <mc:Fallback xmlns="">
          <p:pic>
            <p:nvPicPr>
              <p:cNvPr id="1876" name="Freihand 1875">
                <a:extLst>
                  <a:ext uri="{FF2B5EF4-FFF2-40B4-BE49-F238E27FC236}">
                    <a16:creationId xmlns:a16="http://schemas.microsoft.com/office/drawing/2014/main" id="{74D33856-D439-49D5-A158-07FA1210242D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31742247" y="17021422"/>
                <a:ext cx="1771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1877" name="Freihand 1876">
                <a:extLst>
                  <a:ext uri="{FF2B5EF4-FFF2-40B4-BE49-F238E27FC236}">
                    <a16:creationId xmlns:a16="http://schemas.microsoft.com/office/drawing/2014/main" id="{F6674D0A-B798-4997-A83B-54D28C8D6A63}"/>
                  </a:ext>
                </a:extLst>
              </p14:cNvPr>
              <p14:cNvContentPartPr/>
              <p14:nvPr/>
            </p14:nvContentPartPr>
            <p14:xfrm>
              <a:off x="31777887" y="17155342"/>
              <a:ext cx="360" cy="360"/>
            </p14:xfrm>
          </p:contentPart>
        </mc:Choice>
        <mc:Fallback xmlns="">
          <p:pic>
            <p:nvPicPr>
              <p:cNvPr id="1877" name="Freihand 1876">
                <a:extLst>
                  <a:ext uri="{FF2B5EF4-FFF2-40B4-BE49-F238E27FC236}">
                    <a16:creationId xmlns:a16="http://schemas.microsoft.com/office/drawing/2014/main" id="{F6674D0A-B798-4997-A83B-54D28C8D6A6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742247" y="170833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1878" name="Freihand 1877">
                <a:extLst>
                  <a:ext uri="{FF2B5EF4-FFF2-40B4-BE49-F238E27FC236}">
                    <a16:creationId xmlns:a16="http://schemas.microsoft.com/office/drawing/2014/main" id="{0ABEF3E0-D9EB-484D-87DC-E806195C087E}"/>
                  </a:ext>
                </a:extLst>
              </p14:cNvPr>
              <p14:cNvContentPartPr/>
              <p14:nvPr/>
            </p14:nvContentPartPr>
            <p14:xfrm>
              <a:off x="31777887" y="17280262"/>
              <a:ext cx="360" cy="360"/>
            </p14:xfrm>
          </p:contentPart>
        </mc:Choice>
        <mc:Fallback xmlns="">
          <p:pic>
            <p:nvPicPr>
              <p:cNvPr id="1878" name="Freihand 1877">
                <a:extLst>
                  <a:ext uri="{FF2B5EF4-FFF2-40B4-BE49-F238E27FC236}">
                    <a16:creationId xmlns:a16="http://schemas.microsoft.com/office/drawing/2014/main" id="{0ABEF3E0-D9EB-484D-87DC-E806195C087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742247" y="1720826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1879" name="Freihand 1878">
                <a:extLst>
                  <a:ext uri="{FF2B5EF4-FFF2-40B4-BE49-F238E27FC236}">
                    <a16:creationId xmlns:a16="http://schemas.microsoft.com/office/drawing/2014/main" id="{6FDEA975-79BE-4ACF-B157-E8E07D135E46}"/>
                  </a:ext>
                </a:extLst>
              </p14:cNvPr>
              <p14:cNvContentPartPr/>
              <p14:nvPr/>
            </p14:nvContentPartPr>
            <p14:xfrm>
              <a:off x="31777887" y="17280262"/>
              <a:ext cx="360" cy="360"/>
            </p14:xfrm>
          </p:contentPart>
        </mc:Choice>
        <mc:Fallback xmlns="">
          <p:pic>
            <p:nvPicPr>
              <p:cNvPr id="1879" name="Freihand 1878">
                <a:extLst>
                  <a:ext uri="{FF2B5EF4-FFF2-40B4-BE49-F238E27FC236}">
                    <a16:creationId xmlns:a16="http://schemas.microsoft.com/office/drawing/2014/main" id="{6FDEA975-79BE-4ACF-B157-E8E07D135E4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742247" y="1720826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1880" name="Freihand 1879">
                <a:extLst>
                  <a:ext uri="{FF2B5EF4-FFF2-40B4-BE49-F238E27FC236}">
                    <a16:creationId xmlns:a16="http://schemas.microsoft.com/office/drawing/2014/main" id="{FA63B3E3-057D-4753-9F7A-755559740F50}"/>
                  </a:ext>
                </a:extLst>
              </p14:cNvPr>
              <p14:cNvContentPartPr/>
              <p14:nvPr/>
            </p14:nvContentPartPr>
            <p14:xfrm>
              <a:off x="31777887" y="17342182"/>
              <a:ext cx="360" cy="8640"/>
            </p14:xfrm>
          </p:contentPart>
        </mc:Choice>
        <mc:Fallback xmlns="">
          <p:pic>
            <p:nvPicPr>
              <p:cNvPr id="1880" name="Freihand 1879">
                <a:extLst>
                  <a:ext uri="{FF2B5EF4-FFF2-40B4-BE49-F238E27FC236}">
                    <a16:creationId xmlns:a16="http://schemas.microsoft.com/office/drawing/2014/main" id="{FA63B3E3-057D-4753-9F7A-755559740F5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1742247" y="17270182"/>
                <a:ext cx="720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1881" name="Freihand 1880">
                <a:extLst>
                  <a:ext uri="{FF2B5EF4-FFF2-40B4-BE49-F238E27FC236}">
                    <a16:creationId xmlns:a16="http://schemas.microsoft.com/office/drawing/2014/main" id="{3E9E6863-86AC-469D-8DBA-BAE31C38AD72}"/>
                  </a:ext>
                </a:extLst>
              </p14:cNvPr>
              <p14:cNvContentPartPr/>
              <p14:nvPr/>
            </p14:nvContentPartPr>
            <p14:xfrm>
              <a:off x="31777887" y="17363422"/>
              <a:ext cx="360" cy="360"/>
            </p14:xfrm>
          </p:contentPart>
        </mc:Choice>
        <mc:Fallback xmlns="">
          <p:pic>
            <p:nvPicPr>
              <p:cNvPr id="1881" name="Freihand 1880">
                <a:extLst>
                  <a:ext uri="{FF2B5EF4-FFF2-40B4-BE49-F238E27FC236}">
                    <a16:creationId xmlns:a16="http://schemas.microsoft.com/office/drawing/2014/main" id="{3E9E6863-86AC-469D-8DBA-BAE31C38AD7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742247" y="1729142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1882" name="Freihand 1881">
                <a:extLst>
                  <a:ext uri="{FF2B5EF4-FFF2-40B4-BE49-F238E27FC236}">
                    <a16:creationId xmlns:a16="http://schemas.microsoft.com/office/drawing/2014/main" id="{653301F2-8F2C-4A2A-ACB1-A46FA256C132}"/>
                  </a:ext>
                </a:extLst>
              </p14:cNvPr>
              <p14:cNvContentPartPr/>
              <p14:nvPr/>
            </p14:nvContentPartPr>
            <p14:xfrm>
              <a:off x="31133487" y="16719742"/>
              <a:ext cx="360" cy="360"/>
            </p14:xfrm>
          </p:contentPart>
        </mc:Choice>
        <mc:Fallback xmlns="">
          <p:pic>
            <p:nvPicPr>
              <p:cNvPr id="1882" name="Freihand 1881">
                <a:extLst>
                  <a:ext uri="{FF2B5EF4-FFF2-40B4-BE49-F238E27FC236}">
                    <a16:creationId xmlns:a16="http://schemas.microsoft.com/office/drawing/2014/main" id="{653301F2-8F2C-4A2A-ACB1-A46FA256C13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97487" y="166477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1883" name="Freihand 1882">
                <a:extLst>
                  <a:ext uri="{FF2B5EF4-FFF2-40B4-BE49-F238E27FC236}">
                    <a16:creationId xmlns:a16="http://schemas.microsoft.com/office/drawing/2014/main" id="{440E2E6A-F260-4157-BF69-9C48FF3ADD0B}"/>
                  </a:ext>
                </a:extLst>
              </p14:cNvPr>
              <p14:cNvContentPartPr/>
              <p14:nvPr/>
            </p14:nvContentPartPr>
            <p14:xfrm>
              <a:off x="31133487" y="16719742"/>
              <a:ext cx="360" cy="360"/>
            </p14:xfrm>
          </p:contentPart>
        </mc:Choice>
        <mc:Fallback xmlns="">
          <p:pic>
            <p:nvPicPr>
              <p:cNvPr id="1883" name="Freihand 1882">
                <a:extLst>
                  <a:ext uri="{FF2B5EF4-FFF2-40B4-BE49-F238E27FC236}">
                    <a16:creationId xmlns:a16="http://schemas.microsoft.com/office/drawing/2014/main" id="{440E2E6A-F260-4157-BF69-9C48FF3ADD0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97487" y="166477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1884" name="Freihand 1883">
                <a:extLst>
                  <a:ext uri="{FF2B5EF4-FFF2-40B4-BE49-F238E27FC236}">
                    <a16:creationId xmlns:a16="http://schemas.microsoft.com/office/drawing/2014/main" id="{3B5D102F-A4AA-4156-AFD7-7309D9DCAB3B}"/>
                  </a:ext>
                </a:extLst>
              </p14:cNvPr>
              <p14:cNvContentPartPr/>
              <p14:nvPr/>
            </p14:nvContentPartPr>
            <p14:xfrm>
              <a:off x="31125207" y="16719742"/>
              <a:ext cx="8280" cy="8280"/>
            </p14:xfrm>
          </p:contentPart>
        </mc:Choice>
        <mc:Fallback xmlns="">
          <p:pic>
            <p:nvPicPr>
              <p:cNvPr id="1884" name="Freihand 1883">
                <a:extLst>
                  <a:ext uri="{FF2B5EF4-FFF2-40B4-BE49-F238E27FC236}">
                    <a16:creationId xmlns:a16="http://schemas.microsoft.com/office/drawing/2014/main" id="{3B5D102F-A4AA-4156-AFD7-7309D9DCAB3B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31089567" y="16647742"/>
                <a:ext cx="79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1885" name="Freihand 1884">
                <a:extLst>
                  <a:ext uri="{FF2B5EF4-FFF2-40B4-BE49-F238E27FC236}">
                    <a16:creationId xmlns:a16="http://schemas.microsoft.com/office/drawing/2014/main" id="{3DF83FB3-C4D8-4612-BC98-0658202EFDB5}"/>
                  </a:ext>
                </a:extLst>
              </p14:cNvPr>
              <p14:cNvContentPartPr/>
              <p14:nvPr/>
            </p14:nvContentPartPr>
            <p14:xfrm>
              <a:off x="31112967" y="16760422"/>
              <a:ext cx="360" cy="360"/>
            </p14:xfrm>
          </p:contentPart>
        </mc:Choice>
        <mc:Fallback xmlns="">
          <p:pic>
            <p:nvPicPr>
              <p:cNvPr id="1885" name="Freihand 1884">
                <a:extLst>
                  <a:ext uri="{FF2B5EF4-FFF2-40B4-BE49-F238E27FC236}">
                    <a16:creationId xmlns:a16="http://schemas.microsoft.com/office/drawing/2014/main" id="{3DF83FB3-C4D8-4612-BC98-0658202EFDB5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1077327" y="1668878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1886" name="Freihand 1885">
                <a:extLst>
                  <a:ext uri="{FF2B5EF4-FFF2-40B4-BE49-F238E27FC236}">
                    <a16:creationId xmlns:a16="http://schemas.microsoft.com/office/drawing/2014/main" id="{A05AD28F-ED33-4638-905C-43401FFFD279}"/>
                  </a:ext>
                </a:extLst>
              </p14:cNvPr>
              <p14:cNvContentPartPr/>
              <p14:nvPr/>
            </p14:nvContentPartPr>
            <p14:xfrm>
              <a:off x="31133487" y="16802182"/>
              <a:ext cx="8640" cy="360"/>
            </p14:xfrm>
          </p:contentPart>
        </mc:Choice>
        <mc:Fallback xmlns="">
          <p:pic>
            <p:nvPicPr>
              <p:cNvPr id="1886" name="Freihand 1885">
                <a:extLst>
                  <a:ext uri="{FF2B5EF4-FFF2-40B4-BE49-F238E27FC236}">
                    <a16:creationId xmlns:a16="http://schemas.microsoft.com/office/drawing/2014/main" id="{A05AD28F-ED33-4638-905C-43401FFFD27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1097487" y="16730182"/>
                <a:ext cx="80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1887" name="Freihand 1886">
                <a:extLst>
                  <a:ext uri="{FF2B5EF4-FFF2-40B4-BE49-F238E27FC236}">
                    <a16:creationId xmlns:a16="http://schemas.microsoft.com/office/drawing/2014/main" id="{6EE952C5-2A6F-4BC7-83FD-1D8088358242}"/>
                  </a:ext>
                </a:extLst>
              </p14:cNvPr>
              <p14:cNvContentPartPr/>
              <p14:nvPr/>
            </p14:nvContentPartPr>
            <p14:xfrm>
              <a:off x="31902087" y="16926742"/>
              <a:ext cx="21240" cy="360"/>
            </p14:xfrm>
          </p:contentPart>
        </mc:Choice>
        <mc:Fallback xmlns="">
          <p:pic>
            <p:nvPicPr>
              <p:cNvPr id="1887" name="Freihand 1886">
                <a:extLst>
                  <a:ext uri="{FF2B5EF4-FFF2-40B4-BE49-F238E27FC236}">
                    <a16:creationId xmlns:a16="http://schemas.microsoft.com/office/drawing/2014/main" id="{6EE952C5-2A6F-4BC7-83FD-1D8088358242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31866087" y="16855102"/>
                <a:ext cx="92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6">
            <p14:nvContentPartPr>
              <p14:cNvPr id="1888" name="Freihand 1887">
                <a:extLst>
                  <a:ext uri="{FF2B5EF4-FFF2-40B4-BE49-F238E27FC236}">
                    <a16:creationId xmlns:a16="http://schemas.microsoft.com/office/drawing/2014/main" id="{A823E5E8-77AF-42A0-AF74-447226310DC9}"/>
                  </a:ext>
                </a:extLst>
              </p14:cNvPr>
              <p14:cNvContentPartPr/>
              <p14:nvPr/>
            </p14:nvContentPartPr>
            <p14:xfrm>
              <a:off x="29015607" y="18808822"/>
              <a:ext cx="360" cy="8640"/>
            </p14:xfrm>
          </p:contentPart>
        </mc:Choice>
        <mc:Fallback xmlns="">
          <p:pic>
            <p:nvPicPr>
              <p:cNvPr id="1888" name="Freihand 1887">
                <a:extLst>
                  <a:ext uri="{FF2B5EF4-FFF2-40B4-BE49-F238E27FC236}">
                    <a16:creationId xmlns:a16="http://schemas.microsoft.com/office/drawing/2014/main" id="{A823E5E8-77AF-42A0-AF74-447226310DC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8979607" y="18736822"/>
                <a:ext cx="720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1890" name="Freihand 1889">
                <a:extLst>
                  <a:ext uri="{FF2B5EF4-FFF2-40B4-BE49-F238E27FC236}">
                    <a16:creationId xmlns:a16="http://schemas.microsoft.com/office/drawing/2014/main" id="{9D973A8E-9DFA-4DDC-A60D-4BFB626089AB}"/>
                  </a:ext>
                </a:extLst>
              </p14:cNvPr>
              <p14:cNvContentPartPr/>
              <p14:nvPr/>
            </p14:nvContentPartPr>
            <p14:xfrm>
              <a:off x="31202347" y="16704360"/>
              <a:ext cx="159480" cy="116640"/>
            </p14:xfrm>
          </p:contentPart>
        </mc:Choice>
        <mc:Fallback xmlns="">
          <p:pic>
            <p:nvPicPr>
              <p:cNvPr id="1890" name="Freihand 1889">
                <a:extLst>
                  <a:ext uri="{FF2B5EF4-FFF2-40B4-BE49-F238E27FC236}">
                    <a16:creationId xmlns:a16="http://schemas.microsoft.com/office/drawing/2014/main" id="{9D973A8E-9DFA-4DDC-A60D-4BFB626089AB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31148347" y="16596720"/>
                <a:ext cx="2671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1891" name="Freihand 1890">
                <a:extLst>
                  <a:ext uri="{FF2B5EF4-FFF2-40B4-BE49-F238E27FC236}">
                    <a16:creationId xmlns:a16="http://schemas.microsoft.com/office/drawing/2014/main" id="{7152D75D-950F-407B-93F8-61D9CF00BD07}"/>
                  </a:ext>
                </a:extLst>
              </p14:cNvPr>
              <p14:cNvContentPartPr/>
              <p14:nvPr/>
            </p14:nvContentPartPr>
            <p14:xfrm>
              <a:off x="31393507" y="16441560"/>
              <a:ext cx="360" cy="360"/>
            </p14:xfrm>
          </p:contentPart>
        </mc:Choice>
        <mc:Fallback xmlns="">
          <p:pic>
            <p:nvPicPr>
              <p:cNvPr id="1891" name="Freihand 1890">
                <a:extLst>
                  <a:ext uri="{FF2B5EF4-FFF2-40B4-BE49-F238E27FC236}">
                    <a16:creationId xmlns:a16="http://schemas.microsoft.com/office/drawing/2014/main" id="{7152D75D-950F-407B-93F8-61D9CF00BD07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339867" y="16333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1892" name="Freihand 1891">
                <a:extLst>
                  <a:ext uri="{FF2B5EF4-FFF2-40B4-BE49-F238E27FC236}">
                    <a16:creationId xmlns:a16="http://schemas.microsoft.com/office/drawing/2014/main" id="{2124B75B-9E1A-49C8-9E8C-283319C95E39}"/>
                  </a:ext>
                </a:extLst>
              </p14:cNvPr>
              <p14:cNvContentPartPr/>
              <p14:nvPr/>
            </p14:nvContentPartPr>
            <p14:xfrm>
              <a:off x="31427707" y="16441560"/>
              <a:ext cx="360" cy="360"/>
            </p14:xfrm>
          </p:contentPart>
        </mc:Choice>
        <mc:Fallback xmlns="">
          <p:pic>
            <p:nvPicPr>
              <p:cNvPr id="1892" name="Freihand 1891">
                <a:extLst>
                  <a:ext uri="{FF2B5EF4-FFF2-40B4-BE49-F238E27FC236}">
                    <a16:creationId xmlns:a16="http://schemas.microsoft.com/office/drawing/2014/main" id="{2124B75B-9E1A-49C8-9E8C-283319C95E39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373707" y="16333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1893" name="Freihand 1892">
                <a:extLst>
                  <a:ext uri="{FF2B5EF4-FFF2-40B4-BE49-F238E27FC236}">
                    <a16:creationId xmlns:a16="http://schemas.microsoft.com/office/drawing/2014/main" id="{7C52F277-8B74-4AAE-9895-04E3D90E7D3D}"/>
                  </a:ext>
                </a:extLst>
              </p14:cNvPr>
              <p14:cNvContentPartPr/>
              <p14:nvPr/>
            </p14:nvContentPartPr>
            <p14:xfrm>
              <a:off x="31461547" y="16475400"/>
              <a:ext cx="360" cy="360"/>
            </p14:xfrm>
          </p:contentPart>
        </mc:Choice>
        <mc:Fallback xmlns="">
          <p:pic>
            <p:nvPicPr>
              <p:cNvPr id="1893" name="Freihand 1892">
                <a:extLst>
                  <a:ext uri="{FF2B5EF4-FFF2-40B4-BE49-F238E27FC236}">
                    <a16:creationId xmlns:a16="http://schemas.microsoft.com/office/drawing/2014/main" id="{7C52F277-8B74-4AAE-9895-04E3D90E7D3D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407547" y="163674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1894" name="Freihand 1893">
                <a:extLst>
                  <a:ext uri="{FF2B5EF4-FFF2-40B4-BE49-F238E27FC236}">
                    <a16:creationId xmlns:a16="http://schemas.microsoft.com/office/drawing/2014/main" id="{35023F2B-454E-4BF8-BFC7-4EE06439FBBD}"/>
                  </a:ext>
                </a:extLst>
              </p14:cNvPr>
              <p14:cNvContentPartPr/>
              <p14:nvPr/>
            </p14:nvContentPartPr>
            <p14:xfrm>
              <a:off x="31969507" y="16983720"/>
              <a:ext cx="360" cy="360"/>
            </p14:xfrm>
          </p:contentPart>
        </mc:Choice>
        <mc:Fallback xmlns="">
          <p:pic>
            <p:nvPicPr>
              <p:cNvPr id="1894" name="Freihand 1893">
                <a:extLst>
                  <a:ext uri="{FF2B5EF4-FFF2-40B4-BE49-F238E27FC236}">
                    <a16:creationId xmlns:a16="http://schemas.microsoft.com/office/drawing/2014/main" id="{35023F2B-454E-4BF8-BFC7-4EE06439FBBD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915867" y="168757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1897" name="Freihand 1896">
                <a:extLst>
                  <a:ext uri="{FF2B5EF4-FFF2-40B4-BE49-F238E27FC236}">
                    <a16:creationId xmlns:a16="http://schemas.microsoft.com/office/drawing/2014/main" id="{9E6455B3-A598-4508-ADE4-6DEB38F98FE1}"/>
                  </a:ext>
                </a:extLst>
              </p14:cNvPr>
              <p14:cNvContentPartPr/>
              <p14:nvPr/>
            </p14:nvContentPartPr>
            <p14:xfrm>
              <a:off x="31935667" y="16408080"/>
              <a:ext cx="360" cy="360"/>
            </p14:xfrm>
          </p:contentPart>
        </mc:Choice>
        <mc:Fallback xmlns="">
          <p:pic>
            <p:nvPicPr>
              <p:cNvPr id="1897" name="Freihand 1896">
                <a:extLst>
                  <a:ext uri="{FF2B5EF4-FFF2-40B4-BE49-F238E27FC236}">
                    <a16:creationId xmlns:a16="http://schemas.microsoft.com/office/drawing/2014/main" id="{9E6455B3-A598-4508-ADE4-6DEB38F98FE1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882027" y="163004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1898" name="Freihand 1897">
                <a:extLst>
                  <a:ext uri="{FF2B5EF4-FFF2-40B4-BE49-F238E27FC236}">
                    <a16:creationId xmlns:a16="http://schemas.microsoft.com/office/drawing/2014/main" id="{72778C6F-4B21-47E8-9302-1E16893FB8B2}"/>
                  </a:ext>
                </a:extLst>
              </p14:cNvPr>
              <p14:cNvContentPartPr/>
              <p14:nvPr/>
            </p14:nvContentPartPr>
            <p14:xfrm>
              <a:off x="31952947" y="16408080"/>
              <a:ext cx="360" cy="360"/>
            </p14:xfrm>
          </p:contentPart>
        </mc:Choice>
        <mc:Fallback xmlns="">
          <p:pic>
            <p:nvPicPr>
              <p:cNvPr id="1898" name="Freihand 1897">
                <a:extLst>
                  <a:ext uri="{FF2B5EF4-FFF2-40B4-BE49-F238E27FC236}">
                    <a16:creationId xmlns:a16="http://schemas.microsoft.com/office/drawing/2014/main" id="{72778C6F-4B21-47E8-9302-1E16893FB8B2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899307" y="163004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1899" name="Freihand 1898">
                <a:extLst>
                  <a:ext uri="{FF2B5EF4-FFF2-40B4-BE49-F238E27FC236}">
                    <a16:creationId xmlns:a16="http://schemas.microsoft.com/office/drawing/2014/main" id="{207F86AF-EBB7-4C76-B876-902A85FD5C1F}"/>
                  </a:ext>
                </a:extLst>
              </p14:cNvPr>
              <p14:cNvContentPartPr/>
              <p14:nvPr/>
            </p14:nvContentPartPr>
            <p14:xfrm>
              <a:off x="31969507" y="16408080"/>
              <a:ext cx="360" cy="360"/>
            </p14:xfrm>
          </p:contentPart>
        </mc:Choice>
        <mc:Fallback xmlns="">
          <p:pic>
            <p:nvPicPr>
              <p:cNvPr id="1899" name="Freihand 1898">
                <a:extLst>
                  <a:ext uri="{FF2B5EF4-FFF2-40B4-BE49-F238E27FC236}">
                    <a16:creationId xmlns:a16="http://schemas.microsoft.com/office/drawing/2014/main" id="{207F86AF-EBB7-4C76-B876-902A85FD5C1F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915867" y="163004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7">
            <p14:nvContentPartPr>
              <p14:cNvPr id="1901" name="Freihand 1900">
                <a:extLst>
                  <a:ext uri="{FF2B5EF4-FFF2-40B4-BE49-F238E27FC236}">
                    <a16:creationId xmlns:a16="http://schemas.microsoft.com/office/drawing/2014/main" id="{E13E969A-92D1-4AB3-A435-CD50DAF01AE0}"/>
                  </a:ext>
                </a:extLst>
              </p14:cNvPr>
              <p14:cNvContentPartPr/>
              <p14:nvPr/>
            </p14:nvContentPartPr>
            <p14:xfrm>
              <a:off x="32223667" y="16238520"/>
              <a:ext cx="360" cy="360"/>
            </p14:xfrm>
          </p:contentPart>
        </mc:Choice>
        <mc:Fallback xmlns="">
          <p:pic>
            <p:nvPicPr>
              <p:cNvPr id="1901" name="Freihand 1900">
                <a:extLst>
                  <a:ext uri="{FF2B5EF4-FFF2-40B4-BE49-F238E27FC236}">
                    <a16:creationId xmlns:a16="http://schemas.microsoft.com/office/drawing/2014/main" id="{E13E969A-92D1-4AB3-A435-CD50DAF01AE0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2170027" y="161308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1905" name="Freihand 1904">
                <a:extLst>
                  <a:ext uri="{FF2B5EF4-FFF2-40B4-BE49-F238E27FC236}">
                    <a16:creationId xmlns:a16="http://schemas.microsoft.com/office/drawing/2014/main" id="{F090C2EB-7B03-4982-B6DF-284A31D49F22}"/>
                  </a:ext>
                </a:extLst>
              </p14:cNvPr>
              <p14:cNvContentPartPr/>
              <p14:nvPr/>
            </p14:nvContentPartPr>
            <p14:xfrm>
              <a:off x="31478827" y="16814520"/>
              <a:ext cx="360" cy="360"/>
            </p14:xfrm>
          </p:contentPart>
        </mc:Choice>
        <mc:Fallback xmlns="">
          <p:pic>
            <p:nvPicPr>
              <p:cNvPr id="1905" name="Freihand 1904">
                <a:extLst>
                  <a:ext uri="{FF2B5EF4-FFF2-40B4-BE49-F238E27FC236}">
                    <a16:creationId xmlns:a16="http://schemas.microsoft.com/office/drawing/2014/main" id="{F090C2EB-7B03-4982-B6DF-284A31D49F22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424827" y="167068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9">
            <p14:nvContentPartPr>
              <p14:cNvPr id="1906" name="Freihand 1905">
                <a:extLst>
                  <a:ext uri="{FF2B5EF4-FFF2-40B4-BE49-F238E27FC236}">
                    <a16:creationId xmlns:a16="http://schemas.microsoft.com/office/drawing/2014/main" id="{487F18EE-DD27-418C-9990-FA40A6347164}"/>
                  </a:ext>
                </a:extLst>
              </p14:cNvPr>
              <p14:cNvContentPartPr/>
              <p14:nvPr/>
            </p14:nvContentPartPr>
            <p14:xfrm>
              <a:off x="32325547" y="17914680"/>
              <a:ext cx="360" cy="360"/>
            </p14:xfrm>
          </p:contentPart>
        </mc:Choice>
        <mc:Fallback xmlns="">
          <p:pic>
            <p:nvPicPr>
              <p:cNvPr id="1906" name="Freihand 1905">
                <a:extLst>
                  <a:ext uri="{FF2B5EF4-FFF2-40B4-BE49-F238E27FC236}">
                    <a16:creationId xmlns:a16="http://schemas.microsoft.com/office/drawing/2014/main" id="{487F18EE-DD27-418C-9990-FA40A6347164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2271547" y="178070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0">
            <p14:nvContentPartPr>
              <p14:cNvPr id="1909" name="Freihand 1908">
                <a:extLst>
                  <a:ext uri="{FF2B5EF4-FFF2-40B4-BE49-F238E27FC236}">
                    <a16:creationId xmlns:a16="http://schemas.microsoft.com/office/drawing/2014/main" id="{478B2D3E-02E8-4B68-8B3D-8708A149828E}"/>
                  </a:ext>
                </a:extLst>
              </p14:cNvPr>
              <p14:cNvContentPartPr/>
              <p14:nvPr/>
            </p14:nvContentPartPr>
            <p14:xfrm>
              <a:off x="32951947" y="15324120"/>
              <a:ext cx="360" cy="360"/>
            </p14:xfrm>
          </p:contentPart>
        </mc:Choice>
        <mc:Fallback xmlns="">
          <p:pic>
            <p:nvPicPr>
              <p:cNvPr id="1909" name="Freihand 1908">
                <a:extLst>
                  <a:ext uri="{FF2B5EF4-FFF2-40B4-BE49-F238E27FC236}">
                    <a16:creationId xmlns:a16="http://schemas.microsoft.com/office/drawing/2014/main" id="{478B2D3E-02E8-4B68-8B3D-8708A149828E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2898307" y="15216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1">
            <p14:nvContentPartPr>
              <p14:cNvPr id="1910" name="Freihand 1909">
                <a:extLst>
                  <a:ext uri="{FF2B5EF4-FFF2-40B4-BE49-F238E27FC236}">
                    <a16:creationId xmlns:a16="http://schemas.microsoft.com/office/drawing/2014/main" id="{E89ED0BB-5D01-438A-BF28-59B05D314995}"/>
                  </a:ext>
                </a:extLst>
              </p14:cNvPr>
              <p14:cNvContentPartPr/>
              <p14:nvPr/>
            </p14:nvContentPartPr>
            <p14:xfrm>
              <a:off x="32968507" y="15341400"/>
              <a:ext cx="360" cy="360"/>
            </p14:xfrm>
          </p:contentPart>
        </mc:Choice>
        <mc:Fallback xmlns="">
          <p:pic>
            <p:nvPicPr>
              <p:cNvPr id="1910" name="Freihand 1909">
                <a:extLst>
                  <a:ext uri="{FF2B5EF4-FFF2-40B4-BE49-F238E27FC236}">
                    <a16:creationId xmlns:a16="http://schemas.microsoft.com/office/drawing/2014/main" id="{E89ED0BB-5D01-438A-BF28-59B05D314995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2914867" y="152334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1911" name="Freihand 1910">
                <a:extLst>
                  <a:ext uri="{FF2B5EF4-FFF2-40B4-BE49-F238E27FC236}">
                    <a16:creationId xmlns:a16="http://schemas.microsoft.com/office/drawing/2014/main" id="{279FAD60-C343-4382-9461-F90DFC2F5604}"/>
                  </a:ext>
                </a:extLst>
              </p14:cNvPr>
              <p14:cNvContentPartPr/>
              <p14:nvPr/>
            </p14:nvContentPartPr>
            <p14:xfrm>
              <a:off x="32799667" y="15341400"/>
              <a:ext cx="360" cy="360"/>
            </p14:xfrm>
          </p:contentPart>
        </mc:Choice>
        <mc:Fallback xmlns="">
          <p:pic>
            <p:nvPicPr>
              <p:cNvPr id="1911" name="Freihand 1910">
                <a:extLst>
                  <a:ext uri="{FF2B5EF4-FFF2-40B4-BE49-F238E27FC236}">
                    <a16:creationId xmlns:a16="http://schemas.microsoft.com/office/drawing/2014/main" id="{279FAD60-C343-4382-9461-F90DFC2F5604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2746027" y="152334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1912" name="Freihand 1911">
                <a:extLst>
                  <a:ext uri="{FF2B5EF4-FFF2-40B4-BE49-F238E27FC236}">
                    <a16:creationId xmlns:a16="http://schemas.microsoft.com/office/drawing/2014/main" id="{2DBD06B8-76E6-42E4-813B-0434B8BEC0D4}"/>
                  </a:ext>
                </a:extLst>
              </p14:cNvPr>
              <p14:cNvContentPartPr/>
              <p14:nvPr/>
            </p14:nvContentPartPr>
            <p14:xfrm>
              <a:off x="30259507" y="14815800"/>
              <a:ext cx="360" cy="360"/>
            </p14:xfrm>
          </p:contentPart>
        </mc:Choice>
        <mc:Fallback xmlns="">
          <p:pic>
            <p:nvPicPr>
              <p:cNvPr id="1912" name="Freihand 1911">
                <a:extLst>
                  <a:ext uri="{FF2B5EF4-FFF2-40B4-BE49-F238E27FC236}">
                    <a16:creationId xmlns:a16="http://schemas.microsoft.com/office/drawing/2014/main" id="{2DBD06B8-76E6-42E4-813B-0434B8BEC0D4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0205867" y="147081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1913" name="Freihand 1912">
                <a:extLst>
                  <a:ext uri="{FF2B5EF4-FFF2-40B4-BE49-F238E27FC236}">
                    <a16:creationId xmlns:a16="http://schemas.microsoft.com/office/drawing/2014/main" id="{227037B3-ECC8-4C88-866A-B89653BC7884}"/>
                  </a:ext>
                </a:extLst>
              </p14:cNvPr>
              <p14:cNvContentPartPr/>
              <p14:nvPr/>
            </p14:nvContentPartPr>
            <p14:xfrm>
              <a:off x="30394507" y="14866920"/>
              <a:ext cx="360" cy="360"/>
            </p14:xfrm>
          </p:contentPart>
        </mc:Choice>
        <mc:Fallback xmlns="">
          <p:pic>
            <p:nvPicPr>
              <p:cNvPr id="1913" name="Freihand 1912">
                <a:extLst>
                  <a:ext uri="{FF2B5EF4-FFF2-40B4-BE49-F238E27FC236}">
                    <a16:creationId xmlns:a16="http://schemas.microsoft.com/office/drawing/2014/main" id="{227037B3-ECC8-4C88-866A-B89653BC7884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0340867" y="14759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1915" name="Freihand 1914">
                <a:extLst>
                  <a:ext uri="{FF2B5EF4-FFF2-40B4-BE49-F238E27FC236}">
                    <a16:creationId xmlns:a16="http://schemas.microsoft.com/office/drawing/2014/main" id="{C1C022C2-5A97-41FB-85C7-FE017B5847FF}"/>
                  </a:ext>
                </a:extLst>
              </p14:cNvPr>
              <p14:cNvContentPartPr/>
              <p14:nvPr/>
            </p14:nvContentPartPr>
            <p14:xfrm>
              <a:off x="28718347" y="18456840"/>
              <a:ext cx="360" cy="360"/>
            </p14:xfrm>
          </p:contentPart>
        </mc:Choice>
        <mc:Fallback xmlns="">
          <p:pic>
            <p:nvPicPr>
              <p:cNvPr id="1915" name="Freihand 1914">
                <a:extLst>
                  <a:ext uri="{FF2B5EF4-FFF2-40B4-BE49-F238E27FC236}">
                    <a16:creationId xmlns:a16="http://schemas.microsoft.com/office/drawing/2014/main" id="{C1C022C2-5A97-41FB-85C7-FE017B5847FF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8664707" y="183488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1916" name="Freihand 1915">
                <a:extLst>
                  <a:ext uri="{FF2B5EF4-FFF2-40B4-BE49-F238E27FC236}">
                    <a16:creationId xmlns:a16="http://schemas.microsoft.com/office/drawing/2014/main" id="{377B9004-7823-4DE4-87B6-341D052E91DE}"/>
                  </a:ext>
                </a:extLst>
              </p14:cNvPr>
              <p14:cNvContentPartPr/>
              <p14:nvPr/>
            </p14:nvContentPartPr>
            <p14:xfrm>
              <a:off x="28854067" y="18473400"/>
              <a:ext cx="360" cy="360"/>
            </p14:xfrm>
          </p:contentPart>
        </mc:Choice>
        <mc:Fallback xmlns="">
          <p:pic>
            <p:nvPicPr>
              <p:cNvPr id="1916" name="Freihand 1915">
                <a:extLst>
                  <a:ext uri="{FF2B5EF4-FFF2-40B4-BE49-F238E27FC236}">
                    <a16:creationId xmlns:a16="http://schemas.microsoft.com/office/drawing/2014/main" id="{377B9004-7823-4DE4-87B6-341D052E91DE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8800427" y="183657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1920" name="Freihand 1919">
                <a:extLst>
                  <a:ext uri="{FF2B5EF4-FFF2-40B4-BE49-F238E27FC236}">
                    <a16:creationId xmlns:a16="http://schemas.microsoft.com/office/drawing/2014/main" id="{2775757F-C671-4510-9B78-75D15735D9C7}"/>
                  </a:ext>
                </a:extLst>
              </p14:cNvPr>
              <p14:cNvContentPartPr/>
              <p14:nvPr/>
            </p14:nvContentPartPr>
            <p14:xfrm>
              <a:off x="21718857" y="15703427"/>
              <a:ext cx="154440" cy="10080"/>
            </p14:xfrm>
          </p:contentPart>
        </mc:Choice>
        <mc:Fallback xmlns="">
          <p:pic>
            <p:nvPicPr>
              <p:cNvPr id="1920" name="Freihand 1919">
                <a:extLst>
                  <a:ext uri="{FF2B5EF4-FFF2-40B4-BE49-F238E27FC236}">
                    <a16:creationId xmlns:a16="http://schemas.microsoft.com/office/drawing/2014/main" id="{2775757F-C671-4510-9B78-75D15735D9C7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21664857" y="15595427"/>
                <a:ext cx="2620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9">
            <p14:nvContentPartPr>
              <p14:cNvPr id="2506" name="Freihand 2505">
                <a:extLst>
                  <a:ext uri="{FF2B5EF4-FFF2-40B4-BE49-F238E27FC236}">
                    <a16:creationId xmlns:a16="http://schemas.microsoft.com/office/drawing/2014/main" id="{2E7B8DE4-8835-46BA-9997-F7E316F37EC4}"/>
                  </a:ext>
                </a:extLst>
              </p14:cNvPr>
              <p14:cNvContentPartPr/>
              <p14:nvPr/>
            </p14:nvContentPartPr>
            <p14:xfrm>
              <a:off x="21636057" y="15467987"/>
              <a:ext cx="384480" cy="540000"/>
            </p14:xfrm>
          </p:contentPart>
        </mc:Choice>
        <mc:Fallback xmlns="">
          <p:pic>
            <p:nvPicPr>
              <p:cNvPr id="2506" name="Freihand 2505">
                <a:extLst>
                  <a:ext uri="{FF2B5EF4-FFF2-40B4-BE49-F238E27FC236}">
                    <a16:creationId xmlns:a16="http://schemas.microsoft.com/office/drawing/2014/main" id="{2E7B8DE4-8835-46BA-9997-F7E316F37EC4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21582057" y="15360347"/>
                <a:ext cx="49212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1">
            <p14:nvContentPartPr>
              <p14:cNvPr id="2505" name="Freihand 2504">
                <a:extLst>
                  <a:ext uri="{FF2B5EF4-FFF2-40B4-BE49-F238E27FC236}">
                    <a16:creationId xmlns:a16="http://schemas.microsoft.com/office/drawing/2014/main" id="{728F346F-DDA9-4A97-8E2B-3EF30F082567}"/>
                  </a:ext>
                </a:extLst>
              </p14:cNvPr>
              <p14:cNvContentPartPr/>
              <p14:nvPr/>
            </p14:nvContentPartPr>
            <p14:xfrm>
              <a:off x="21557937" y="15501827"/>
              <a:ext cx="265680" cy="517320"/>
            </p14:xfrm>
          </p:contentPart>
        </mc:Choice>
        <mc:Fallback xmlns="">
          <p:pic>
            <p:nvPicPr>
              <p:cNvPr id="2505" name="Freihand 2504">
                <a:extLst>
                  <a:ext uri="{FF2B5EF4-FFF2-40B4-BE49-F238E27FC236}">
                    <a16:creationId xmlns:a16="http://schemas.microsoft.com/office/drawing/2014/main" id="{728F346F-DDA9-4A97-8E2B-3EF30F082567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21503937" y="15394187"/>
                <a:ext cx="37332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3">
            <p14:nvContentPartPr>
              <p14:cNvPr id="1922" name="Freihand 1921">
                <a:extLst>
                  <a:ext uri="{FF2B5EF4-FFF2-40B4-BE49-F238E27FC236}">
                    <a16:creationId xmlns:a16="http://schemas.microsoft.com/office/drawing/2014/main" id="{FF5FF764-4E12-4DDA-B7DA-E8BCB8D2428F}"/>
                  </a:ext>
                </a:extLst>
              </p14:cNvPr>
              <p14:cNvContentPartPr/>
              <p14:nvPr/>
            </p14:nvContentPartPr>
            <p14:xfrm>
              <a:off x="21728577" y="15736547"/>
              <a:ext cx="360" cy="360"/>
            </p14:xfrm>
          </p:contentPart>
        </mc:Choice>
        <mc:Fallback xmlns="">
          <p:pic>
            <p:nvPicPr>
              <p:cNvPr id="1922" name="Freihand 1921">
                <a:extLst>
                  <a:ext uri="{FF2B5EF4-FFF2-40B4-BE49-F238E27FC236}">
                    <a16:creationId xmlns:a16="http://schemas.microsoft.com/office/drawing/2014/main" id="{FF5FF764-4E12-4DDA-B7DA-E8BCB8D2428F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1674577" y="156289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5">
            <p14:nvContentPartPr>
              <p14:cNvPr id="1923" name="Freihand 1922">
                <a:extLst>
                  <a:ext uri="{FF2B5EF4-FFF2-40B4-BE49-F238E27FC236}">
                    <a16:creationId xmlns:a16="http://schemas.microsoft.com/office/drawing/2014/main" id="{248537B9-2FA1-45F8-BD43-AFD1DA9469B0}"/>
                  </a:ext>
                </a:extLst>
              </p14:cNvPr>
              <p14:cNvContentPartPr/>
              <p14:nvPr/>
            </p14:nvContentPartPr>
            <p14:xfrm>
              <a:off x="21728577" y="15543947"/>
              <a:ext cx="360" cy="360"/>
            </p14:xfrm>
          </p:contentPart>
        </mc:Choice>
        <mc:Fallback xmlns="">
          <p:pic>
            <p:nvPicPr>
              <p:cNvPr id="1923" name="Freihand 1922">
                <a:extLst>
                  <a:ext uri="{FF2B5EF4-FFF2-40B4-BE49-F238E27FC236}">
                    <a16:creationId xmlns:a16="http://schemas.microsoft.com/office/drawing/2014/main" id="{248537B9-2FA1-45F8-BD43-AFD1DA9469B0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1674577" y="154359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6">
            <p14:nvContentPartPr>
              <p14:cNvPr id="1924" name="Freihand 1923">
                <a:extLst>
                  <a:ext uri="{FF2B5EF4-FFF2-40B4-BE49-F238E27FC236}">
                    <a16:creationId xmlns:a16="http://schemas.microsoft.com/office/drawing/2014/main" id="{5972DB11-6097-4C92-8E88-72E975D8670F}"/>
                  </a:ext>
                </a:extLst>
              </p14:cNvPr>
              <p14:cNvContentPartPr/>
              <p14:nvPr/>
            </p14:nvContentPartPr>
            <p14:xfrm>
              <a:off x="21800217" y="15568427"/>
              <a:ext cx="360" cy="9720"/>
            </p14:xfrm>
          </p:contentPart>
        </mc:Choice>
        <mc:Fallback xmlns="">
          <p:pic>
            <p:nvPicPr>
              <p:cNvPr id="1924" name="Freihand 1923">
                <a:extLst>
                  <a:ext uri="{FF2B5EF4-FFF2-40B4-BE49-F238E27FC236}">
                    <a16:creationId xmlns:a16="http://schemas.microsoft.com/office/drawing/2014/main" id="{5972DB11-6097-4C92-8E88-72E975D8670F}"/>
                  </a:ext>
                </a:extLst>
              </p:cNvPr>
              <p:cNvPicPr/>
              <p:nvPr/>
            </p:nvPicPr>
            <p:blipFill>
              <a:blip r:embed="rId607"/>
              <a:stretch>
                <a:fillRect/>
              </a:stretch>
            </p:blipFill>
            <p:spPr>
              <a:xfrm>
                <a:off x="21746577" y="15460427"/>
                <a:ext cx="108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8">
            <p14:nvContentPartPr>
              <p14:cNvPr id="1925" name="Freihand 1924">
                <a:extLst>
                  <a:ext uri="{FF2B5EF4-FFF2-40B4-BE49-F238E27FC236}">
                    <a16:creationId xmlns:a16="http://schemas.microsoft.com/office/drawing/2014/main" id="{FBCE154D-68E3-4C3B-81AF-5BBDD22B9BC2}"/>
                  </a:ext>
                </a:extLst>
              </p14:cNvPr>
              <p14:cNvContentPartPr/>
              <p14:nvPr/>
            </p14:nvContentPartPr>
            <p14:xfrm>
              <a:off x="21824697" y="15616667"/>
              <a:ext cx="360" cy="360"/>
            </p14:xfrm>
          </p:contentPart>
        </mc:Choice>
        <mc:Fallback xmlns="">
          <p:pic>
            <p:nvPicPr>
              <p:cNvPr id="1925" name="Freihand 1924">
                <a:extLst>
                  <a:ext uri="{FF2B5EF4-FFF2-40B4-BE49-F238E27FC236}">
                    <a16:creationId xmlns:a16="http://schemas.microsoft.com/office/drawing/2014/main" id="{FBCE154D-68E3-4C3B-81AF-5BBDD22B9BC2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1771057" y="155086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9">
            <p14:nvContentPartPr>
              <p14:cNvPr id="1926" name="Freihand 1925">
                <a:extLst>
                  <a:ext uri="{FF2B5EF4-FFF2-40B4-BE49-F238E27FC236}">
                    <a16:creationId xmlns:a16="http://schemas.microsoft.com/office/drawing/2014/main" id="{05DC8CB0-6F23-4E8B-AA51-A3EA01C2B3BE}"/>
                  </a:ext>
                </a:extLst>
              </p14:cNvPr>
              <p14:cNvContentPartPr/>
              <p14:nvPr/>
            </p14:nvContentPartPr>
            <p14:xfrm>
              <a:off x="21824697" y="15616667"/>
              <a:ext cx="9720" cy="360"/>
            </p14:xfrm>
          </p:contentPart>
        </mc:Choice>
        <mc:Fallback xmlns="">
          <p:pic>
            <p:nvPicPr>
              <p:cNvPr id="1926" name="Freihand 1925">
                <a:extLst>
                  <a:ext uri="{FF2B5EF4-FFF2-40B4-BE49-F238E27FC236}">
                    <a16:creationId xmlns:a16="http://schemas.microsoft.com/office/drawing/2014/main" id="{05DC8CB0-6F23-4E8B-AA51-A3EA01C2B3BE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21771057" y="15508667"/>
                <a:ext cx="117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1">
            <p14:nvContentPartPr>
              <p14:cNvPr id="1927" name="Freihand 1926">
                <a:extLst>
                  <a:ext uri="{FF2B5EF4-FFF2-40B4-BE49-F238E27FC236}">
                    <a16:creationId xmlns:a16="http://schemas.microsoft.com/office/drawing/2014/main" id="{45F8BCC8-43AF-4704-AD66-0D39A8FBB017}"/>
                  </a:ext>
                </a:extLst>
              </p14:cNvPr>
              <p14:cNvContentPartPr/>
              <p14:nvPr/>
            </p14:nvContentPartPr>
            <p14:xfrm>
              <a:off x="22064817" y="15761027"/>
              <a:ext cx="360" cy="360"/>
            </p14:xfrm>
          </p:contentPart>
        </mc:Choice>
        <mc:Fallback xmlns="">
          <p:pic>
            <p:nvPicPr>
              <p:cNvPr id="1927" name="Freihand 1926">
                <a:extLst>
                  <a:ext uri="{FF2B5EF4-FFF2-40B4-BE49-F238E27FC236}">
                    <a16:creationId xmlns:a16="http://schemas.microsoft.com/office/drawing/2014/main" id="{45F8BCC8-43AF-4704-AD66-0D39A8FBB017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011177" y="156533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1928" name="Freihand 1927">
                <a:extLst>
                  <a:ext uri="{FF2B5EF4-FFF2-40B4-BE49-F238E27FC236}">
                    <a16:creationId xmlns:a16="http://schemas.microsoft.com/office/drawing/2014/main" id="{47955965-0494-481D-9EC6-FBD5F22A0010}"/>
                  </a:ext>
                </a:extLst>
              </p14:cNvPr>
              <p14:cNvContentPartPr/>
              <p14:nvPr/>
            </p14:nvContentPartPr>
            <p14:xfrm>
              <a:off x="22089657" y="15761027"/>
              <a:ext cx="360" cy="360"/>
            </p14:xfrm>
          </p:contentPart>
        </mc:Choice>
        <mc:Fallback xmlns="">
          <p:pic>
            <p:nvPicPr>
              <p:cNvPr id="1928" name="Freihand 1927">
                <a:extLst>
                  <a:ext uri="{FF2B5EF4-FFF2-40B4-BE49-F238E27FC236}">
                    <a16:creationId xmlns:a16="http://schemas.microsoft.com/office/drawing/2014/main" id="{47955965-0494-481D-9EC6-FBD5F22A0010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035657" y="156533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3">
            <p14:nvContentPartPr>
              <p14:cNvPr id="1930" name="Freihand 1929">
                <a:extLst>
                  <a:ext uri="{FF2B5EF4-FFF2-40B4-BE49-F238E27FC236}">
                    <a16:creationId xmlns:a16="http://schemas.microsoft.com/office/drawing/2014/main" id="{A67B2C65-226D-43FE-AC33-E9EB55D0B759}"/>
                  </a:ext>
                </a:extLst>
              </p14:cNvPr>
              <p14:cNvContentPartPr/>
              <p14:nvPr/>
            </p14:nvContentPartPr>
            <p14:xfrm>
              <a:off x="22763577" y="15929507"/>
              <a:ext cx="852120" cy="841320"/>
            </p14:xfrm>
          </p:contentPart>
        </mc:Choice>
        <mc:Fallback xmlns="">
          <p:pic>
            <p:nvPicPr>
              <p:cNvPr id="1930" name="Freihand 1929">
                <a:extLst>
                  <a:ext uri="{FF2B5EF4-FFF2-40B4-BE49-F238E27FC236}">
                    <a16:creationId xmlns:a16="http://schemas.microsoft.com/office/drawing/2014/main" id="{A67B2C65-226D-43FE-AC33-E9EB55D0B759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22709577" y="15821507"/>
                <a:ext cx="95976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1931" name="Freihand 1930">
                <a:extLst>
                  <a:ext uri="{FF2B5EF4-FFF2-40B4-BE49-F238E27FC236}">
                    <a16:creationId xmlns:a16="http://schemas.microsoft.com/office/drawing/2014/main" id="{CEBC5ED2-F317-4564-8DBE-60A240DCD01D}"/>
                  </a:ext>
                </a:extLst>
              </p14:cNvPr>
              <p14:cNvContentPartPr/>
              <p14:nvPr/>
            </p14:nvContentPartPr>
            <p14:xfrm>
              <a:off x="23460897" y="16698827"/>
              <a:ext cx="360" cy="360"/>
            </p14:xfrm>
          </p:contentPart>
        </mc:Choice>
        <mc:Fallback xmlns="">
          <p:pic>
            <p:nvPicPr>
              <p:cNvPr id="1931" name="Freihand 1930">
                <a:extLst>
                  <a:ext uri="{FF2B5EF4-FFF2-40B4-BE49-F238E27FC236}">
                    <a16:creationId xmlns:a16="http://schemas.microsoft.com/office/drawing/2014/main" id="{CEBC5ED2-F317-4564-8DBE-60A240DCD01D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3407257" y="165911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6">
            <p14:nvContentPartPr>
              <p14:cNvPr id="1933" name="Freihand 1932">
                <a:extLst>
                  <a:ext uri="{FF2B5EF4-FFF2-40B4-BE49-F238E27FC236}">
                    <a16:creationId xmlns:a16="http://schemas.microsoft.com/office/drawing/2014/main" id="{C31F35A4-4877-40EE-9FD7-0D3F72142A03}"/>
                  </a:ext>
                </a:extLst>
              </p14:cNvPr>
              <p14:cNvContentPartPr/>
              <p14:nvPr/>
            </p14:nvContentPartPr>
            <p14:xfrm>
              <a:off x="23412657" y="16338827"/>
              <a:ext cx="360" cy="360"/>
            </p14:xfrm>
          </p:contentPart>
        </mc:Choice>
        <mc:Fallback xmlns="">
          <p:pic>
            <p:nvPicPr>
              <p:cNvPr id="1933" name="Freihand 1932">
                <a:extLst>
                  <a:ext uri="{FF2B5EF4-FFF2-40B4-BE49-F238E27FC236}">
                    <a16:creationId xmlns:a16="http://schemas.microsoft.com/office/drawing/2014/main" id="{C31F35A4-4877-40EE-9FD7-0D3F72142A03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3359017" y="162308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1934" name="Freihand 1933">
                <a:extLst>
                  <a:ext uri="{FF2B5EF4-FFF2-40B4-BE49-F238E27FC236}">
                    <a16:creationId xmlns:a16="http://schemas.microsoft.com/office/drawing/2014/main" id="{121B6D90-5601-4F1D-B96B-5C96A835BB6C}"/>
                  </a:ext>
                </a:extLst>
              </p14:cNvPr>
              <p14:cNvContentPartPr/>
              <p14:nvPr/>
            </p14:nvContentPartPr>
            <p14:xfrm>
              <a:off x="23341017" y="16217867"/>
              <a:ext cx="360" cy="360"/>
            </p14:xfrm>
          </p:contentPart>
        </mc:Choice>
        <mc:Fallback xmlns="">
          <p:pic>
            <p:nvPicPr>
              <p:cNvPr id="1934" name="Freihand 1933">
                <a:extLst>
                  <a:ext uri="{FF2B5EF4-FFF2-40B4-BE49-F238E27FC236}">
                    <a16:creationId xmlns:a16="http://schemas.microsoft.com/office/drawing/2014/main" id="{121B6D90-5601-4F1D-B96B-5C96A835BB6C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3287017" y="161098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8">
            <p14:nvContentPartPr>
              <p14:cNvPr id="1935" name="Freihand 1934">
                <a:extLst>
                  <a:ext uri="{FF2B5EF4-FFF2-40B4-BE49-F238E27FC236}">
                    <a16:creationId xmlns:a16="http://schemas.microsoft.com/office/drawing/2014/main" id="{FC1F14B1-16C4-4F35-B589-0C163A0E98E8}"/>
                  </a:ext>
                </a:extLst>
              </p14:cNvPr>
              <p14:cNvContentPartPr/>
              <p14:nvPr/>
            </p14:nvContentPartPr>
            <p14:xfrm>
              <a:off x="23196297" y="16217867"/>
              <a:ext cx="360" cy="360"/>
            </p14:xfrm>
          </p:contentPart>
        </mc:Choice>
        <mc:Fallback xmlns="">
          <p:pic>
            <p:nvPicPr>
              <p:cNvPr id="1935" name="Freihand 1934">
                <a:extLst>
                  <a:ext uri="{FF2B5EF4-FFF2-40B4-BE49-F238E27FC236}">
                    <a16:creationId xmlns:a16="http://schemas.microsoft.com/office/drawing/2014/main" id="{FC1F14B1-16C4-4F35-B589-0C163A0E98E8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3142657" y="161098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1936" name="Freihand 1935">
                <a:extLst>
                  <a:ext uri="{FF2B5EF4-FFF2-40B4-BE49-F238E27FC236}">
                    <a16:creationId xmlns:a16="http://schemas.microsoft.com/office/drawing/2014/main" id="{4A63DD78-D56D-4B13-8E98-B42B5A77A367}"/>
                  </a:ext>
                </a:extLst>
              </p14:cNvPr>
              <p14:cNvContentPartPr/>
              <p14:nvPr/>
            </p14:nvContentPartPr>
            <p14:xfrm>
              <a:off x="23124297" y="16145867"/>
              <a:ext cx="360" cy="360"/>
            </p14:xfrm>
          </p:contentPart>
        </mc:Choice>
        <mc:Fallback xmlns="">
          <p:pic>
            <p:nvPicPr>
              <p:cNvPr id="1936" name="Freihand 1935">
                <a:extLst>
                  <a:ext uri="{FF2B5EF4-FFF2-40B4-BE49-F238E27FC236}">
                    <a16:creationId xmlns:a16="http://schemas.microsoft.com/office/drawing/2014/main" id="{4A63DD78-D56D-4B13-8E98-B42B5A77A367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3070657" y="160382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0">
            <p14:nvContentPartPr>
              <p14:cNvPr id="1937" name="Freihand 1936">
                <a:extLst>
                  <a:ext uri="{FF2B5EF4-FFF2-40B4-BE49-F238E27FC236}">
                    <a16:creationId xmlns:a16="http://schemas.microsoft.com/office/drawing/2014/main" id="{6A8AFD83-7FA3-4FC7-8D8F-140327CE8621}"/>
                  </a:ext>
                </a:extLst>
              </p14:cNvPr>
              <p14:cNvContentPartPr/>
              <p14:nvPr/>
            </p14:nvContentPartPr>
            <p14:xfrm>
              <a:off x="23124297" y="16145867"/>
              <a:ext cx="360" cy="360"/>
            </p14:xfrm>
          </p:contentPart>
        </mc:Choice>
        <mc:Fallback xmlns="">
          <p:pic>
            <p:nvPicPr>
              <p:cNvPr id="1937" name="Freihand 1936">
                <a:extLst>
                  <a:ext uri="{FF2B5EF4-FFF2-40B4-BE49-F238E27FC236}">
                    <a16:creationId xmlns:a16="http://schemas.microsoft.com/office/drawing/2014/main" id="{6A8AFD83-7FA3-4FC7-8D8F-140327CE8621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3070657" y="160382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1938" name="Freihand 1937">
                <a:extLst>
                  <a:ext uri="{FF2B5EF4-FFF2-40B4-BE49-F238E27FC236}">
                    <a16:creationId xmlns:a16="http://schemas.microsoft.com/office/drawing/2014/main" id="{56EB8D20-DA98-46DD-8857-903E1E5081D9}"/>
                  </a:ext>
                </a:extLst>
              </p14:cNvPr>
              <p14:cNvContentPartPr/>
              <p14:nvPr/>
            </p14:nvContentPartPr>
            <p14:xfrm>
              <a:off x="23124297" y="16145867"/>
              <a:ext cx="360" cy="360"/>
            </p14:xfrm>
          </p:contentPart>
        </mc:Choice>
        <mc:Fallback xmlns="">
          <p:pic>
            <p:nvPicPr>
              <p:cNvPr id="1938" name="Freihand 1937">
                <a:extLst>
                  <a:ext uri="{FF2B5EF4-FFF2-40B4-BE49-F238E27FC236}">
                    <a16:creationId xmlns:a16="http://schemas.microsoft.com/office/drawing/2014/main" id="{56EB8D20-DA98-46DD-8857-903E1E5081D9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3070657" y="160382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2">
            <p14:nvContentPartPr>
              <p14:cNvPr id="1939" name="Freihand 1938">
                <a:extLst>
                  <a:ext uri="{FF2B5EF4-FFF2-40B4-BE49-F238E27FC236}">
                    <a16:creationId xmlns:a16="http://schemas.microsoft.com/office/drawing/2014/main" id="{8E489C3F-331C-4D04-82D3-7DA9FADB5154}"/>
                  </a:ext>
                </a:extLst>
              </p14:cNvPr>
              <p14:cNvContentPartPr/>
              <p14:nvPr/>
            </p14:nvContentPartPr>
            <p14:xfrm>
              <a:off x="23003337" y="16049387"/>
              <a:ext cx="360" cy="360"/>
            </p14:xfrm>
          </p:contentPart>
        </mc:Choice>
        <mc:Fallback xmlns="">
          <p:pic>
            <p:nvPicPr>
              <p:cNvPr id="1939" name="Freihand 1938">
                <a:extLst>
                  <a:ext uri="{FF2B5EF4-FFF2-40B4-BE49-F238E27FC236}">
                    <a16:creationId xmlns:a16="http://schemas.microsoft.com/office/drawing/2014/main" id="{8E489C3F-331C-4D04-82D3-7DA9FADB5154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22949697" y="159417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4">
            <p14:nvContentPartPr>
              <p14:cNvPr id="1940" name="Freihand 1939">
                <a:extLst>
                  <a:ext uri="{FF2B5EF4-FFF2-40B4-BE49-F238E27FC236}">
                    <a16:creationId xmlns:a16="http://schemas.microsoft.com/office/drawing/2014/main" id="{D049DF58-2637-4B29-95A5-3C9E5801A1F3}"/>
                  </a:ext>
                </a:extLst>
              </p14:cNvPr>
              <p14:cNvContentPartPr/>
              <p14:nvPr/>
            </p14:nvContentPartPr>
            <p14:xfrm>
              <a:off x="23003337" y="15977747"/>
              <a:ext cx="360" cy="360"/>
            </p14:xfrm>
          </p:contentPart>
        </mc:Choice>
        <mc:Fallback xmlns="">
          <p:pic>
            <p:nvPicPr>
              <p:cNvPr id="1940" name="Freihand 1939">
                <a:extLst>
                  <a:ext uri="{FF2B5EF4-FFF2-40B4-BE49-F238E27FC236}">
                    <a16:creationId xmlns:a16="http://schemas.microsoft.com/office/drawing/2014/main" id="{D049DF58-2637-4B29-95A5-3C9E5801A1F3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949697" y="158697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5">
            <p14:nvContentPartPr>
              <p14:cNvPr id="1941" name="Freihand 1940">
                <a:extLst>
                  <a:ext uri="{FF2B5EF4-FFF2-40B4-BE49-F238E27FC236}">
                    <a16:creationId xmlns:a16="http://schemas.microsoft.com/office/drawing/2014/main" id="{98433630-98FD-4195-ABF4-17B777273B0E}"/>
                  </a:ext>
                </a:extLst>
              </p14:cNvPr>
              <p14:cNvContentPartPr/>
              <p14:nvPr/>
            </p14:nvContentPartPr>
            <p14:xfrm>
              <a:off x="23003337" y="15929507"/>
              <a:ext cx="360" cy="360"/>
            </p14:xfrm>
          </p:contentPart>
        </mc:Choice>
        <mc:Fallback xmlns="">
          <p:pic>
            <p:nvPicPr>
              <p:cNvPr id="1941" name="Freihand 1940">
                <a:extLst>
                  <a:ext uri="{FF2B5EF4-FFF2-40B4-BE49-F238E27FC236}">
                    <a16:creationId xmlns:a16="http://schemas.microsoft.com/office/drawing/2014/main" id="{98433630-98FD-4195-ABF4-17B777273B0E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949697" y="158215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6">
            <p14:nvContentPartPr>
              <p14:cNvPr id="1942" name="Freihand 1941">
                <a:extLst>
                  <a:ext uri="{FF2B5EF4-FFF2-40B4-BE49-F238E27FC236}">
                    <a16:creationId xmlns:a16="http://schemas.microsoft.com/office/drawing/2014/main" id="{7487A744-86D6-4164-BCA3-40B824F6A1B2}"/>
                  </a:ext>
                </a:extLst>
              </p14:cNvPr>
              <p14:cNvContentPartPr/>
              <p14:nvPr/>
            </p14:nvContentPartPr>
            <p14:xfrm>
              <a:off x="22993977" y="15885947"/>
              <a:ext cx="9720" cy="19440"/>
            </p14:xfrm>
          </p:contentPart>
        </mc:Choice>
        <mc:Fallback xmlns="">
          <p:pic>
            <p:nvPicPr>
              <p:cNvPr id="1942" name="Freihand 1941">
                <a:extLst>
                  <a:ext uri="{FF2B5EF4-FFF2-40B4-BE49-F238E27FC236}">
                    <a16:creationId xmlns:a16="http://schemas.microsoft.com/office/drawing/2014/main" id="{7487A744-86D6-4164-BCA3-40B824F6A1B2}"/>
                  </a:ext>
                </a:extLst>
              </p:cNvPr>
              <p:cNvPicPr/>
              <p:nvPr/>
            </p:nvPicPr>
            <p:blipFill>
              <a:blip r:embed="rId627"/>
              <a:stretch>
                <a:fillRect/>
              </a:stretch>
            </p:blipFill>
            <p:spPr>
              <a:xfrm>
                <a:off x="22940337" y="15777947"/>
                <a:ext cx="117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8">
            <p14:nvContentPartPr>
              <p14:cNvPr id="1943" name="Freihand 1942">
                <a:extLst>
                  <a:ext uri="{FF2B5EF4-FFF2-40B4-BE49-F238E27FC236}">
                    <a16:creationId xmlns:a16="http://schemas.microsoft.com/office/drawing/2014/main" id="{5B3A7C6C-654D-4D67-A56B-32566E4C9E53}"/>
                  </a:ext>
                </a:extLst>
              </p14:cNvPr>
              <p14:cNvContentPartPr/>
              <p14:nvPr/>
            </p14:nvContentPartPr>
            <p14:xfrm>
              <a:off x="22811457" y="15833027"/>
              <a:ext cx="360" cy="360"/>
            </p14:xfrm>
          </p:contentPart>
        </mc:Choice>
        <mc:Fallback xmlns="">
          <p:pic>
            <p:nvPicPr>
              <p:cNvPr id="1943" name="Freihand 1942">
                <a:extLst>
                  <a:ext uri="{FF2B5EF4-FFF2-40B4-BE49-F238E27FC236}">
                    <a16:creationId xmlns:a16="http://schemas.microsoft.com/office/drawing/2014/main" id="{5B3A7C6C-654D-4D67-A56B-32566E4C9E53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757817" y="157253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1944" name="Freihand 1943">
                <a:extLst>
                  <a:ext uri="{FF2B5EF4-FFF2-40B4-BE49-F238E27FC236}">
                    <a16:creationId xmlns:a16="http://schemas.microsoft.com/office/drawing/2014/main" id="{FD679EF6-A735-41DB-B8E4-CF31238BF879}"/>
                  </a:ext>
                </a:extLst>
              </p14:cNvPr>
              <p14:cNvContentPartPr/>
              <p14:nvPr/>
            </p14:nvContentPartPr>
            <p14:xfrm>
              <a:off x="22811457" y="15833027"/>
              <a:ext cx="360" cy="360"/>
            </p14:xfrm>
          </p:contentPart>
        </mc:Choice>
        <mc:Fallback xmlns="">
          <p:pic>
            <p:nvPicPr>
              <p:cNvPr id="1944" name="Freihand 1943">
                <a:extLst>
                  <a:ext uri="{FF2B5EF4-FFF2-40B4-BE49-F238E27FC236}">
                    <a16:creationId xmlns:a16="http://schemas.microsoft.com/office/drawing/2014/main" id="{FD679EF6-A735-41DB-B8E4-CF31238BF879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757817" y="157253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0">
            <p14:nvContentPartPr>
              <p14:cNvPr id="1945" name="Freihand 1944">
                <a:extLst>
                  <a:ext uri="{FF2B5EF4-FFF2-40B4-BE49-F238E27FC236}">
                    <a16:creationId xmlns:a16="http://schemas.microsoft.com/office/drawing/2014/main" id="{C0630DF2-E002-42A5-9350-93A55AD247CB}"/>
                  </a:ext>
                </a:extLst>
              </p14:cNvPr>
              <p14:cNvContentPartPr/>
              <p14:nvPr/>
            </p14:nvContentPartPr>
            <p14:xfrm>
              <a:off x="22955457" y="15905027"/>
              <a:ext cx="360" cy="360"/>
            </p14:xfrm>
          </p:contentPart>
        </mc:Choice>
        <mc:Fallback xmlns="">
          <p:pic>
            <p:nvPicPr>
              <p:cNvPr id="1945" name="Freihand 1944">
                <a:extLst>
                  <a:ext uri="{FF2B5EF4-FFF2-40B4-BE49-F238E27FC236}">
                    <a16:creationId xmlns:a16="http://schemas.microsoft.com/office/drawing/2014/main" id="{C0630DF2-E002-42A5-9350-93A55AD247CB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901457" y="157970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1">
            <p14:nvContentPartPr>
              <p14:cNvPr id="1946" name="Freihand 1945">
                <a:extLst>
                  <a:ext uri="{FF2B5EF4-FFF2-40B4-BE49-F238E27FC236}">
                    <a16:creationId xmlns:a16="http://schemas.microsoft.com/office/drawing/2014/main" id="{7441A42E-E0D6-405F-80D3-854B39631BE1}"/>
                  </a:ext>
                </a:extLst>
              </p14:cNvPr>
              <p14:cNvContentPartPr/>
              <p14:nvPr/>
            </p14:nvContentPartPr>
            <p14:xfrm>
              <a:off x="22859697" y="15761027"/>
              <a:ext cx="360" cy="360"/>
            </p14:xfrm>
          </p:contentPart>
        </mc:Choice>
        <mc:Fallback xmlns="">
          <p:pic>
            <p:nvPicPr>
              <p:cNvPr id="1946" name="Freihand 1945">
                <a:extLst>
                  <a:ext uri="{FF2B5EF4-FFF2-40B4-BE49-F238E27FC236}">
                    <a16:creationId xmlns:a16="http://schemas.microsoft.com/office/drawing/2014/main" id="{7441A42E-E0D6-405F-80D3-854B39631BE1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806057" y="156533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2">
            <p14:nvContentPartPr>
              <p14:cNvPr id="1947" name="Freihand 1946">
                <a:extLst>
                  <a:ext uri="{FF2B5EF4-FFF2-40B4-BE49-F238E27FC236}">
                    <a16:creationId xmlns:a16="http://schemas.microsoft.com/office/drawing/2014/main" id="{A6ED9A29-C2EA-41BA-803D-7D7474373998}"/>
                  </a:ext>
                </a:extLst>
              </p14:cNvPr>
              <p14:cNvContentPartPr/>
              <p14:nvPr/>
            </p14:nvContentPartPr>
            <p14:xfrm>
              <a:off x="22907217" y="15784787"/>
              <a:ext cx="360" cy="360"/>
            </p14:xfrm>
          </p:contentPart>
        </mc:Choice>
        <mc:Fallback xmlns="">
          <p:pic>
            <p:nvPicPr>
              <p:cNvPr id="1947" name="Freihand 1946">
                <a:extLst>
                  <a:ext uri="{FF2B5EF4-FFF2-40B4-BE49-F238E27FC236}">
                    <a16:creationId xmlns:a16="http://schemas.microsoft.com/office/drawing/2014/main" id="{A6ED9A29-C2EA-41BA-803D-7D7474373998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853217" y="156771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3">
            <p14:nvContentPartPr>
              <p14:cNvPr id="1948" name="Freihand 1947">
                <a:extLst>
                  <a:ext uri="{FF2B5EF4-FFF2-40B4-BE49-F238E27FC236}">
                    <a16:creationId xmlns:a16="http://schemas.microsoft.com/office/drawing/2014/main" id="{845D2BE8-AAA8-41AD-BCB6-A7B1A5A5BFD4}"/>
                  </a:ext>
                </a:extLst>
              </p14:cNvPr>
              <p14:cNvContentPartPr/>
              <p14:nvPr/>
            </p14:nvContentPartPr>
            <p14:xfrm>
              <a:off x="22931697" y="15784787"/>
              <a:ext cx="360" cy="360"/>
            </p14:xfrm>
          </p:contentPart>
        </mc:Choice>
        <mc:Fallback xmlns="">
          <p:pic>
            <p:nvPicPr>
              <p:cNvPr id="1948" name="Freihand 1947">
                <a:extLst>
                  <a:ext uri="{FF2B5EF4-FFF2-40B4-BE49-F238E27FC236}">
                    <a16:creationId xmlns:a16="http://schemas.microsoft.com/office/drawing/2014/main" id="{845D2BE8-AAA8-41AD-BCB6-A7B1A5A5BFD4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877697" y="156771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4">
            <p14:nvContentPartPr>
              <p14:cNvPr id="1949" name="Freihand 1948">
                <a:extLst>
                  <a:ext uri="{FF2B5EF4-FFF2-40B4-BE49-F238E27FC236}">
                    <a16:creationId xmlns:a16="http://schemas.microsoft.com/office/drawing/2014/main" id="{DEFC55BC-2EDE-4750-BAAE-17EB71A76145}"/>
                  </a:ext>
                </a:extLst>
              </p14:cNvPr>
              <p14:cNvContentPartPr/>
              <p14:nvPr/>
            </p14:nvContentPartPr>
            <p14:xfrm>
              <a:off x="22979937" y="15833027"/>
              <a:ext cx="360" cy="360"/>
            </p14:xfrm>
          </p:contentPart>
        </mc:Choice>
        <mc:Fallback xmlns="">
          <p:pic>
            <p:nvPicPr>
              <p:cNvPr id="1949" name="Freihand 1948">
                <a:extLst>
                  <a:ext uri="{FF2B5EF4-FFF2-40B4-BE49-F238E27FC236}">
                    <a16:creationId xmlns:a16="http://schemas.microsoft.com/office/drawing/2014/main" id="{DEFC55BC-2EDE-4750-BAAE-17EB71A76145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925937" y="157253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5">
            <p14:nvContentPartPr>
              <p14:cNvPr id="1950" name="Freihand 1949">
                <a:extLst>
                  <a:ext uri="{FF2B5EF4-FFF2-40B4-BE49-F238E27FC236}">
                    <a16:creationId xmlns:a16="http://schemas.microsoft.com/office/drawing/2014/main" id="{3388E57B-1479-476B-8A94-5A7AD205B49E}"/>
                  </a:ext>
                </a:extLst>
              </p14:cNvPr>
              <p14:cNvContentPartPr/>
              <p14:nvPr/>
            </p14:nvContentPartPr>
            <p14:xfrm>
              <a:off x="22979937" y="15833027"/>
              <a:ext cx="360" cy="360"/>
            </p14:xfrm>
          </p:contentPart>
        </mc:Choice>
        <mc:Fallback xmlns="">
          <p:pic>
            <p:nvPicPr>
              <p:cNvPr id="1950" name="Freihand 1949">
                <a:extLst>
                  <a:ext uri="{FF2B5EF4-FFF2-40B4-BE49-F238E27FC236}">
                    <a16:creationId xmlns:a16="http://schemas.microsoft.com/office/drawing/2014/main" id="{3388E57B-1479-476B-8A94-5A7AD205B49E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925937" y="157253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6">
            <p14:nvContentPartPr>
              <p14:cNvPr id="1951" name="Freihand 1950">
                <a:extLst>
                  <a:ext uri="{FF2B5EF4-FFF2-40B4-BE49-F238E27FC236}">
                    <a16:creationId xmlns:a16="http://schemas.microsoft.com/office/drawing/2014/main" id="{84264FAF-6E51-4293-9A61-C536A38C4E76}"/>
                  </a:ext>
                </a:extLst>
              </p14:cNvPr>
              <p14:cNvContentPartPr/>
              <p14:nvPr/>
            </p14:nvContentPartPr>
            <p14:xfrm>
              <a:off x="22979937" y="15881267"/>
              <a:ext cx="360" cy="360"/>
            </p14:xfrm>
          </p:contentPart>
        </mc:Choice>
        <mc:Fallback xmlns="">
          <p:pic>
            <p:nvPicPr>
              <p:cNvPr id="1951" name="Freihand 1950">
                <a:extLst>
                  <a:ext uri="{FF2B5EF4-FFF2-40B4-BE49-F238E27FC236}">
                    <a16:creationId xmlns:a16="http://schemas.microsoft.com/office/drawing/2014/main" id="{84264FAF-6E51-4293-9A61-C536A38C4E76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925937" y="157732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7">
            <p14:nvContentPartPr>
              <p14:cNvPr id="1952" name="Freihand 1951">
                <a:extLst>
                  <a:ext uri="{FF2B5EF4-FFF2-40B4-BE49-F238E27FC236}">
                    <a16:creationId xmlns:a16="http://schemas.microsoft.com/office/drawing/2014/main" id="{F28E9679-F513-4BD6-A280-42AD98067D44}"/>
                  </a:ext>
                </a:extLst>
              </p14:cNvPr>
              <p14:cNvContentPartPr/>
              <p14:nvPr/>
            </p14:nvContentPartPr>
            <p14:xfrm>
              <a:off x="22883457" y="15929507"/>
              <a:ext cx="360" cy="360"/>
            </p14:xfrm>
          </p:contentPart>
        </mc:Choice>
        <mc:Fallback xmlns="">
          <p:pic>
            <p:nvPicPr>
              <p:cNvPr id="1952" name="Freihand 1951">
                <a:extLst>
                  <a:ext uri="{FF2B5EF4-FFF2-40B4-BE49-F238E27FC236}">
                    <a16:creationId xmlns:a16="http://schemas.microsoft.com/office/drawing/2014/main" id="{F28E9679-F513-4BD6-A280-42AD98067D44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829457" y="158215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8">
            <p14:nvContentPartPr>
              <p14:cNvPr id="1953" name="Freihand 1952">
                <a:extLst>
                  <a:ext uri="{FF2B5EF4-FFF2-40B4-BE49-F238E27FC236}">
                    <a16:creationId xmlns:a16="http://schemas.microsoft.com/office/drawing/2014/main" id="{32DDB65E-F8A1-4F8D-8039-ED0DED3E7F16}"/>
                  </a:ext>
                </a:extLst>
              </p14:cNvPr>
              <p14:cNvContentPartPr/>
              <p14:nvPr/>
            </p14:nvContentPartPr>
            <p14:xfrm>
              <a:off x="22979937" y="16049387"/>
              <a:ext cx="360" cy="360"/>
            </p14:xfrm>
          </p:contentPart>
        </mc:Choice>
        <mc:Fallback xmlns="">
          <p:pic>
            <p:nvPicPr>
              <p:cNvPr id="1953" name="Freihand 1952">
                <a:extLst>
                  <a:ext uri="{FF2B5EF4-FFF2-40B4-BE49-F238E27FC236}">
                    <a16:creationId xmlns:a16="http://schemas.microsoft.com/office/drawing/2014/main" id="{32DDB65E-F8A1-4F8D-8039-ED0DED3E7F16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925937" y="159417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9">
            <p14:nvContentPartPr>
              <p14:cNvPr id="1954" name="Freihand 1953">
                <a:extLst>
                  <a:ext uri="{FF2B5EF4-FFF2-40B4-BE49-F238E27FC236}">
                    <a16:creationId xmlns:a16="http://schemas.microsoft.com/office/drawing/2014/main" id="{47309C36-6638-469C-BA6A-3545CF516EAD}"/>
                  </a:ext>
                </a:extLst>
              </p14:cNvPr>
              <p14:cNvContentPartPr/>
              <p14:nvPr/>
            </p14:nvContentPartPr>
            <p14:xfrm>
              <a:off x="23028177" y="16049387"/>
              <a:ext cx="360" cy="360"/>
            </p14:xfrm>
          </p:contentPart>
        </mc:Choice>
        <mc:Fallback xmlns="">
          <p:pic>
            <p:nvPicPr>
              <p:cNvPr id="1954" name="Freihand 1953">
                <a:extLst>
                  <a:ext uri="{FF2B5EF4-FFF2-40B4-BE49-F238E27FC236}">
                    <a16:creationId xmlns:a16="http://schemas.microsoft.com/office/drawing/2014/main" id="{47309C36-6638-469C-BA6A-3545CF516EAD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974177" y="159417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0">
            <p14:nvContentPartPr>
              <p14:cNvPr id="1955" name="Freihand 1954">
                <a:extLst>
                  <a:ext uri="{FF2B5EF4-FFF2-40B4-BE49-F238E27FC236}">
                    <a16:creationId xmlns:a16="http://schemas.microsoft.com/office/drawing/2014/main" id="{4D1F34AD-A3A5-4836-A078-3B9C2AC96157}"/>
                  </a:ext>
                </a:extLst>
              </p14:cNvPr>
              <p14:cNvContentPartPr/>
              <p14:nvPr/>
            </p14:nvContentPartPr>
            <p14:xfrm>
              <a:off x="23076417" y="16049387"/>
              <a:ext cx="360" cy="360"/>
            </p14:xfrm>
          </p:contentPart>
        </mc:Choice>
        <mc:Fallback xmlns="">
          <p:pic>
            <p:nvPicPr>
              <p:cNvPr id="1955" name="Freihand 1954">
                <a:extLst>
                  <a:ext uri="{FF2B5EF4-FFF2-40B4-BE49-F238E27FC236}">
                    <a16:creationId xmlns:a16="http://schemas.microsoft.com/office/drawing/2014/main" id="{4D1F34AD-A3A5-4836-A078-3B9C2AC96157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3022417" y="159417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1">
            <p14:nvContentPartPr>
              <p14:cNvPr id="1956" name="Freihand 1955">
                <a:extLst>
                  <a:ext uri="{FF2B5EF4-FFF2-40B4-BE49-F238E27FC236}">
                    <a16:creationId xmlns:a16="http://schemas.microsoft.com/office/drawing/2014/main" id="{D79131E5-BF9B-4842-87EB-6919D53045D4}"/>
                  </a:ext>
                </a:extLst>
              </p14:cNvPr>
              <p14:cNvContentPartPr/>
              <p14:nvPr/>
            </p14:nvContentPartPr>
            <p14:xfrm>
              <a:off x="23076417" y="15905027"/>
              <a:ext cx="360" cy="360"/>
            </p14:xfrm>
          </p:contentPart>
        </mc:Choice>
        <mc:Fallback xmlns="">
          <p:pic>
            <p:nvPicPr>
              <p:cNvPr id="1956" name="Freihand 1955">
                <a:extLst>
                  <a:ext uri="{FF2B5EF4-FFF2-40B4-BE49-F238E27FC236}">
                    <a16:creationId xmlns:a16="http://schemas.microsoft.com/office/drawing/2014/main" id="{D79131E5-BF9B-4842-87EB-6919D53045D4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3022417" y="157970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2">
            <p14:nvContentPartPr>
              <p14:cNvPr id="1957" name="Freihand 1956">
                <a:extLst>
                  <a:ext uri="{FF2B5EF4-FFF2-40B4-BE49-F238E27FC236}">
                    <a16:creationId xmlns:a16="http://schemas.microsoft.com/office/drawing/2014/main" id="{7A7D5B87-4567-4970-9561-BA48F5A4329A}"/>
                  </a:ext>
                </a:extLst>
              </p14:cNvPr>
              <p14:cNvContentPartPr/>
              <p14:nvPr/>
            </p14:nvContentPartPr>
            <p14:xfrm>
              <a:off x="23172537" y="16073147"/>
              <a:ext cx="360" cy="360"/>
            </p14:xfrm>
          </p:contentPart>
        </mc:Choice>
        <mc:Fallback xmlns="">
          <p:pic>
            <p:nvPicPr>
              <p:cNvPr id="1957" name="Freihand 1956">
                <a:extLst>
                  <a:ext uri="{FF2B5EF4-FFF2-40B4-BE49-F238E27FC236}">
                    <a16:creationId xmlns:a16="http://schemas.microsoft.com/office/drawing/2014/main" id="{7A7D5B87-4567-4970-9561-BA48F5A4329A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3118897" y="159651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1958" name="Freihand 1957">
                <a:extLst>
                  <a:ext uri="{FF2B5EF4-FFF2-40B4-BE49-F238E27FC236}">
                    <a16:creationId xmlns:a16="http://schemas.microsoft.com/office/drawing/2014/main" id="{7A940273-1EA6-451E-B14B-CADF0EBAE2CF}"/>
                  </a:ext>
                </a:extLst>
              </p14:cNvPr>
              <p14:cNvContentPartPr/>
              <p14:nvPr/>
            </p14:nvContentPartPr>
            <p14:xfrm>
              <a:off x="23316537" y="16266107"/>
              <a:ext cx="360" cy="360"/>
            </p14:xfrm>
          </p:contentPart>
        </mc:Choice>
        <mc:Fallback xmlns="">
          <p:pic>
            <p:nvPicPr>
              <p:cNvPr id="1958" name="Freihand 1957">
                <a:extLst>
                  <a:ext uri="{FF2B5EF4-FFF2-40B4-BE49-F238E27FC236}">
                    <a16:creationId xmlns:a16="http://schemas.microsoft.com/office/drawing/2014/main" id="{7A940273-1EA6-451E-B14B-CADF0EBAE2CF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3262537" y="161581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4">
            <p14:nvContentPartPr>
              <p14:cNvPr id="1959" name="Freihand 1958">
                <a:extLst>
                  <a:ext uri="{FF2B5EF4-FFF2-40B4-BE49-F238E27FC236}">
                    <a16:creationId xmlns:a16="http://schemas.microsoft.com/office/drawing/2014/main" id="{9244CD31-28CB-44C8-875A-3B83DEE9E5E4}"/>
                  </a:ext>
                </a:extLst>
              </p14:cNvPr>
              <p14:cNvContentPartPr/>
              <p14:nvPr/>
            </p14:nvContentPartPr>
            <p14:xfrm>
              <a:off x="23268297" y="16217867"/>
              <a:ext cx="360" cy="360"/>
            </p14:xfrm>
          </p:contentPart>
        </mc:Choice>
        <mc:Fallback xmlns="">
          <p:pic>
            <p:nvPicPr>
              <p:cNvPr id="1959" name="Freihand 1958">
                <a:extLst>
                  <a:ext uri="{FF2B5EF4-FFF2-40B4-BE49-F238E27FC236}">
                    <a16:creationId xmlns:a16="http://schemas.microsoft.com/office/drawing/2014/main" id="{9244CD31-28CB-44C8-875A-3B83DEE9E5E4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3214297" y="161098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5">
            <p14:nvContentPartPr>
              <p14:cNvPr id="1965" name="Freihand 1964">
                <a:extLst>
                  <a:ext uri="{FF2B5EF4-FFF2-40B4-BE49-F238E27FC236}">
                    <a16:creationId xmlns:a16="http://schemas.microsoft.com/office/drawing/2014/main" id="{508D06EE-A1BA-4E6B-86B1-9E38BF268FF3}"/>
                  </a:ext>
                </a:extLst>
              </p14:cNvPr>
              <p14:cNvContentPartPr/>
              <p14:nvPr/>
            </p14:nvContentPartPr>
            <p14:xfrm>
              <a:off x="22041417" y="15664907"/>
              <a:ext cx="648720" cy="312840"/>
            </p14:xfrm>
          </p:contentPart>
        </mc:Choice>
        <mc:Fallback xmlns="">
          <p:pic>
            <p:nvPicPr>
              <p:cNvPr id="1965" name="Freihand 1964">
                <a:extLst>
                  <a:ext uri="{FF2B5EF4-FFF2-40B4-BE49-F238E27FC236}">
                    <a16:creationId xmlns:a16="http://schemas.microsoft.com/office/drawing/2014/main" id="{508D06EE-A1BA-4E6B-86B1-9E38BF268FF3}"/>
                  </a:ext>
                </a:extLst>
              </p:cNvPr>
              <p:cNvPicPr/>
              <p:nvPr/>
            </p:nvPicPr>
            <p:blipFill>
              <a:blip r:embed="rId646"/>
              <a:stretch>
                <a:fillRect/>
              </a:stretch>
            </p:blipFill>
            <p:spPr>
              <a:xfrm>
                <a:off x="21987417" y="15556907"/>
                <a:ext cx="75636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7">
            <p14:nvContentPartPr>
              <p14:cNvPr id="1966" name="Freihand 1965">
                <a:extLst>
                  <a:ext uri="{FF2B5EF4-FFF2-40B4-BE49-F238E27FC236}">
                    <a16:creationId xmlns:a16="http://schemas.microsoft.com/office/drawing/2014/main" id="{804FD21E-3278-4ECA-BE54-9222DCB5FF84}"/>
                  </a:ext>
                </a:extLst>
              </p14:cNvPr>
              <p14:cNvContentPartPr/>
              <p14:nvPr/>
            </p14:nvContentPartPr>
            <p14:xfrm>
              <a:off x="22306017" y="16001147"/>
              <a:ext cx="948960" cy="340920"/>
            </p14:xfrm>
          </p:contentPart>
        </mc:Choice>
        <mc:Fallback xmlns="">
          <p:pic>
            <p:nvPicPr>
              <p:cNvPr id="1966" name="Freihand 1965">
                <a:extLst>
                  <a:ext uri="{FF2B5EF4-FFF2-40B4-BE49-F238E27FC236}">
                    <a16:creationId xmlns:a16="http://schemas.microsoft.com/office/drawing/2014/main" id="{804FD21E-3278-4ECA-BE54-9222DCB5FF84}"/>
                  </a:ext>
                </a:extLst>
              </p:cNvPr>
              <p:cNvPicPr/>
              <p:nvPr/>
            </p:nvPicPr>
            <p:blipFill>
              <a:blip r:embed="rId648"/>
              <a:stretch>
                <a:fillRect/>
              </a:stretch>
            </p:blipFill>
            <p:spPr>
              <a:xfrm>
                <a:off x="22252017" y="15893507"/>
                <a:ext cx="105660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9">
            <p14:nvContentPartPr>
              <p14:cNvPr id="1967" name="Freihand 1966">
                <a:extLst>
                  <a:ext uri="{FF2B5EF4-FFF2-40B4-BE49-F238E27FC236}">
                    <a16:creationId xmlns:a16="http://schemas.microsoft.com/office/drawing/2014/main" id="{BD1978BC-0C46-4CBF-BB7C-A7F75997A920}"/>
                  </a:ext>
                </a:extLst>
              </p14:cNvPr>
              <p14:cNvContentPartPr/>
              <p14:nvPr/>
            </p14:nvContentPartPr>
            <p14:xfrm>
              <a:off x="22667097" y="16073147"/>
              <a:ext cx="493920" cy="411480"/>
            </p14:xfrm>
          </p:contentPart>
        </mc:Choice>
        <mc:Fallback xmlns="">
          <p:pic>
            <p:nvPicPr>
              <p:cNvPr id="1967" name="Freihand 1966">
                <a:extLst>
                  <a:ext uri="{FF2B5EF4-FFF2-40B4-BE49-F238E27FC236}">
                    <a16:creationId xmlns:a16="http://schemas.microsoft.com/office/drawing/2014/main" id="{BD1978BC-0C46-4CBF-BB7C-A7F75997A920}"/>
                  </a:ext>
                </a:extLst>
              </p:cNvPr>
              <p:cNvPicPr/>
              <p:nvPr/>
            </p:nvPicPr>
            <p:blipFill>
              <a:blip r:embed="rId650"/>
              <a:stretch>
                <a:fillRect/>
              </a:stretch>
            </p:blipFill>
            <p:spPr>
              <a:xfrm>
                <a:off x="22613097" y="15965147"/>
                <a:ext cx="60156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1">
            <p14:nvContentPartPr>
              <p14:cNvPr id="1970" name="Freihand 1969">
                <a:extLst>
                  <a:ext uri="{FF2B5EF4-FFF2-40B4-BE49-F238E27FC236}">
                    <a16:creationId xmlns:a16="http://schemas.microsoft.com/office/drawing/2014/main" id="{BF6492DE-92ED-4580-9BC4-E1C4C3EAAC95}"/>
                  </a:ext>
                </a:extLst>
              </p14:cNvPr>
              <p14:cNvContentPartPr/>
              <p14:nvPr/>
            </p14:nvContentPartPr>
            <p14:xfrm>
              <a:off x="22017657" y="15497867"/>
              <a:ext cx="333360" cy="206280"/>
            </p14:xfrm>
          </p:contentPart>
        </mc:Choice>
        <mc:Fallback xmlns="">
          <p:pic>
            <p:nvPicPr>
              <p:cNvPr id="1970" name="Freihand 1969">
                <a:extLst>
                  <a:ext uri="{FF2B5EF4-FFF2-40B4-BE49-F238E27FC236}">
                    <a16:creationId xmlns:a16="http://schemas.microsoft.com/office/drawing/2014/main" id="{BF6492DE-92ED-4580-9BC4-E1C4C3EAAC95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1999657" y="15461867"/>
                <a:ext cx="3690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1971" name="Freihand 1970">
                <a:extLst>
                  <a:ext uri="{FF2B5EF4-FFF2-40B4-BE49-F238E27FC236}">
                    <a16:creationId xmlns:a16="http://schemas.microsoft.com/office/drawing/2014/main" id="{D9CDC6BE-CE56-4D87-A682-6AC9AA0C37AE}"/>
                  </a:ext>
                </a:extLst>
              </p14:cNvPr>
              <p14:cNvContentPartPr/>
              <p14:nvPr/>
            </p14:nvContentPartPr>
            <p14:xfrm>
              <a:off x="22149417" y="15588227"/>
              <a:ext cx="60480" cy="52200"/>
            </p14:xfrm>
          </p:contentPart>
        </mc:Choice>
        <mc:Fallback xmlns="">
          <p:pic>
            <p:nvPicPr>
              <p:cNvPr id="1971" name="Freihand 1970">
                <a:extLst>
                  <a:ext uri="{FF2B5EF4-FFF2-40B4-BE49-F238E27FC236}">
                    <a16:creationId xmlns:a16="http://schemas.microsoft.com/office/drawing/2014/main" id="{D9CDC6BE-CE56-4D87-A682-6AC9AA0C37A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2131777" y="15552587"/>
                <a:ext cx="961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1972" name="Freihand 1971">
                <a:extLst>
                  <a:ext uri="{FF2B5EF4-FFF2-40B4-BE49-F238E27FC236}">
                    <a16:creationId xmlns:a16="http://schemas.microsoft.com/office/drawing/2014/main" id="{C8D6761F-450F-4EE8-AB32-5D2E54D14091}"/>
                  </a:ext>
                </a:extLst>
              </p14:cNvPr>
              <p14:cNvContentPartPr/>
              <p14:nvPr/>
            </p14:nvContentPartPr>
            <p14:xfrm>
              <a:off x="22122417" y="15562667"/>
              <a:ext cx="15480" cy="27000"/>
            </p14:xfrm>
          </p:contentPart>
        </mc:Choice>
        <mc:Fallback xmlns="">
          <p:pic>
            <p:nvPicPr>
              <p:cNvPr id="1972" name="Freihand 1971">
                <a:extLst>
                  <a:ext uri="{FF2B5EF4-FFF2-40B4-BE49-F238E27FC236}">
                    <a16:creationId xmlns:a16="http://schemas.microsoft.com/office/drawing/2014/main" id="{C8D6761F-450F-4EE8-AB32-5D2E54D14091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2104777" y="15527027"/>
                <a:ext cx="511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1973" name="Freihand 1972">
                <a:extLst>
                  <a:ext uri="{FF2B5EF4-FFF2-40B4-BE49-F238E27FC236}">
                    <a16:creationId xmlns:a16="http://schemas.microsoft.com/office/drawing/2014/main" id="{95ECCA73-DBF5-47CA-B8F4-F96067BD6D8D}"/>
                  </a:ext>
                </a:extLst>
              </p14:cNvPr>
              <p14:cNvContentPartPr/>
              <p14:nvPr/>
            </p14:nvContentPartPr>
            <p14:xfrm>
              <a:off x="22137537" y="15616667"/>
              <a:ext cx="187920" cy="129600"/>
            </p14:xfrm>
          </p:contentPart>
        </mc:Choice>
        <mc:Fallback xmlns="">
          <p:pic>
            <p:nvPicPr>
              <p:cNvPr id="1973" name="Freihand 1972">
                <a:extLst>
                  <a:ext uri="{FF2B5EF4-FFF2-40B4-BE49-F238E27FC236}">
                    <a16:creationId xmlns:a16="http://schemas.microsoft.com/office/drawing/2014/main" id="{95ECCA73-DBF5-47CA-B8F4-F96067BD6D8D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2119897" y="15580667"/>
                <a:ext cx="2235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1974" name="Freihand 1973">
                <a:extLst>
                  <a:ext uri="{FF2B5EF4-FFF2-40B4-BE49-F238E27FC236}">
                    <a16:creationId xmlns:a16="http://schemas.microsoft.com/office/drawing/2014/main" id="{B674B858-DB1B-40FE-B8CD-A292C40BDBD2}"/>
                  </a:ext>
                </a:extLst>
              </p14:cNvPr>
              <p14:cNvContentPartPr/>
              <p14:nvPr/>
            </p14:nvContentPartPr>
            <p14:xfrm>
              <a:off x="22011177" y="15541427"/>
              <a:ext cx="318960" cy="219960"/>
            </p14:xfrm>
          </p:contentPart>
        </mc:Choice>
        <mc:Fallback xmlns="">
          <p:pic>
            <p:nvPicPr>
              <p:cNvPr id="1974" name="Freihand 1973">
                <a:extLst>
                  <a:ext uri="{FF2B5EF4-FFF2-40B4-BE49-F238E27FC236}">
                    <a16:creationId xmlns:a16="http://schemas.microsoft.com/office/drawing/2014/main" id="{B674B858-DB1B-40FE-B8CD-A292C40BDBD2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993177" y="15505787"/>
                <a:ext cx="3546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1975" name="Freihand 1974">
                <a:extLst>
                  <a:ext uri="{FF2B5EF4-FFF2-40B4-BE49-F238E27FC236}">
                    <a16:creationId xmlns:a16="http://schemas.microsoft.com/office/drawing/2014/main" id="{B21858E7-0856-4246-9F7A-0F993DE9A9E9}"/>
                  </a:ext>
                </a:extLst>
              </p14:cNvPr>
              <p14:cNvContentPartPr/>
              <p14:nvPr/>
            </p14:nvContentPartPr>
            <p14:xfrm>
              <a:off x="21625257" y="15537467"/>
              <a:ext cx="685800" cy="369360"/>
            </p14:xfrm>
          </p:contentPart>
        </mc:Choice>
        <mc:Fallback xmlns="">
          <p:pic>
            <p:nvPicPr>
              <p:cNvPr id="1975" name="Freihand 1974">
                <a:extLst>
                  <a:ext uri="{FF2B5EF4-FFF2-40B4-BE49-F238E27FC236}">
                    <a16:creationId xmlns:a16="http://schemas.microsoft.com/office/drawing/2014/main" id="{B21858E7-0856-4246-9F7A-0F993DE9A9E9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607617" y="15501827"/>
                <a:ext cx="7214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1976" name="Freihand 1975">
                <a:extLst>
                  <a:ext uri="{FF2B5EF4-FFF2-40B4-BE49-F238E27FC236}">
                    <a16:creationId xmlns:a16="http://schemas.microsoft.com/office/drawing/2014/main" id="{15E287EE-7A0B-42C4-86C7-31057051880B}"/>
                  </a:ext>
                </a:extLst>
              </p14:cNvPr>
              <p14:cNvContentPartPr/>
              <p14:nvPr/>
            </p14:nvContentPartPr>
            <p14:xfrm>
              <a:off x="22089657" y="15808547"/>
              <a:ext cx="360" cy="360"/>
            </p14:xfrm>
          </p:contentPart>
        </mc:Choice>
        <mc:Fallback xmlns="">
          <p:pic>
            <p:nvPicPr>
              <p:cNvPr id="1976" name="Freihand 1975">
                <a:extLst>
                  <a:ext uri="{FF2B5EF4-FFF2-40B4-BE49-F238E27FC236}">
                    <a16:creationId xmlns:a16="http://schemas.microsoft.com/office/drawing/2014/main" id="{15E287EE-7A0B-42C4-86C7-31057051880B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2071657" y="1577254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5">
            <p14:nvContentPartPr>
              <p14:cNvPr id="1977" name="Freihand 1976">
                <a:extLst>
                  <a:ext uri="{FF2B5EF4-FFF2-40B4-BE49-F238E27FC236}">
                    <a16:creationId xmlns:a16="http://schemas.microsoft.com/office/drawing/2014/main" id="{6DF23564-9EFE-4D89-8FF8-308349BCC39D}"/>
                  </a:ext>
                </a:extLst>
              </p14:cNvPr>
              <p14:cNvContentPartPr/>
              <p14:nvPr/>
            </p14:nvContentPartPr>
            <p14:xfrm>
              <a:off x="22089657" y="15881267"/>
              <a:ext cx="360" cy="360"/>
            </p14:xfrm>
          </p:contentPart>
        </mc:Choice>
        <mc:Fallback xmlns="">
          <p:pic>
            <p:nvPicPr>
              <p:cNvPr id="1977" name="Freihand 1976">
                <a:extLst>
                  <a:ext uri="{FF2B5EF4-FFF2-40B4-BE49-F238E27FC236}">
                    <a16:creationId xmlns:a16="http://schemas.microsoft.com/office/drawing/2014/main" id="{6DF23564-9EFE-4D89-8FF8-308349BCC39D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2071657" y="1584526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6">
            <p14:nvContentPartPr>
              <p14:cNvPr id="1978" name="Freihand 1977">
                <a:extLst>
                  <a:ext uri="{FF2B5EF4-FFF2-40B4-BE49-F238E27FC236}">
                    <a16:creationId xmlns:a16="http://schemas.microsoft.com/office/drawing/2014/main" id="{FEF9952F-7693-4921-A0FE-C902D1CA0322}"/>
                  </a:ext>
                </a:extLst>
              </p14:cNvPr>
              <p14:cNvContentPartPr/>
              <p14:nvPr/>
            </p14:nvContentPartPr>
            <p14:xfrm>
              <a:off x="22234017" y="15952907"/>
              <a:ext cx="360" cy="360"/>
            </p14:xfrm>
          </p:contentPart>
        </mc:Choice>
        <mc:Fallback xmlns="">
          <p:pic>
            <p:nvPicPr>
              <p:cNvPr id="1978" name="Freihand 1977">
                <a:extLst>
                  <a:ext uri="{FF2B5EF4-FFF2-40B4-BE49-F238E27FC236}">
                    <a16:creationId xmlns:a16="http://schemas.microsoft.com/office/drawing/2014/main" id="{FEF9952F-7693-4921-A0FE-C902D1CA0322}"/>
                  </a:ext>
                </a:extLst>
              </p:cNvPr>
              <p:cNvPicPr/>
              <p:nvPr/>
            </p:nvPicPr>
            <p:blipFill>
              <a:blip r:embed="rId667"/>
              <a:stretch>
                <a:fillRect/>
              </a:stretch>
            </p:blipFill>
            <p:spPr>
              <a:xfrm>
                <a:off x="22216377" y="1591726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8">
            <p14:nvContentPartPr>
              <p14:cNvPr id="1979" name="Freihand 1978">
                <a:extLst>
                  <a:ext uri="{FF2B5EF4-FFF2-40B4-BE49-F238E27FC236}">
                    <a16:creationId xmlns:a16="http://schemas.microsoft.com/office/drawing/2014/main" id="{F9140606-EBA7-43E5-9D00-CBF1B08153F1}"/>
                  </a:ext>
                </a:extLst>
              </p14:cNvPr>
              <p14:cNvContentPartPr/>
              <p14:nvPr/>
            </p14:nvContentPartPr>
            <p14:xfrm>
              <a:off x="22133577" y="15824747"/>
              <a:ext cx="100800" cy="128520"/>
            </p14:xfrm>
          </p:contentPart>
        </mc:Choice>
        <mc:Fallback xmlns="">
          <p:pic>
            <p:nvPicPr>
              <p:cNvPr id="1979" name="Freihand 1978">
                <a:extLst>
                  <a:ext uri="{FF2B5EF4-FFF2-40B4-BE49-F238E27FC236}">
                    <a16:creationId xmlns:a16="http://schemas.microsoft.com/office/drawing/2014/main" id="{F9140606-EBA7-43E5-9D00-CBF1B08153F1}"/>
                  </a:ext>
                </a:extLst>
              </p:cNvPr>
              <p:cNvPicPr/>
              <p:nvPr/>
            </p:nvPicPr>
            <p:blipFill>
              <a:blip r:embed="rId669"/>
              <a:stretch>
                <a:fillRect/>
              </a:stretch>
            </p:blipFill>
            <p:spPr>
              <a:xfrm>
                <a:off x="22115577" y="15789107"/>
                <a:ext cx="136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0">
            <p14:nvContentPartPr>
              <p14:cNvPr id="1980" name="Freihand 1979">
                <a:extLst>
                  <a:ext uri="{FF2B5EF4-FFF2-40B4-BE49-F238E27FC236}">
                    <a16:creationId xmlns:a16="http://schemas.microsoft.com/office/drawing/2014/main" id="{E4145023-3366-4325-B37D-C7D5A8740F51}"/>
                  </a:ext>
                </a:extLst>
              </p14:cNvPr>
              <p14:cNvContentPartPr/>
              <p14:nvPr/>
            </p14:nvContentPartPr>
            <p14:xfrm>
              <a:off x="22386657" y="15735107"/>
              <a:ext cx="469080" cy="99720"/>
            </p14:xfrm>
          </p:contentPart>
        </mc:Choice>
        <mc:Fallback xmlns="">
          <p:pic>
            <p:nvPicPr>
              <p:cNvPr id="1980" name="Freihand 1979">
                <a:extLst>
                  <a:ext uri="{FF2B5EF4-FFF2-40B4-BE49-F238E27FC236}">
                    <a16:creationId xmlns:a16="http://schemas.microsoft.com/office/drawing/2014/main" id="{E4145023-3366-4325-B37D-C7D5A8740F51}"/>
                  </a:ext>
                </a:extLst>
              </p:cNvPr>
              <p:cNvPicPr/>
              <p:nvPr/>
            </p:nvPicPr>
            <p:blipFill>
              <a:blip r:embed="rId671"/>
              <a:stretch>
                <a:fillRect/>
              </a:stretch>
            </p:blipFill>
            <p:spPr>
              <a:xfrm>
                <a:off x="22368657" y="15699107"/>
                <a:ext cx="504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2">
            <p14:nvContentPartPr>
              <p14:cNvPr id="1981" name="Freihand 1980">
                <a:extLst>
                  <a:ext uri="{FF2B5EF4-FFF2-40B4-BE49-F238E27FC236}">
                    <a16:creationId xmlns:a16="http://schemas.microsoft.com/office/drawing/2014/main" id="{403BF5BA-974D-434E-9FE2-D6B5F0566AA3}"/>
                  </a:ext>
                </a:extLst>
              </p14:cNvPr>
              <p14:cNvContentPartPr/>
              <p14:nvPr/>
            </p14:nvContentPartPr>
            <p14:xfrm>
              <a:off x="23797497" y="16208507"/>
              <a:ext cx="360" cy="9720"/>
            </p14:xfrm>
          </p:contentPart>
        </mc:Choice>
        <mc:Fallback xmlns="">
          <p:pic>
            <p:nvPicPr>
              <p:cNvPr id="1981" name="Freihand 1980">
                <a:extLst>
                  <a:ext uri="{FF2B5EF4-FFF2-40B4-BE49-F238E27FC236}">
                    <a16:creationId xmlns:a16="http://schemas.microsoft.com/office/drawing/2014/main" id="{403BF5BA-974D-434E-9FE2-D6B5F0566AA3}"/>
                  </a:ext>
                </a:extLst>
              </p:cNvPr>
              <p:cNvPicPr/>
              <p:nvPr/>
            </p:nvPicPr>
            <p:blipFill>
              <a:blip r:embed="rId673"/>
              <a:stretch>
                <a:fillRect/>
              </a:stretch>
            </p:blipFill>
            <p:spPr>
              <a:xfrm>
                <a:off x="23779497" y="16172507"/>
                <a:ext cx="360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4">
            <p14:nvContentPartPr>
              <p14:cNvPr id="1982" name="Freihand 1981">
                <a:extLst>
                  <a:ext uri="{FF2B5EF4-FFF2-40B4-BE49-F238E27FC236}">
                    <a16:creationId xmlns:a16="http://schemas.microsoft.com/office/drawing/2014/main" id="{1DBAFAB0-25EC-4097-8420-79889A8AB2CF}"/>
                  </a:ext>
                </a:extLst>
              </p14:cNvPr>
              <p14:cNvContentPartPr/>
              <p14:nvPr/>
            </p14:nvContentPartPr>
            <p14:xfrm>
              <a:off x="23400777" y="15955427"/>
              <a:ext cx="472320" cy="456840"/>
            </p14:xfrm>
          </p:contentPart>
        </mc:Choice>
        <mc:Fallback xmlns="">
          <p:pic>
            <p:nvPicPr>
              <p:cNvPr id="1982" name="Freihand 1981">
                <a:extLst>
                  <a:ext uri="{FF2B5EF4-FFF2-40B4-BE49-F238E27FC236}">
                    <a16:creationId xmlns:a16="http://schemas.microsoft.com/office/drawing/2014/main" id="{1DBAFAB0-25EC-4097-8420-79889A8AB2CF}"/>
                  </a:ext>
                </a:extLst>
              </p:cNvPr>
              <p:cNvPicPr/>
              <p:nvPr/>
            </p:nvPicPr>
            <p:blipFill>
              <a:blip r:embed="rId675"/>
              <a:stretch>
                <a:fillRect/>
              </a:stretch>
            </p:blipFill>
            <p:spPr>
              <a:xfrm>
                <a:off x="23382777" y="15919787"/>
                <a:ext cx="50796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6">
            <p14:nvContentPartPr>
              <p14:cNvPr id="1983" name="Freihand 1982">
                <a:extLst>
                  <a:ext uri="{FF2B5EF4-FFF2-40B4-BE49-F238E27FC236}">
                    <a16:creationId xmlns:a16="http://schemas.microsoft.com/office/drawing/2014/main" id="{0AE39488-A03D-4BF4-BD0F-C5C91F1F16FA}"/>
                  </a:ext>
                </a:extLst>
              </p14:cNvPr>
              <p14:cNvContentPartPr/>
              <p14:nvPr/>
            </p14:nvContentPartPr>
            <p14:xfrm>
              <a:off x="23292777" y="16242347"/>
              <a:ext cx="301680" cy="39240"/>
            </p14:xfrm>
          </p:contentPart>
        </mc:Choice>
        <mc:Fallback xmlns="">
          <p:pic>
            <p:nvPicPr>
              <p:cNvPr id="1983" name="Freihand 1982">
                <a:extLst>
                  <a:ext uri="{FF2B5EF4-FFF2-40B4-BE49-F238E27FC236}">
                    <a16:creationId xmlns:a16="http://schemas.microsoft.com/office/drawing/2014/main" id="{0AE39488-A03D-4BF4-BD0F-C5C91F1F16FA}"/>
                  </a:ext>
                </a:extLst>
              </p:cNvPr>
              <p:cNvPicPr/>
              <p:nvPr/>
            </p:nvPicPr>
            <p:blipFill>
              <a:blip r:embed="rId677"/>
              <a:stretch>
                <a:fillRect/>
              </a:stretch>
            </p:blipFill>
            <p:spPr>
              <a:xfrm>
                <a:off x="23274777" y="16206347"/>
                <a:ext cx="3373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8">
            <p14:nvContentPartPr>
              <p14:cNvPr id="1984" name="Freihand 1983">
                <a:extLst>
                  <a:ext uri="{FF2B5EF4-FFF2-40B4-BE49-F238E27FC236}">
                    <a16:creationId xmlns:a16="http://schemas.microsoft.com/office/drawing/2014/main" id="{2902A889-6B9C-420E-8775-AFC5FD11283E}"/>
                  </a:ext>
                </a:extLst>
              </p14:cNvPr>
              <p14:cNvContentPartPr/>
              <p14:nvPr/>
            </p14:nvContentPartPr>
            <p14:xfrm>
              <a:off x="22546857" y="16068107"/>
              <a:ext cx="1279800" cy="638640"/>
            </p14:xfrm>
          </p:contentPart>
        </mc:Choice>
        <mc:Fallback xmlns="">
          <p:pic>
            <p:nvPicPr>
              <p:cNvPr id="1984" name="Freihand 1983">
                <a:extLst>
                  <a:ext uri="{FF2B5EF4-FFF2-40B4-BE49-F238E27FC236}">
                    <a16:creationId xmlns:a16="http://schemas.microsoft.com/office/drawing/2014/main" id="{2902A889-6B9C-420E-8775-AFC5FD11283E}"/>
                  </a:ext>
                </a:extLst>
              </p:cNvPr>
              <p:cNvPicPr/>
              <p:nvPr/>
            </p:nvPicPr>
            <p:blipFill>
              <a:blip r:embed="rId679"/>
              <a:stretch>
                <a:fillRect/>
              </a:stretch>
            </p:blipFill>
            <p:spPr>
              <a:xfrm>
                <a:off x="22529217" y="16032467"/>
                <a:ext cx="131544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0">
            <p14:nvContentPartPr>
              <p14:cNvPr id="1985" name="Freihand 1984">
                <a:extLst>
                  <a:ext uri="{FF2B5EF4-FFF2-40B4-BE49-F238E27FC236}">
                    <a16:creationId xmlns:a16="http://schemas.microsoft.com/office/drawing/2014/main" id="{9496873C-7629-4030-848D-51EF32C20F91}"/>
                  </a:ext>
                </a:extLst>
              </p14:cNvPr>
              <p14:cNvContentPartPr/>
              <p14:nvPr/>
            </p14:nvContentPartPr>
            <p14:xfrm>
              <a:off x="23310777" y="16266107"/>
              <a:ext cx="222480" cy="111600"/>
            </p14:xfrm>
          </p:contentPart>
        </mc:Choice>
        <mc:Fallback xmlns="">
          <p:pic>
            <p:nvPicPr>
              <p:cNvPr id="1985" name="Freihand 1984">
                <a:extLst>
                  <a:ext uri="{FF2B5EF4-FFF2-40B4-BE49-F238E27FC236}">
                    <a16:creationId xmlns:a16="http://schemas.microsoft.com/office/drawing/2014/main" id="{9496873C-7629-4030-848D-51EF32C20F91}"/>
                  </a:ext>
                </a:extLst>
              </p:cNvPr>
              <p:cNvPicPr/>
              <p:nvPr/>
            </p:nvPicPr>
            <p:blipFill>
              <a:blip r:embed="rId681"/>
              <a:stretch>
                <a:fillRect/>
              </a:stretch>
            </p:blipFill>
            <p:spPr>
              <a:xfrm>
                <a:off x="23292777" y="16230107"/>
                <a:ext cx="2581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2">
            <p14:nvContentPartPr>
              <p14:cNvPr id="1986" name="Freihand 1985">
                <a:extLst>
                  <a:ext uri="{FF2B5EF4-FFF2-40B4-BE49-F238E27FC236}">
                    <a16:creationId xmlns:a16="http://schemas.microsoft.com/office/drawing/2014/main" id="{16467BC5-A758-4CCE-AC8D-C0FB7EF8DD05}"/>
                  </a:ext>
                </a:extLst>
              </p14:cNvPr>
              <p14:cNvContentPartPr/>
              <p14:nvPr/>
            </p14:nvContentPartPr>
            <p14:xfrm>
              <a:off x="23653857" y="16118867"/>
              <a:ext cx="334800" cy="99360"/>
            </p14:xfrm>
          </p:contentPart>
        </mc:Choice>
        <mc:Fallback xmlns="">
          <p:pic>
            <p:nvPicPr>
              <p:cNvPr id="1986" name="Freihand 1985">
                <a:extLst>
                  <a:ext uri="{FF2B5EF4-FFF2-40B4-BE49-F238E27FC236}">
                    <a16:creationId xmlns:a16="http://schemas.microsoft.com/office/drawing/2014/main" id="{16467BC5-A758-4CCE-AC8D-C0FB7EF8DD05}"/>
                  </a:ext>
                </a:extLst>
              </p:cNvPr>
              <p:cNvPicPr/>
              <p:nvPr/>
            </p:nvPicPr>
            <p:blipFill>
              <a:blip r:embed="rId683"/>
              <a:stretch>
                <a:fillRect/>
              </a:stretch>
            </p:blipFill>
            <p:spPr>
              <a:xfrm>
                <a:off x="23635857" y="16082867"/>
                <a:ext cx="3704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4">
            <p14:nvContentPartPr>
              <p14:cNvPr id="1988" name="Freihand 1987">
                <a:extLst>
                  <a:ext uri="{FF2B5EF4-FFF2-40B4-BE49-F238E27FC236}">
                    <a16:creationId xmlns:a16="http://schemas.microsoft.com/office/drawing/2014/main" id="{1AC59337-A6CB-44F8-A441-D5EEA6EB8983}"/>
                  </a:ext>
                </a:extLst>
              </p14:cNvPr>
              <p14:cNvContentPartPr/>
              <p14:nvPr/>
            </p14:nvContentPartPr>
            <p14:xfrm>
              <a:off x="23893977" y="16169627"/>
              <a:ext cx="360" cy="360"/>
            </p14:xfrm>
          </p:contentPart>
        </mc:Choice>
        <mc:Fallback xmlns="">
          <p:pic>
            <p:nvPicPr>
              <p:cNvPr id="1988" name="Freihand 1987">
                <a:extLst>
                  <a:ext uri="{FF2B5EF4-FFF2-40B4-BE49-F238E27FC236}">
                    <a16:creationId xmlns:a16="http://schemas.microsoft.com/office/drawing/2014/main" id="{1AC59337-A6CB-44F8-A441-D5EEA6EB8983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3875977" y="1613362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5">
            <p14:nvContentPartPr>
              <p14:cNvPr id="1989" name="Freihand 1988">
                <a:extLst>
                  <a:ext uri="{FF2B5EF4-FFF2-40B4-BE49-F238E27FC236}">
                    <a16:creationId xmlns:a16="http://schemas.microsoft.com/office/drawing/2014/main" id="{2D637BB9-D61A-4CF5-9FF5-2DCC9BAEF63F}"/>
                  </a:ext>
                </a:extLst>
              </p14:cNvPr>
              <p14:cNvContentPartPr/>
              <p14:nvPr/>
            </p14:nvContentPartPr>
            <p14:xfrm>
              <a:off x="23893977" y="16169627"/>
              <a:ext cx="100080" cy="89640"/>
            </p14:xfrm>
          </p:contentPart>
        </mc:Choice>
        <mc:Fallback xmlns="">
          <p:pic>
            <p:nvPicPr>
              <p:cNvPr id="1989" name="Freihand 1988">
                <a:extLst>
                  <a:ext uri="{FF2B5EF4-FFF2-40B4-BE49-F238E27FC236}">
                    <a16:creationId xmlns:a16="http://schemas.microsoft.com/office/drawing/2014/main" id="{2D637BB9-D61A-4CF5-9FF5-2DCC9BAEF63F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3875977" y="16133627"/>
                <a:ext cx="1357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7">
            <p14:nvContentPartPr>
              <p14:cNvPr id="2396" name="Freihand 2395">
                <a:extLst>
                  <a:ext uri="{FF2B5EF4-FFF2-40B4-BE49-F238E27FC236}">
                    <a16:creationId xmlns:a16="http://schemas.microsoft.com/office/drawing/2014/main" id="{74F81A73-FE1D-4826-A24D-FACE30545361}"/>
                  </a:ext>
                </a:extLst>
              </p14:cNvPr>
              <p14:cNvContentPartPr/>
              <p14:nvPr/>
            </p14:nvContentPartPr>
            <p14:xfrm>
              <a:off x="24006657" y="16132907"/>
              <a:ext cx="115920" cy="154440"/>
            </p14:xfrm>
          </p:contentPart>
        </mc:Choice>
        <mc:Fallback xmlns="">
          <p:pic>
            <p:nvPicPr>
              <p:cNvPr id="2396" name="Freihand 2395">
                <a:extLst>
                  <a:ext uri="{FF2B5EF4-FFF2-40B4-BE49-F238E27FC236}">
                    <a16:creationId xmlns:a16="http://schemas.microsoft.com/office/drawing/2014/main" id="{74F81A73-FE1D-4826-A24D-FACE30545361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3988657" y="16096907"/>
                <a:ext cx="1515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9">
            <p14:nvContentPartPr>
              <p14:cNvPr id="2395" name="Freihand 2394">
                <a:extLst>
                  <a:ext uri="{FF2B5EF4-FFF2-40B4-BE49-F238E27FC236}">
                    <a16:creationId xmlns:a16="http://schemas.microsoft.com/office/drawing/2014/main" id="{5CBA9BAC-D52D-49CF-970F-0C1331488B7F}"/>
                  </a:ext>
                </a:extLst>
              </p14:cNvPr>
              <p14:cNvContentPartPr/>
              <p14:nvPr/>
            </p14:nvContentPartPr>
            <p14:xfrm>
              <a:off x="23918457" y="16287347"/>
              <a:ext cx="134640" cy="3960"/>
            </p14:xfrm>
          </p:contentPart>
        </mc:Choice>
        <mc:Fallback xmlns="">
          <p:pic>
            <p:nvPicPr>
              <p:cNvPr id="2395" name="Freihand 2394">
                <a:extLst>
                  <a:ext uri="{FF2B5EF4-FFF2-40B4-BE49-F238E27FC236}">
                    <a16:creationId xmlns:a16="http://schemas.microsoft.com/office/drawing/2014/main" id="{5CBA9BAC-D52D-49CF-970F-0C1331488B7F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3900457" y="16251347"/>
                <a:ext cx="1702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1">
            <p14:nvContentPartPr>
              <p14:cNvPr id="1992" name="Freihand 1991">
                <a:extLst>
                  <a:ext uri="{FF2B5EF4-FFF2-40B4-BE49-F238E27FC236}">
                    <a16:creationId xmlns:a16="http://schemas.microsoft.com/office/drawing/2014/main" id="{2B91EE4A-C8E2-4EF1-A0F0-5C8AFF5AD4CE}"/>
                  </a:ext>
                </a:extLst>
              </p14:cNvPr>
              <p14:cNvContentPartPr/>
              <p14:nvPr/>
            </p14:nvContentPartPr>
            <p14:xfrm>
              <a:off x="23787057" y="16082507"/>
              <a:ext cx="263160" cy="176040"/>
            </p14:xfrm>
          </p:contentPart>
        </mc:Choice>
        <mc:Fallback xmlns="">
          <p:pic>
            <p:nvPicPr>
              <p:cNvPr id="1992" name="Freihand 1991">
                <a:extLst>
                  <a:ext uri="{FF2B5EF4-FFF2-40B4-BE49-F238E27FC236}">
                    <a16:creationId xmlns:a16="http://schemas.microsoft.com/office/drawing/2014/main" id="{2B91EE4A-C8E2-4EF1-A0F0-5C8AFF5AD4CE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3769057" y="16046867"/>
                <a:ext cx="2988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3">
            <p14:nvContentPartPr>
              <p14:cNvPr id="1993" name="Freihand 1992">
                <a:extLst>
                  <a:ext uri="{FF2B5EF4-FFF2-40B4-BE49-F238E27FC236}">
                    <a16:creationId xmlns:a16="http://schemas.microsoft.com/office/drawing/2014/main" id="{324E3140-D401-45CB-B44B-A2AAE58B0DBA}"/>
                  </a:ext>
                </a:extLst>
              </p14:cNvPr>
              <p14:cNvContentPartPr/>
              <p14:nvPr/>
            </p14:nvContentPartPr>
            <p14:xfrm>
              <a:off x="24014937" y="16194107"/>
              <a:ext cx="360" cy="360"/>
            </p14:xfrm>
          </p:contentPart>
        </mc:Choice>
        <mc:Fallback xmlns="">
          <p:pic>
            <p:nvPicPr>
              <p:cNvPr id="1993" name="Freihand 1992">
                <a:extLst>
                  <a:ext uri="{FF2B5EF4-FFF2-40B4-BE49-F238E27FC236}">
                    <a16:creationId xmlns:a16="http://schemas.microsoft.com/office/drawing/2014/main" id="{324E3140-D401-45CB-B44B-A2AAE58B0DBA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3996937" y="1615810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4">
            <p14:nvContentPartPr>
              <p14:cNvPr id="1994" name="Freihand 1993">
                <a:extLst>
                  <a:ext uri="{FF2B5EF4-FFF2-40B4-BE49-F238E27FC236}">
                    <a16:creationId xmlns:a16="http://schemas.microsoft.com/office/drawing/2014/main" id="{300844BB-C7CD-48D8-B333-65318E5B76FB}"/>
                  </a:ext>
                </a:extLst>
              </p14:cNvPr>
              <p14:cNvContentPartPr/>
              <p14:nvPr/>
            </p14:nvContentPartPr>
            <p14:xfrm>
              <a:off x="24158577" y="16194107"/>
              <a:ext cx="360" cy="360"/>
            </p14:xfrm>
          </p:contentPart>
        </mc:Choice>
        <mc:Fallback xmlns="">
          <p:pic>
            <p:nvPicPr>
              <p:cNvPr id="1994" name="Freihand 1993">
                <a:extLst>
                  <a:ext uri="{FF2B5EF4-FFF2-40B4-BE49-F238E27FC236}">
                    <a16:creationId xmlns:a16="http://schemas.microsoft.com/office/drawing/2014/main" id="{300844BB-C7CD-48D8-B333-65318E5B76FB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4140577" y="1615810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5">
            <p14:nvContentPartPr>
              <p14:cNvPr id="1995" name="Freihand 1994">
                <a:extLst>
                  <a:ext uri="{FF2B5EF4-FFF2-40B4-BE49-F238E27FC236}">
                    <a16:creationId xmlns:a16="http://schemas.microsoft.com/office/drawing/2014/main" id="{CED88A9A-EF6F-4339-BB79-90461D606791}"/>
                  </a:ext>
                </a:extLst>
              </p14:cNvPr>
              <p14:cNvContentPartPr/>
              <p14:nvPr/>
            </p14:nvContentPartPr>
            <p14:xfrm>
              <a:off x="24158577" y="16194107"/>
              <a:ext cx="360" cy="360"/>
            </p14:xfrm>
          </p:contentPart>
        </mc:Choice>
        <mc:Fallback xmlns="">
          <p:pic>
            <p:nvPicPr>
              <p:cNvPr id="1995" name="Freihand 1994">
                <a:extLst>
                  <a:ext uri="{FF2B5EF4-FFF2-40B4-BE49-F238E27FC236}">
                    <a16:creationId xmlns:a16="http://schemas.microsoft.com/office/drawing/2014/main" id="{CED88A9A-EF6F-4339-BB79-90461D606791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4140577" y="1615810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6">
            <p14:nvContentPartPr>
              <p14:cNvPr id="1996" name="Freihand 1995">
                <a:extLst>
                  <a:ext uri="{FF2B5EF4-FFF2-40B4-BE49-F238E27FC236}">
                    <a16:creationId xmlns:a16="http://schemas.microsoft.com/office/drawing/2014/main" id="{E75D6028-C06B-403C-B0B7-A40157CA75D5}"/>
                  </a:ext>
                </a:extLst>
              </p14:cNvPr>
              <p14:cNvContentPartPr/>
              <p14:nvPr/>
            </p14:nvContentPartPr>
            <p14:xfrm>
              <a:off x="24050937" y="16194107"/>
              <a:ext cx="108000" cy="58320"/>
            </p14:xfrm>
          </p:contentPart>
        </mc:Choice>
        <mc:Fallback xmlns="">
          <p:pic>
            <p:nvPicPr>
              <p:cNvPr id="1996" name="Freihand 1995">
                <a:extLst>
                  <a:ext uri="{FF2B5EF4-FFF2-40B4-BE49-F238E27FC236}">
                    <a16:creationId xmlns:a16="http://schemas.microsoft.com/office/drawing/2014/main" id="{E75D6028-C06B-403C-B0B7-A40157CA75D5}"/>
                  </a:ext>
                </a:extLst>
              </p:cNvPr>
              <p:cNvPicPr/>
              <p:nvPr/>
            </p:nvPicPr>
            <p:blipFill>
              <a:blip r:embed="rId697"/>
              <a:stretch>
                <a:fillRect/>
              </a:stretch>
            </p:blipFill>
            <p:spPr>
              <a:xfrm>
                <a:off x="24033297" y="16158107"/>
                <a:ext cx="1436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8">
            <p14:nvContentPartPr>
              <p14:cNvPr id="1997" name="Freihand 1996">
                <a:extLst>
                  <a:ext uri="{FF2B5EF4-FFF2-40B4-BE49-F238E27FC236}">
                    <a16:creationId xmlns:a16="http://schemas.microsoft.com/office/drawing/2014/main" id="{AE43500B-B097-4143-945B-FD5E3BBEADCE}"/>
                  </a:ext>
                </a:extLst>
              </p14:cNvPr>
              <p14:cNvContentPartPr/>
              <p14:nvPr/>
            </p14:nvContentPartPr>
            <p14:xfrm>
              <a:off x="24183057" y="16194107"/>
              <a:ext cx="360" cy="360"/>
            </p14:xfrm>
          </p:contentPart>
        </mc:Choice>
        <mc:Fallback xmlns="">
          <p:pic>
            <p:nvPicPr>
              <p:cNvPr id="1997" name="Freihand 1996">
                <a:extLst>
                  <a:ext uri="{FF2B5EF4-FFF2-40B4-BE49-F238E27FC236}">
                    <a16:creationId xmlns:a16="http://schemas.microsoft.com/office/drawing/2014/main" id="{AE43500B-B097-4143-945B-FD5E3BBEADC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4165417" y="1615810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9">
            <p14:nvContentPartPr>
              <p14:cNvPr id="1998" name="Freihand 1997">
                <a:extLst>
                  <a:ext uri="{FF2B5EF4-FFF2-40B4-BE49-F238E27FC236}">
                    <a16:creationId xmlns:a16="http://schemas.microsoft.com/office/drawing/2014/main" id="{EAEB1D39-778E-4C05-AD62-BA26A6747787}"/>
                  </a:ext>
                </a:extLst>
              </p14:cNvPr>
              <p14:cNvContentPartPr/>
              <p14:nvPr/>
            </p14:nvContentPartPr>
            <p14:xfrm>
              <a:off x="23891457" y="16194107"/>
              <a:ext cx="219240" cy="109440"/>
            </p14:xfrm>
          </p:contentPart>
        </mc:Choice>
        <mc:Fallback xmlns="">
          <p:pic>
            <p:nvPicPr>
              <p:cNvPr id="1998" name="Freihand 1997">
                <a:extLst>
                  <a:ext uri="{FF2B5EF4-FFF2-40B4-BE49-F238E27FC236}">
                    <a16:creationId xmlns:a16="http://schemas.microsoft.com/office/drawing/2014/main" id="{EAEB1D39-778E-4C05-AD62-BA26A6747787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3873817" y="16158107"/>
                <a:ext cx="2548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1">
            <p14:nvContentPartPr>
              <p14:cNvPr id="2504" name="Freihand 2503">
                <a:extLst>
                  <a:ext uri="{FF2B5EF4-FFF2-40B4-BE49-F238E27FC236}">
                    <a16:creationId xmlns:a16="http://schemas.microsoft.com/office/drawing/2014/main" id="{FD9F746A-8CEF-4E4F-862E-196FAD71A4E3}"/>
                  </a:ext>
                </a:extLst>
              </p14:cNvPr>
              <p14:cNvContentPartPr/>
              <p14:nvPr/>
            </p14:nvContentPartPr>
            <p14:xfrm>
              <a:off x="23341017" y="16627187"/>
              <a:ext cx="149400" cy="176760"/>
            </p14:xfrm>
          </p:contentPart>
        </mc:Choice>
        <mc:Fallback xmlns="">
          <p:pic>
            <p:nvPicPr>
              <p:cNvPr id="2504" name="Freihand 2503">
                <a:extLst>
                  <a:ext uri="{FF2B5EF4-FFF2-40B4-BE49-F238E27FC236}">
                    <a16:creationId xmlns:a16="http://schemas.microsoft.com/office/drawing/2014/main" id="{FD9F746A-8CEF-4E4F-862E-196FAD71A4E3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23323017" y="16591187"/>
                <a:ext cx="1850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3">
            <p14:nvContentPartPr>
              <p14:cNvPr id="2000" name="Freihand 1999">
                <a:extLst>
                  <a:ext uri="{FF2B5EF4-FFF2-40B4-BE49-F238E27FC236}">
                    <a16:creationId xmlns:a16="http://schemas.microsoft.com/office/drawing/2014/main" id="{42946946-DD05-42E9-9DB8-3219F6497052}"/>
                  </a:ext>
                </a:extLst>
              </p14:cNvPr>
              <p14:cNvContentPartPr/>
              <p14:nvPr/>
            </p14:nvContentPartPr>
            <p14:xfrm>
              <a:off x="23244537" y="16313987"/>
              <a:ext cx="203400" cy="360"/>
            </p14:xfrm>
          </p:contentPart>
        </mc:Choice>
        <mc:Fallback xmlns="">
          <p:pic>
            <p:nvPicPr>
              <p:cNvPr id="2000" name="Freihand 1999">
                <a:extLst>
                  <a:ext uri="{FF2B5EF4-FFF2-40B4-BE49-F238E27FC236}">
                    <a16:creationId xmlns:a16="http://schemas.microsoft.com/office/drawing/2014/main" id="{42946946-DD05-42E9-9DB8-3219F6497052}"/>
                  </a:ext>
                </a:extLst>
              </p:cNvPr>
              <p:cNvPicPr/>
              <p:nvPr/>
            </p:nvPicPr>
            <p:blipFill>
              <a:blip r:embed="rId704"/>
              <a:stretch>
                <a:fillRect/>
              </a:stretch>
            </p:blipFill>
            <p:spPr>
              <a:xfrm>
                <a:off x="23226537" y="16278347"/>
                <a:ext cx="239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5">
            <p14:nvContentPartPr>
              <p14:cNvPr id="2002" name="Freihand 2001">
                <a:extLst>
                  <a:ext uri="{FF2B5EF4-FFF2-40B4-BE49-F238E27FC236}">
                    <a16:creationId xmlns:a16="http://schemas.microsoft.com/office/drawing/2014/main" id="{D5C91BF7-119F-48BC-9E6A-0D77E005FDFB}"/>
                  </a:ext>
                </a:extLst>
              </p14:cNvPr>
              <p14:cNvContentPartPr/>
              <p14:nvPr/>
            </p14:nvContentPartPr>
            <p14:xfrm>
              <a:off x="23076417" y="16000787"/>
              <a:ext cx="441000" cy="271440"/>
            </p14:xfrm>
          </p:contentPart>
        </mc:Choice>
        <mc:Fallback xmlns="">
          <p:pic>
            <p:nvPicPr>
              <p:cNvPr id="2002" name="Freihand 2001">
                <a:extLst>
                  <a:ext uri="{FF2B5EF4-FFF2-40B4-BE49-F238E27FC236}">
                    <a16:creationId xmlns:a16="http://schemas.microsoft.com/office/drawing/2014/main" id="{D5C91BF7-119F-48BC-9E6A-0D77E005FDFB}"/>
                  </a:ext>
                </a:extLst>
              </p:cNvPr>
              <p:cNvPicPr/>
              <p:nvPr/>
            </p:nvPicPr>
            <p:blipFill>
              <a:blip r:embed="rId706"/>
              <a:stretch>
                <a:fillRect/>
              </a:stretch>
            </p:blipFill>
            <p:spPr>
              <a:xfrm>
                <a:off x="23058417" y="15965147"/>
                <a:ext cx="476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7">
            <p14:nvContentPartPr>
              <p14:cNvPr id="2022" name="Freihand 2021">
                <a:extLst>
                  <a:ext uri="{FF2B5EF4-FFF2-40B4-BE49-F238E27FC236}">
                    <a16:creationId xmlns:a16="http://schemas.microsoft.com/office/drawing/2014/main" id="{75D69461-0EE6-4EC1-9EFE-1E65B87D4DA5}"/>
                  </a:ext>
                </a:extLst>
              </p14:cNvPr>
              <p14:cNvContentPartPr/>
              <p14:nvPr/>
            </p14:nvContentPartPr>
            <p14:xfrm>
              <a:off x="25626297" y="17878547"/>
              <a:ext cx="360" cy="360"/>
            </p14:xfrm>
          </p:contentPart>
        </mc:Choice>
        <mc:Fallback xmlns="">
          <p:pic>
            <p:nvPicPr>
              <p:cNvPr id="2022" name="Freihand 2021">
                <a:extLst>
                  <a:ext uri="{FF2B5EF4-FFF2-40B4-BE49-F238E27FC236}">
                    <a16:creationId xmlns:a16="http://schemas.microsoft.com/office/drawing/2014/main" id="{75D69461-0EE6-4EC1-9EFE-1E65B87D4DA5}"/>
                  </a:ext>
                </a:extLst>
              </p:cNvPr>
              <p:cNvPicPr/>
              <p:nvPr/>
            </p:nvPicPr>
            <p:blipFill>
              <a:blip r:embed="rId708"/>
              <a:stretch>
                <a:fillRect/>
              </a:stretch>
            </p:blipFill>
            <p:spPr>
              <a:xfrm>
                <a:off x="25608657" y="1784254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9">
            <p14:nvContentPartPr>
              <p14:cNvPr id="2023" name="Freihand 2022">
                <a:extLst>
                  <a:ext uri="{FF2B5EF4-FFF2-40B4-BE49-F238E27FC236}">
                    <a16:creationId xmlns:a16="http://schemas.microsoft.com/office/drawing/2014/main" id="{AF1F7518-1319-4AAB-9C5D-7253B1E28562}"/>
                  </a:ext>
                </a:extLst>
              </p14:cNvPr>
              <p14:cNvContentPartPr/>
              <p14:nvPr/>
            </p14:nvContentPartPr>
            <p14:xfrm>
              <a:off x="25626297" y="17901947"/>
              <a:ext cx="360" cy="10080"/>
            </p14:xfrm>
          </p:contentPart>
        </mc:Choice>
        <mc:Fallback xmlns="">
          <p:pic>
            <p:nvPicPr>
              <p:cNvPr id="2023" name="Freihand 2022">
                <a:extLst>
                  <a:ext uri="{FF2B5EF4-FFF2-40B4-BE49-F238E27FC236}">
                    <a16:creationId xmlns:a16="http://schemas.microsoft.com/office/drawing/2014/main" id="{AF1F7518-1319-4AAB-9C5D-7253B1E28562}"/>
                  </a:ext>
                </a:extLst>
              </p:cNvPr>
              <p:cNvPicPr/>
              <p:nvPr/>
            </p:nvPicPr>
            <p:blipFill>
              <a:blip r:embed="rId710"/>
              <a:stretch>
                <a:fillRect/>
              </a:stretch>
            </p:blipFill>
            <p:spPr>
              <a:xfrm>
                <a:off x="25608657" y="17866307"/>
                <a:ext cx="360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2026" name="Freihand 2025">
                <a:extLst>
                  <a:ext uri="{FF2B5EF4-FFF2-40B4-BE49-F238E27FC236}">
                    <a16:creationId xmlns:a16="http://schemas.microsoft.com/office/drawing/2014/main" id="{782F3662-68B1-422C-BB45-87B37FDD8EC9}"/>
                  </a:ext>
                </a:extLst>
              </p14:cNvPr>
              <p14:cNvContentPartPr/>
              <p14:nvPr/>
            </p14:nvContentPartPr>
            <p14:xfrm>
              <a:off x="27623577" y="18504227"/>
              <a:ext cx="360" cy="360"/>
            </p14:xfrm>
          </p:contentPart>
        </mc:Choice>
        <mc:Fallback xmlns="">
          <p:pic>
            <p:nvPicPr>
              <p:cNvPr id="2026" name="Freihand 2025">
                <a:extLst>
                  <a:ext uri="{FF2B5EF4-FFF2-40B4-BE49-F238E27FC236}">
                    <a16:creationId xmlns:a16="http://schemas.microsoft.com/office/drawing/2014/main" id="{782F3662-68B1-422C-BB45-87B37FDD8EC9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7569937" y="183962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2050" name="Freihand 2049">
                <a:extLst>
                  <a:ext uri="{FF2B5EF4-FFF2-40B4-BE49-F238E27FC236}">
                    <a16:creationId xmlns:a16="http://schemas.microsoft.com/office/drawing/2014/main" id="{0ACA5EA4-8A69-4481-8600-F6C3A91C4026}"/>
                  </a:ext>
                </a:extLst>
              </p14:cNvPr>
              <p14:cNvContentPartPr/>
              <p14:nvPr/>
            </p14:nvContentPartPr>
            <p14:xfrm>
              <a:off x="29609697" y="17447627"/>
              <a:ext cx="420840" cy="106200"/>
            </p14:xfrm>
          </p:contentPart>
        </mc:Choice>
        <mc:Fallback xmlns="">
          <p:pic>
            <p:nvPicPr>
              <p:cNvPr id="2050" name="Freihand 2049">
                <a:extLst>
                  <a:ext uri="{FF2B5EF4-FFF2-40B4-BE49-F238E27FC236}">
                    <a16:creationId xmlns:a16="http://schemas.microsoft.com/office/drawing/2014/main" id="{0ACA5EA4-8A69-4481-8600-F6C3A91C4026}"/>
                  </a:ext>
                </a:extLst>
              </p:cNvPr>
              <p:cNvPicPr/>
              <p:nvPr/>
            </p:nvPicPr>
            <p:blipFill>
              <a:blip r:embed="rId713"/>
              <a:stretch>
                <a:fillRect/>
              </a:stretch>
            </p:blipFill>
            <p:spPr>
              <a:xfrm>
                <a:off x="29555697" y="17339987"/>
                <a:ext cx="5284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2051" name="Freihand 2050">
                <a:extLst>
                  <a:ext uri="{FF2B5EF4-FFF2-40B4-BE49-F238E27FC236}">
                    <a16:creationId xmlns:a16="http://schemas.microsoft.com/office/drawing/2014/main" id="{C04A2B0E-DEC6-4354-BE7F-C7D04EDB6D30}"/>
                  </a:ext>
                </a:extLst>
              </p14:cNvPr>
              <p14:cNvContentPartPr/>
              <p14:nvPr/>
            </p14:nvContentPartPr>
            <p14:xfrm>
              <a:off x="26988177" y="16632227"/>
              <a:ext cx="587520" cy="340200"/>
            </p14:xfrm>
          </p:contentPart>
        </mc:Choice>
        <mc:Fallback xmlns="">
          <p:pic>
            <p:nvPicPr>
              <p:cNvPr id="2051" name="Freihand 2050">
                <a:extLst>
                  <a:ext uri="{FF2B5EF4-FFF2-40B4-BE49-F238E27FC236}">
                    <a16:creationId xmlns:a16="http://schemas.microsoft.com/office/drawing/2014/main" id="{C04A2B0E-DEC6-4354-BE7F-C7D04EDB6D30}"/>
                  </a:ext>
                </a:extLst>
              </p:cNvPr>
              <p:cNvPicPr/>
              <p:nvPr/>
            </p:nvPicPr>
            <p:blipFill>
              <a:blip r:embed="rId715"/>
              <a:stretch>
                <a:fillRect/>
              </a:stretch>
            </p:blipFill>
            <p:spPr>
              <a:xfrm>
                <a:off x="26934177" y="16524587"/>
                <a:ext cx="6951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2052" name="Freihand 2051">
                <a:extLst>
                  <a:ext uri="{FF2B5EF4-FFF2-40B4-BE49-F238E27FC236}">
                    <a16:creationId xmlns:a16="http://schemas.microsoft.com/office/drawing/2014/main" id="{A48332AC-4620-4C25-8F13-A7311C4B3660}"/>
                  </a:ext>
                </a:extLst>
              </p14:cNvPr>
              <p14:cNvContentPartPr/>
              <p14:nvPr/>
            </p14:nvContentPartPr>
            <p14:xfrm>
              <a:off x="25996737" y="17397227"/>
              <a:ext cx="207360" cy="171000"/>
            </p14:xfrm>
          </p:contentPart>
        </mc:Choice>
        <mc:Fallback xmlns="">
          <p:pic>
            <p:nvPicPr>
              <p:cNvPr id="2052" name="Freihand 2051">
                <a:extLst>
                  <a:ext uri="{FF2B5EF4-FFF2-40B4-BE49-F238E27FC236}">
                    <a16:creationId xmlns:a16="http://schemas.microsoft.com/office/drawing/2014/main" id="{A48332AC-4620-4C25-8F13-A7311C4B3660}"/>
                  </a:ext>
                </a:extLst>
              </p:cNvPr>
              <p:cNvPicPr/>
              <p:nvPr/>
            </p:nvPicPr>
            <p:blipFill>
              <a:blip r:embed="rId717"/>
              <a:stretch>
                <a:fillRect/>
              </a:stretch>
            </p:blipFill>
            <p:spPr>
              <a:xfrm>
                <a:off x="25943097" y="17289587"/>
                <a:ext cx="31500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8">
            <p14:nvContentPartPr>
              <p14:cNvPr id="2054" name="Freihand 2053">
                <a:extLst>
                  <a:ext uri="{FF2B5EF4-FFF2-40B4-BE49-F238E27FC236}">
                    <a16:creationId xmlns:a16="http://schemas.microsoft.com/office/drawing/2014/main" id="{9FB604D5-B4B6-4555-A275-FF8F0B8B5AC6}"/>
                  </a:ext>
                </a:extLst>
              </p14:cNvPr>
              <p14:cNvContentPartPr/>
              <p14:nvPr/>
            </p14:nvContentPartPr>
            <p14:xfrm>
              <a:off x="25651137" y="17469227"/>
              <a:ext cx="360" cy="360"/>
            </p14:xfrm>
          </p:contentPart>
        </mc:Choice>
        <mc:Fallback xmlns="">
          <p:pic>
            <p:nvPicPr>
              <p:cNvPr id="2054" name="Freihand 2053">
                <a:extLst>
                  <a:ext uri="{FF2B5EF4-FFF2-40B4-BE49-F238E27FC236}">
                    <a16:creationId xmlns:a16="http://schemas.microsoft.com/office/drawing/2014/main" id="{9FB604D5-B4B6-4555-A275-FF8F0B8B5AC6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5597137" y="173612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2055" name="Freihand 2054">
                <a:extLst>
                  <a:ext uri="{FF2B5EF4-FFF2-40B4-BE49-F238E27FC236}">
                    <a16:creationId xmlns:a16="http://schemas.microsoft.com/office/drawing/2014/main" id="{42D18836-34F3-44EB-8B84-179C30C53719}"/>
                  </a:ext>
                </a:extLst>
              </p14:cNvPr>
              <p14:cNvContentPartPr/>
              <p14:nvPr/>
            </p14:nvContentPartPr>
            <p14:xfrm>
              <a:off x="25554657" y="17445467"/>
              <a:ext cx="360" cy="360"/>
            </p14:xfrm>
          </p:contentPart>
        </mc:Choice>
        <mc:Fallback xmlns="">
          <p:pic>
            <p:nvPicPr>
              <p:cNvPr id="2055" name="Freihand 2054">
                <a:extLst>
                  <a:ext uri="{FF2B5EF4-FFF2-40B4-BE49-F238E27FC236}">
                    <a16:creationId xmlns:a16="http://schemas.microsoft.com/office/drawing/2014/main" id="{42D18836-34F3-44EB-8B84-179C30C53719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5500657" y="173378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0">
            <p14:nvContentPartPr>
              <p14:cNvPr id="2056" name="Freihand 2055">
                <a:extLst>
                  <a:ext uri="{FF2B5EF4-FFF2-40B4-BE49-F238E27FC236}">
                    <a16:creationId xmlns:a16="http://schemas.microsoft.com/office/drawing/2014/main" id="{16A31AE7-E52C-4937-AE03-A69C80261E66}"/>
                  </a:ext>
                </a:extLst>
              </p14:cNvPr>
              <p14:cNvContentPartPr/>
              <p14:nvPr/>
            </p14:nvContentPartPr>
            <p14:xfrm>
              <a:off x="25602897" y="17782067"/>
              <a:ext cx="360" cy="360"/>
            </p14:xfrm>
          </p:contentPart>
        </mc:Choice>
        <mc:Fallback xmlns="">
          <p:pic>
            <p:nvPicPr>
              <p:cNvPr id="2056" name="Freihand 2055">
                <a:extLst>
                  <a:ext uri="{FF2B5EF4-FFF2-40B4-BE49-F238E27FC236}">
                    <a16:creationId xmlns:a16="http://schemas.microsoft.com/office/drawing/2014/main" id="{16A31AE7-E52C-4937-AE03-A69C80261E66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5548897" y="176740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2057" name="Freihand 2056">
                <a:extLst>
                  <a:ext uri="{FF2B5EF4-FFF2-40B4-BE49-F238E27FC236}">
                    <a16:creationId xmlns:a16="http://schemas.microsoft.com/office/drawing/2014/main" id="{ABE57405-1E98-4AAB-B04A-DF016D60464A}"/>
                  </a:ext>
                </a:extLst>
              </p14:cNvPr>
              <p14:cNvContentPartPr/>
              <p14:nvPr/>
            </p14:nvContentPartPr>
            <p14:xfrm>
              <a:off x="25722777" y="17710067"/>
              <a:ext cx="360" cy="360"/>
            </p14:xfrm>
          </p:contentPart>
        </mc:Choice>
        <mc:Fallback xmlns="">
          <p:pic>
            <p:nvPicPr>
              <p:cNvPr id="2057" name="Freihand 2056">
                <a:extLst>
                  <a:ext uri="{FF2B5EF4-FFF2-40B4-BE49-F238E27FC236}">
                    <a16:creationId xmlns:a16="http://schemas.microsoft.com/office/drawing/2014/main" id="{ABE57405-1E98-4AAB-B04A-DF016D60464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5669137" y="176024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2058" name="Freihand 2057">
                <a:extLst>
                  <a:ext uri="{FF2B5EF4-FFF2-40B4-BE49-F238E27FC236}">
                    <a16:creationId xmlns:a16="http://schemas.microsoft.com/office/drawing/2014/main" id="{DC2B38E0-EC47-4DF2-AE6C-B520A32159FD}"/>
                  </a:ext>
                </a:extLst>
              </p14:cNvPr>
              <p14:cNvContentPartPr/>
              <p14:nvPr/>
            </p14:nvContentPartPr>
            <p14:xfrm>
              <a:off x="25674537" y="17758307"/>
              <a:ext cx="360" cy="360"/>
            </p14:xfrm>
          </p:contentPart>
        </mc:Choice>
        <mc:Fallback xmlns="">
          <p:pic>
            <p:nvPicPr>
              <p:cNvPr id="2058" name="Freihand 2057">
                <a:extLst>
                  <a:ext uri="{FF2B5EF4-FFF2-40B4-BE49-F238E27FC236}">
                    <a16:creationId xmlns:a16="http://schemas.microsoft.com/office/drawing/2014/main" id="{DC2B38E0-EC47-4DF2-AE6C-B520A32159FD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5620897" y="176506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3">
            <p14:nvContentPartPr>
              <p14:cNvPr id="2059" name="Freihand 2058">
                <a:extLst>
                  <a:ext uri="{FF2B5EF4-FFF2-40B4-BE49-F238E27FC236}">
                    <a16:creationId xmlns:a16="http://schemas.microsoft.com/office/drawing/2014/main" id="{A7D80CA9-745F-4BC9-99AB-D9567827197A}"/>
                  </a:ext>
                </a:extLst>
              </p14:cNvPr>
              <p14:cNvContentPartPr/>
              <p14:nvPr/>
            </p14:nvContentPartPr>
            <p14:xfrm>
              <a:off x="25843017" y="17926787"/>
              <a:ext cx="360" cy="360"/>
            </p14:xfrm>
          </p:contentPart>
        </mc:Choice>
        <mc:Fallback xmlns="">
          <p:pic>
            <p:nvPicPr>
              <p:cNvPr id="2059" name="Freihand 2058">
                <a:extLst>
                  <a:ext uri="{FF2B5EF4-FFF2-40B4-BE49-F238E27FC236}">
                    <a16:creationId xmlns:a16="http://schemas.microsoft.com/office/drawing/2014/main" id="{A7D80CA9-745F-4BC9-99AB-D9567827197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5789017" y="178187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2060" name="Freihand 2059">
                <a:extLst>
                  <a:ext uri="{FF2B5EF4-FFF2-40B4-BE49-F238E27FC236}">
                    <a16:creationId xmlns:a16="http://schemas.microsoft.com/office/drawing/2014/main" id="{B840AFCF-128F-432A-A826-47924CB79D98}"/>
                  </a:ext>
                </a:extLst>
              </p14:cNvPr>
              <p14:cNvContentPartPr/>
              <p14:nvPr/>
            </p14:nvContentPartPr>
            <p14:xfrm>
              <a:off x="25699017" y="17901947"/>
              <a:ext cx="360" cy="360"/>
            </p14:xfrm>
          </p:contentPart>
        </mc:Choice>
        <mc:Fallback xmlns="">
          <p:pic>
            <p:nvPicPr>
              <p:cNvPr id="2060" name="Freihand 2059">
                <a:extLst>
                  <a:ext uri="{FF2B5EF4-FFF2-40B4-BE49-F238E27FC236}">
                    <a16:creationId xmlns:a16="http://schemas.microsoft.com/office/drawing/2014/main" id="{B840AFCF-128F-432A-A826-47924CB79D98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5645377" y="177943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2061" name="Freihand 2060">
                <a:extLst>
                  <a:ext uri="{FF2B5EF4-FFF2-40B4-BE49-F238E27FC236}">
                    <a16:creationId xmlns:a16="http://schemas.microsoft.com/office/drawing/2014/main" id="{DDCBF8CC-E3BD-47C3-940C-55C919C3B726}"/>
                  </a:ext>
                </a:extLst>
              </p14:cNvPr>
              <p14:cNvContentPartPr/>
              <p14:nvPr/>
            </p14:nvContentPartPr>
            <p14:xfrm>
              <a:off x="25771017" y="17901947"/>
              <a:ext cx="360" cy="360"/>
            </p14:xfrm>
          </p:contentPart>
        </mc:Choice>
        <mc:Fallback xmlns="">
          <p:pic>
            <p:nvPicPr>
              <p:cNvPr id="2061" name="Freihand 2060">
                <a:extLst>
                  <a:ext uri="{FF2B5EF4-FFF2-40B4-BE49-F238E27FC236}">
                    <a16:creationId xmlns:a16="http://schemas.microsoft.com/office/drawing/2014/main" id="{DDCBF8CC-E3BD-47C3-940C-55C919C3B726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5717377" y="177943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2062" name="Freihand 2061">
                <a:extLst>
                  <a:ext uri="{FF2B5EF4-FFF2-40B4-BE49-F238E27FC236}">
                    <a16:creationId xmlns:a16="http://schemas.microsoft.com/office/drawing/2014/main" id="{5E69B50B-2541-4DD9-8361-AB250CD8D97B}"/>
                  </a:ext>
                </a:extLst>
              </p14:cNvPr>
              <p14:cNvContentPartPr/>
              <p14:nvPr/>
            </p14:nvContentPartPr>
            <p14:xfrm>
              <a:off x="27335217" y="15640067"/>
              <a:ext cx="360" cy="360"/>
            </p14:xfrm>
          </p:contentPart>
        </mc:Choice>
        <mc:Fallback xmlns="">
          <p:pic>
            <p:nvPicPr>
              <p:cNvPr id="2062" name="Freihand 2061">
                <a:extLst>
                  <a:ext uri="{FF2B5EF4-FFF2-40B4-BE49-F238E27FC236}">
                    <a16:creationId xmlns:a16="http://schemas.microsoft.com/office/drawing/2014/main" id="{5E69B50B-2541-4DD9-8361-AB250CD8D97B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7281577" y="155324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7">
            <p14:nvContentPartPr>
              <p14:cNvPr id="2063" name="Freihand 2062">
                <a:extLst>
                  <a:ext uri="{FF2B5EF4-FFF2-40B4-BE49-F238E27FC236}">
                    <a16:creationId xmlns:a16="http://schemas.microsoft.com/office/drawing/2014/main" id="{F5E928AB-359C-447A-B466-6A6F5EA7C7E2}"/>
                  </a:ext>
                </a:extLst>
              </p14:cNvPr>
              <p14:cNvContentPartPr/>
              <p14:nvPr/>
            </p14:nvContentPartPr>
            <p14:xfrm>
              <a:off x="27335217" y="15640067"/>
              <a:ext cx="360" cy="360"/>
            </p14:xfrm>
          </p:contentPart>
        </mc:Choice>
        <mc:Fallback xmlns="">
          <p:pic>
            <p:nvPicPr>
              <p:cNvPr id="2063" name="Freihand 2062">
                <a:extLst>
                  <a:ext uri="{FF2B5EF4-FFF2-40B4-BE49-F238E27FC236}">
                    <a16:creationId xmlns:a16="http://schemas.microsoft.com/office/drawing/2014/main" id="{F5E928AB-359C-447A-B466-6A6F5EA7C7E2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7281577" y="155324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8">
            <p14:nvContentPartPr>
              <p14:cNvPr id="2064" name="Freihand 2063">
                <a:extLst>
                  <a:ext uri="{FF2B5EF4-FFF2-40B4-BE49-F238E27FC236}">
                    <a16:creationId xmlns:a16="http://schemas.microsoft.com/office/drawing/2014/main" id="{4FD748A7-CE8B-4DE5-BE06-9A974D3523B2}"/>
                  </a:ext>
                </a:extLst>
              </p14:cNvPr>
              <p14:cNvContentPartPr/>
              <p14:nvPr/>
            </p14:nvContentPartPr>
            <p14:xfrm>
              <a:off x="27310737" y="15640067"/>
              <a:ext cx="360" cy="360"/>
            </p14:xfrm>
          </p:contentPart>
        </mc:Choice>
        <mc:Fallback xmlns="">
          <p:pic>
            <p:nvPicPr>
              <p:cNvPr id="2064" name="Freihand 2063">
                <a:extLst>
                  <a:ext uri="{FF2B5EF4-FFF2-40B4-BE49-F238E27FC236}">
                    <a16:creationId xmlns:a16="http://schemas.microsoft.com/office/drawing/2014/main" id="{4FD748A7-CE8B-4DE5-BE06-9A974D3523B2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7257097" y="155324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9">
            <p14:nvContentPartPr>
              <p14:cNvPr id="2065" name="Freihand 2064">
                <a:extLst>
                  <a:ext uri="{FF2B5EF4-FFF2-40B4-BE49-F238E27FC236}">
                    <a16:creationId xmlns:a16="http://schemas.microsoft.com/office/drawing/2014/main" id="{5AB1390E-4165-4CE9-B485-67F771B558FA}"/>
                  </a:ext>
                </a:extLst>
              </p14:cNvPr>
              <p14:cNvContentPartPr/>
              <p14:nvPr/>
            </p14:nvContentPartPr>
            <p14:xfrm>
              <a:off x="27286977" y="15568427"/>
              <a:ext cx="360" cy="360"/>
            </p14:xfrm>
          </p:contentPart>
        </mc:Choice>
        <mc:Fallback xmlns="">
          <p:pic>
            <p:nvPicPr>
              <p:cNvPr id="2065" name="Freihand 2064">
                <a:extLst>
                  <a:ext uri="{FF2B5EF4-FFF2-40B4-BE49-F238E27FC236}">
                    <a16:creationId xmlns:a16="http://schemas.microsoft.com/office/drawing/2014/main" id="{5AB1390E-4165-4CE9-B485-67F771B558F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7233337" y="154604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0">
            <p14:nvContentPartPr>
              <p14:cNvPr id="2066" name="Freihand 2065">
                <a:extLst>
                  <a:ext uri="{FF2B5EF4-FFF2-40B4-BE49-F238E27FC236}">
                    <a16:creationId xmlns:a16="http://schemas.microsoft.com/office/drawing/2014/main" id="{BD01AB00-4AF5-4452-93B6-2ABEBA1D379D}"/>
                  </a:ext>
                </a:extLst>
              </p14:cNvPr>
              <p14:cNvContentPartPr/>
              <p14:nvPr/>
            </p14:nvContentPartPr>
            <p14:xfrm>
              <a:off x="27358977" y="15616667"/>
              <a:ext cx="360" cy="360"/>
            </p14:xfrm>
          </p:contentPart>
        </mc:Choice>
        <mc:Fallback xmlns="">
          <p:pic>
            <p:nvPicPr>
              <p:cNvPr id="2066" name="Freihand 2065">
                <a:extLst>
                  <a:ext uri="{FF2B5EF4-FFF2-40B4-BE49-F238E27FC236}">
                    <a16:creationId xmlns:a16="http://schemas.microsoft.com/office/drawing/2014/main" id="{BD01AB00-4AF5-4452-93B6-2ABEBA1D379D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7305337" y="155086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2067" name="Freihand 2066">
                <a:extLst>
                  <a:ext uri="{FF2B5EF4-FFF2-40B4-BE49-F238E27FC236}">
                    <a16:creationId xmlns:a16="http://schemas.microsoft.com/office/drawing/2014/main" id="{4BB4A651-BA7A-4821-9ACB-868837FDEAE8}"/>
                  </a:ext>
                </a:extLst>
              </p14:cNvPr>
              <p14:cNvContentPartPr/>
              <p14:nvPr/>
            </p14:nvContentPartPr>
            <p14:xfrm>
              <a:off x="27407217" y="15688307"/>
              <a:ext cx="360" cy="58680"/>
            </p14:xfrm>
          </p:contentPart>
        </mc:Choice>
        <mc:Fallback xmlns="">
          <p:pic>
            <p:nvPicPr>
              <p:cNvPr id="2067" name="Freihand 2066">
                <a:extLst>
                  <a:ext uri="{FF2B5EF4-FFF2-40B4-BE49-F238E27FC236}">
                    <a16:creationId xmlns:a16="http://schemas.microsoft.com/office/drawing/2014/main" id="{4BB4A651-BA7A-4821-9ACB-868837FDEAE8}"/>
                  </a:ext>
                </a:extLst>
              </p:cNvPr>
              <p:cNvPicPr/>
              <p:nvPr/>
            </p:nvPicPr>
            <p:blipFill>
              <a:blip r:embed="rId732"/>
              <a:stretch>
                <a:fillRect/>
              </a:stretch>
            </p:blipFill>
            <p:spPr>
              <a:xfrm>
                <a:off x="27353217" y="15580667"/>
                <a:ext cx="1080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2068" name="Freihand 2067">
                <a:extLst>
                  <a:ext uri="{FF2B5EF4-FFF2-40B4-BE49-F238E27FC236}">
                    <a16:creationId xmlns:a16="http://schemas.microsoft.com/office/drawing/2014/main" id="{AEF2AC62-FB2C-4FF6-B99E-E510B771C328}"/>
                  </a:ext>
                </a:extLst>
              </p14:cNvPr>
              <p14:cNvContentPartPr/>
              <p14:nvPr/>
            </p14:nvContentPartPr>
            <p14:xfrm>
              <a:off x="27455457" y="15929507"/>
              <a:ext cx="360" cy="360"/>
            </p14:xfrm>
          </p:contentPart>
        </mc:Choice>
        <mc:Fallback xmlns="">
          <p:pic>
            <p:nvPicPr>
              <p:cNvPr id="2068" name="Freihand 2067">
                <a:extLst>
                  <a:ext uri="{FF2B5EF4-FFF2-40B4-BE49-F238E27FC236}">
                    <a16:creationId xmlns:a16="http://schemas.microsoft.com/office/drawing/2014/main" id="{AEF2AC62-FB2C-4FF6-B99E-E510B771C328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7401457" y="158215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2069" name="Freihand 2068">
                <a:extLst>
                  <a:ext uri="{FF2B5EF4-FFF2-40B4-BE49-F238E27FC236}">
                    <a16:creationId xmlns:a16="http://schemas.microsoft.com/office/drawing/2014/main" id="{F5A0FD70-30A0-47C8-9AEC-1AAF77CDF3FE}"/>
                  </a:ext>
                </a:extLst>
              </p14:cNvPr>
              <p14:cNvContentPartPr/>
              <p14:nvPr/>
            </p14:nvContentPartPr>
            <p14:xfrm>
              <a:off x="27455457" y="15977747"/>
              <a:ext cx="360" cy="43200"/>
            </p14:xfrm>
          </p:contentPart>
        </mc:Choice>
        <mc:Fallback xmlns="">
          <p:pic>
            <p:nvPicPr>
              <p:cNvPr id="2069" name="Freihand 2068">
                <a:extLst>
                  <a:ext uri="{FF2B5EF4-FFF2-40B4-BE49-F238E27FC236}">
                    <a16:creationId xmlns:a16="http://schemas.microsoft.com/office/drawing/2014/main" id="{F5A0FD70-30A0-47C8-9AEC-1AAF77CDF3FE}"/>
                  </a:ext>
                </a:extLst>
              </p:cNvPr>
              <p:cNvPicPr/>
              <p:nvPr/>
            </p:nvPicPr>
            <p:blipFill>
              <a:blip r:embed="rId735"/>
              <a:stretch>
                <a:fillRect/>
              </a:stretch>
            </p:blipFill>
            <p:spPr>
              <a:xfrm>
                <a:off x="27401457" y="15869747"/>
                <a:ext cx="1080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6">
            <p14:nvContentPartPr>
              <p14:cNvPr id="2070" name="Freihand 2069">
                <a:extLst>
                  <a:ext uri="{FF2B5EF4-FFF2-40B4-BE49-F238E27FC236}">
                    <a16:creationId xmlns:a16="http://schemas.microsoft.com/office/drawing/2014/main" id="{B19B9B04-4997-4E8A-B16E-9BB7FF342456}"/>
                  </a:ext>
                </a:extLst>
              </p14:cNvPr>
              <p14:cNvContentPartPr/>
              <p14:nvPr/>
            </p14:nvContentPartPr>
            <p14:xfrm>
              <a:off x="31546137" y="16723307"/>
              <a:ext cx="360" cy="360"/>
            </p14:xfrm>
          </p:contentPart>
        </mc:Choice>
        <mc:Fallback xmlns="">
          <p:pic>
            <p:nvPicPr>
              <p:cNvPr id="2070" name="Freihand 2069">
                <a:extLst>
                  <a:ext uri="{FF2B5EF4-FFF2-40B4-BE49-F238E27FC236}">
                    <a16:creationId xmlns:a16="http://schemas.microsoft.com/office/drawing/2014/main" id="{B19B9B04-4997-4E8A-B16E-9BB7FF342456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492497" y="166156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7">
            <p14:nvContentPartPr>
              <p14:cNvPr id="2071" name="Freihand 2070">
                <a:extLst>
                  <a:ext uri="{FF2B5EF4-FFF2-40B4-BE49-F238E27FC236}">
                    <a16:creationId xmlns:a16="http://schemas.microsoft.com/office/drawing/2014/main" id="{29877D11-AA8E-4C0F-AEDE-C897B19F5A9C}"/>
                  </a:ext>
                </a:extLst>
              </p14:cNvPr>
              <p14:cNvContentPartPr/>
              <p14:nvPr/>
            </p14:nvContentPartPr>
            <p14:xfrm>
              <a:off x="31474497" y="16843547"/>
              <a:ext cx="360" cy="360"/>
            </p14:xfrm>
          </p:contentPart>
        </mc:Choice>
        <mc:Fallback xmlns="">
          <p:pic>
            <p:nvPicPr>
              <p:cNvPr id="2071" name="Freihand 2070">
                <a:extLst>
                  <a:ext uri="{FF2B5EF4-FFF2-40B4-BE49-F238E27FC236}">
                    <a16:creationId xmlns:a16="http://schemas.microsoft.com/office/drawing/2014/main" id="{29877D11-AA8E-4C0F-AEDE-C897B19F5A9C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420497" y="167355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8">
            <p14:nvContentPartPr>
              <p14:cNvPr id="2072" name="Freihand 2071">
                <a:extLst>
                  <a:ext uri="{FF2B5EF4-FFF2-40B4-BE49-F238E27FC236}">
                    <a16:creationId xmlns:a16="http://schemas.microsoft.com/office/drawing/2014/main" id="{54366853-D120-467A-A8DB-8E8B42C2F911}"/>
                  </a:ext>
                </a:extLst>
              </p14:cNvPr>
              <p14:cNvContentPartPr/>
              <p14:nvPr/>
            </p14:nvContentPartPr>
            <p14:xfrm>
              <a:off x="31401777" y="16819787"/>
              <a:ext cx="360" cy="360"/>
            </p14:xfrm>
          </p:contentPart>
        </mc:Choice>
        <mc:Fallback xmlns="">
          <p:pic>
            <p:nvPicPr>
              <p:cNvPr id="2072" name="Freihand 2071">
                <a:extLst>
                  <a:ext uri="{FF2B5EF4-FFF2-40B4-BE49-F238E27FC236}">
                    <a16:creationId xmlns:a16="http://schemas.microsoft.com/office/drawing/2014/main" id="{54366853-D120-467A-A8DB-8E8B42C2F911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347777" y="167121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9">
            <p14:nvContentPartPr>
              <p14:cNvPr id="2074" name="Freihand 2073">
                <a:extLst>
                  <a:ext uri="{FF2B5EF4-FFF2-40B4-BE49-F238E27FC236}">
                    <a16:creationId xmlns:a16="http://schemas.microsoft.com/office/drawing/2014/main" id="{47DE6D35-3142-4225-99D6-971A3BBA26C5}"/>
                  </a:ext>
                </a:extLst>
              </p14:cNvPr>
              <p14:cNvContentPartPr/>
              <p14:nvPr/>
            </p14:nvContentPartPr>
            <p14:xfrm>
              <a:off x="25000617" y="18455987"/>
              <a:ext cx="821520" cy="3193200"/>
            </p14:xfrm>
          </p:contentPart>
        </mc:Choice>
        <mc:Fallback xmlns="">
          <p:pic>
            <p:nvPicPr>
              <p:cNvPr id="2074" name="Freihand 2073">
                <a:extLst>
                  <a:ext uri="{FF2B5EF4-FFF2-40B4-BE49-F238E27FC236}">
                    <a16:creationId xmlns:a16="http://schemas.microsoft.com/office/drawing/2014/main" id="{47DE6D35-3142-4225-99D6-971A3BBA26C5}"/>
                  </a:ext>
                </a:extLst>
              </p:cNvPr>
              <p:cNvPicPr/>
              <p:nvPr/>
            </p:nvPicPr>
            <p:blipFill>
              <a:blip r:embed="rId740"/>
              <a:stretch>
                <a:fillRect/>
              </a:stretch>
            </p:blipFill>
            <p:spPr>
              <a:xfrm>
                <a:off x="24910977" y="18275987"/>
                <a:ext cx="1001160" cy="35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1">
            <p14:nvContentPartPr>
              <p14:cNvPr id="2075" name="Freihand 2074">
                <a:extLst>
                  <a:ext uri="{FF2B5EF4-FFF2-40B4-BE49-F238E27FC236}">
                    <a16:creationId xmlns:a16="http://schemas.microsoft.com/office/drawing/2014/main" id="{BA025420-4043-4509-A142-5DAA7A18D7B4}"/>
                  </a:ext>
                </a:extLst>
              </p14:cNvPr>
              <p14:cNvContentPartPr/>
              <p14:nvPr/>
            </p14:nvContentPartPr>
            <p14:xfrm>
              <a:off x="25073337" y="19201547"/>
              <a:ext cx="685080" cy="2107440"/>
            </p14:xfrm>
          </p:contentPart>
        </mc:Choice>
        <mc:Fallback xmlns="">
          <p:pic>
            <p:nvPicPr>
              <p:cNvPr id="2075" name="Freihand 2074">
                <a:extLst>
                  <a:ext uri="{FF2B5EF4-FFF2-40B4-BE49-F238E27FC236}">
                    <a16:creationId xmlns:a16="http://schemas.microsoft.com/office/drawing/2014/main" id="{BA025420-4043-4509-A142-5DAA7A18D7B4}"/>
                  </a:ext>
                </a:extLst>
              </p:cNvPr>
              <p:cNvPicPr/>
              <p:nvPr/>
            </p:nvPicPr>
            <p:blipFill>
              <a:blip r:embed="rId742"/>
              <a:stretch>
                <a:fillRect/>
              </a:stretch>
            </p:blipFill>
            <p:spPr>
              <a:xfrm>
                <a:off x="24983697" y="19021907"/>
                <a:ext cx="864720" cy="24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3">
            <p14:nvContentPartPr>
              <p14:cNvPr id="2076" name="Freihand 2075">
                <a:extLst>
                  <a:ext uri="{FF2B5EF4-FFF2-40B4-BE49-F238E27FC236}">
                    <a16:creationId xmlns:a16="http://schemas.microsoft.com/office/drawing/2014/main" id="{48A7BD47-D065-4A32-950D-24EC4A34BBE7}"/>
                  </a:ext>
                </a:extLst>
              </p14:cNvPr>
              <p14:cNvContentPartPr/>
              <p14:nvPr/>
            </p14:nvContentPartPr>
            <p14:xfrm>
              <a:off x="25169817" y="19514747"/>
              <a:ext cx="649440" cy="2615760"/>
            </p14:xfrm>
          </p:contentPart>
        </mc:Choice>
        <mc:Fallback xmlns="">
          <p:pic>
            <p:nvPicPr>
              <p:cNvPr id="2076" name="Freihand 2075">
                <a:extLst>
                  <a:ext uri="{FF2B5EF4-FFF2-40B4-BE49-F238E27FC236}">
                    <a16:creationId xmlns:a16="http://schemas.microsoft.com/office/drawing/2014/main" id="{48A7BD47-D065-4A32-950D-24EC4A34BBE7}"/>
                  </a:ext>
                </a:extLst>
              </p:cNvPr>
              <p:cNvPicPr/>
              <p:nvPr/>
            </p:nvPicPr>
            <p:blipFill>
              <a:blip r:embed="rId744"/>
              <a:stretch>
                <a:fillRect/>
              </a:stretch>
            </p:blipFill>
            <p:spPr>
              <a:xfrm>
                <a:off x="25080177" y="19334747"/>
                <a:ext cx="829080" cy="29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5">
            <p14:nvContentPartPr>
              <p14:cNvPr id="2077" name="Freihand 2076">
                <a:extLst>
                  <a:ext uri="{FF2B5EF4-FFF2-40B4-BE49-F238E27FC236}">
                    <a16:creationId xmlns:a16="http://schemas.microsoft.com/office/drawing/2014/main" id="{DFC8AF12-A63B-4B85-A85C-539798EFBD7D}"/>
                  </a:ext>
                </a:extLst>
              </p14:cNvPr>
              <p14:cNvContentPartPr/>
              <p14:nvPr/>
            </p14:nvContentPartPr>
            <p14:xfrm>
              <a:off x="25963977" y="22041227"/>
              <a:ext cx="360" cy="360"/>
            </p14:xfrm>
          </p:contentPart>
        </mc:Choice>
        <mc:Fallback xmlns="">
          <p:pic>
            <p:nvPicPr>
              <p:cNvPr id="2077" name="Freihand 2076">
                <a:extLst>
                  <a:ext uri="{FF2B5EF4-FFF2-40B4-BE49-F238E27FC236}">
                    <a16:creationId xmlns:a16="http://schemas.microsoft.com/office/drawing/2014/main" id="{DFC8AF12-A63B-4B85-A85C-539798EFBD7D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25873977" y="2186122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2078" name="Freihand 2077">
                <a:extLst>
                  <a:ext uri="{FF2B5EF4-FFF2-40B4-BE49-F238E27FC236}">
                    <a16:creationId xmlns:a16="http://schemas.microsoft.com/office/drawing/2014/main" id="{DB121B45-954E-45C7-A38D-AC5FA2004735}"/>
                  </a:ext>
                </a:extLst>
              </p14:cNvPr>
              <p14:cNvContentPartPr/>
              <p14:nvPr/>
            </p14:nvContentPartPr>
            <p14:xfrm>
              <a:off x="26035617" y="21824507"/>
              <a:ext cx="360" cy="360"/>
            </p14:xfrm>
          </p:contentPart>
        </mc:Choice>
        <mc:Fallback xmlns="">
          <p:pic>
            <p:nvPicPr>
              <p:cNvPr id="2078" name="Freihand 2077">
                <a:extLst>
                  <a:ext uri="{FF2B5EF4-FFF2-40B4-BE49-F238E27FC236}">
                    <a16:creationId xmlns:a16="http://schemas.microsoft.com/office/drawing/2014/main" id="{DB121B45-954E-45C7-A38D-AC5FA2004735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25945977" y="2164486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8">
            <p14:nvContentPartPr>
              <p14:cNvPr id="2079" name="Freihand 2078">
                <a:extLst>
                  <a:ext uri="{FF2B5EF4-FFF2-40B4-BE49-F238E27FC236}">
                    <a16:creationId xmlns:a16="http://schemas.microsoft.com/office/drawing/2014/main" id="{6BF296BF-BC2E-4329-AB35-19A604A4FEEF}"/>
                  </a:ext>
                </a:extLst>
              </p14:cNvPr>
              <p14:cNvContentPartPr/>
              <p14:nvPr/>
            </p14:nvContentPartPr>
            <p14:xfrm>
              <a:off x="26035617" y="21488267"/>
              <a:ext cx="360" cy="360"/>
            </p14:xfrm>
          </p:contentPart>
        </mc:Choice>
        <mc:Fallback xmlns="">
          <p:pic>
            <p:nvPicPr>
              <p:cNvPr id="2079" name="Freihand 2078">
                <a:extLst>
                  <a:ext uri="{FF2B5EF4-FFF2-40B4-BE49-F238E27FC236}">
                    <a16:creationId xmlns:a16="http://schemas.microsoft.com/office/drawing/2014/main" id="{6BF296BF-BC2E-4329-AB35-19A604A4FEEF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25945977" y="2130826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9">
            <p14:nvContentPartPr>
              <p14:cNvPr id="2080" name="Freihand 2079">
                <a:extLst>
                  <a:ext uri="{FF2B5EF4-FFF2-40B4-BE49-F238E27FC236}">
                    <a16:creationId xmlns:a16="http://schemas.microsoft.com/office/drawing/2014/main" id="{799B8F60-BAC7-4490-9602-32D4D2F5A86A}"/>
                  </a:ext>
                </a:extLst>
              </p14:cNvPr>
              <p14:cNvContentPartPr/>
              <p14:nvPr/>
            </p14:nvContentPartPr>
            <p14:xfrm>
              <a:off x="26035617" y="21440027"/>
              <a:ext cx="360" cy="360"/>
            </p14:xfrm>
          </p:contentPart>
        </mc:Choice>
        <mc:Fallback xmlns="">
          <p:pic>
            <p:nvPicPr>
              <p:cNvPr id="2080" name="Freihand 2079">
                <a:extLst>
                  <a:ext uri="{FF2B5EF4-FFF2-40B4-BE49-F238E27FC236}">
                    <a16:creationId xmlns:a16="http://schemas.microsoft.com/office/drawing/2014/main" id="{799B8F60-BAC7-4490-9602-32D4D2F5A86A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25945977" y="2126002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0">
            <p14:nvContentPartPr>
              <p14:cNvPr id="2081" name="Freihand 2080">
                <a:extLst>
                  <a:ext uri="{FF2B5EF4-FFF2-40B4-BE49-F238E27FC236}">
                    <a16:creationId xmlns:a16="http://schemas.microsoft.com/office/drawing/2014/main" id="{AE54F02A-7E08-4335-9C92-10FE35C4520A}"/>
                  </a:ext>
                </a:extLst>
              </p14:cNvPr>
              <p14:cNvContentPartPr/>
              <p14:nvPr/>
            </p14:nvContentPartPr>
            <p14:xfrm>
              <a:off x="25939137" y="20982467"/>
              <a:ext cx="360" cy="360"/>
            </p14:xfrm>
          </p:contentPart>
        </mc:Choice>
        <mc:Fallback xmlns="">
          <p:pic>
            <p:nvPicPr>
              <p:cNvPr id="2081" name="Freihand 2080">
                <a:extLst>
                  <a:ext uri="{FF2B5EF4-FFF2-40B4-BE49-F238E27FC236}">
                    <a16:creationId xmlns:a16="http://schemas.microsoft.com/office/drawing/2014/main" id="{AE54F02A-7E08-4335-9C92-10FE35C4520A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25849497" y="2080282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1">
            <p14:nvContentPartPr>
              <p14:cNvPr id="2082" name="Freihand 2081">
                <a:extLst>
                  <a:ext uri="{FF2B5EF4-FFF2-40B4-BE49-F238E27FC236}">
                    <a16:creationId xmlns:a16="http://schemas.microsoft.com/office/drawing/2014/main" id="{035ED83F-0FC9-41C2-8107-D76F07BAEB63}"/>
                  </a:ext>
                </a:extLst>
              </p14:cNvPr>
              <p14:cNvContentPartPr/>
              <p14:nvPr/>
            </p14:nvContentPartPr>
            <p14:xfrm>
              <a:off x="25939137" y="20693387"/>
              <a:ext cx="168480" cy="289440"/>
            </p14:xfrm>
          </p:contentPart>
        </mc:Choice>
        <mc:Fallback xmlns="">
          <p:pic>
            <p:nvPicPr>
              <p:cNvPr id="2082" name="Freihand 2081">
                <a:extLst>
                  <a:ext uri="{FF2B5EF4-FFF2-40B4-BE49-F238E27FC236}">
                    <a16:creationId xmlns:a16="http://schemas.microsoft.com/office/drawing/2014/main" id="{035ED83F-0FC9-41C2-8107-D76F07BAEB63}"/>
                  </a:ext>
                </a:extLst>
              </p:cNvPr>
              <p:cNvPicPr/>
              <p:nvPr/>
            </p:nvPicPr>
            <p:blipFill>
              <a:blip r:embed="rId752"/>
              <a:stretch>
                <a:fillRect/>
              </a:stretch>
            </p:blipFill>
            <p:spPr>
              <a:xfrm>
                <a:off x="25849497" y="20513387"/>
                <a:ext cx="34812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3">
            <p14:nvContentPartPr>
              <p14:cNvPr id="2083" name="Freihand 2082">
                <a:extLst>
                  <a:ext uri="{FF2B5EF4-FFF2-40B4-BE49-F238E27FC236}">
                    <a16:creationId xmlns:a16="http://schemas.microsoft.com/office/drawing/2014/main" id="{498A4357-5FC8-40B0-AAF4-FEF3C9B3BB8D}"/>
                  </a:ext>
                </a:extLst>
              </p14:cNvPr>
              <p14:cNvContentPartPr/>
              <p14:nvPr/>
            </p14:nvContentPartPr>
            <p14:xfrm>
              <a:off x="26107617" y="20669627"/>
              <a:ext cx="360" cy="360"/>
            </p14:xfrm>
          </p:contentPart>
        </mc:Choice>
        <mc:Fallback xmlns="">
          <p:pic>
            <p:nvPicPr>
              <p:cNvPr id="2083" name="Freihand 2082">
                <a:extLst>
                  <a:ext uri="{FF2B5EF4-FFF2-40B4-BE49-F238E27FC236}">
                    <a16:creationId xmlns:a16="http://schemas.microsoft.com/office/drawing/2014/main" id="{498A4357-5FC8-40B0-AAF4-FEF3C9B3BB8D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26017617" y="2048962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4">
            <p14:nvContentPartPr>
              <p14:cNvPr id="2084" name="Freihand 2083">
                <a:extLst>
                  <a:ext uri="{FF2B5EF4-FFF2-40B4-BE49-F238E27FC236}">
                    <a16:creationId xmlns:a16="http://schemas.microsoft.com/office/drawing/2014/main" id="{B510E890-3BFA-452E-9EB6-5436D8D520E6}"/>
                  </a:ext>
                </a:extLst>
              </p14:cNvPr>
              <p14:cNvContentPartPr/>
              <p14:nvPr/>
            </p14:nvContentPartPr>
            <p14:xfrm>
              <a:off x="24609657" y="18195347"/>
              <a:ext cx="2297160" cy="2474640"/>
            </p14:xfrm>
          </p:contentPart>
        </mc:Choice>
        <mc:Fallback xmlns="">
          <p:pic>
            <p:nvPicPr>
              <p:cNvPr id="2084" name="Freihand 2083">
                <a:extLst>
                  <a:ext uri="{FF2B5EF4-FFF2-40B4-BE49-F238E27FC236}">
                    <a16:creationId xmlns:a16="http://schemas.microsoft.com/office/drawing/2014/main" id="{B510E890-3BFA-452E-9EB6-5436D8D520E6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24520017" y="18015347"/>
                <a:ext cx="2476800" cy="28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6">
            <p14:nvContentPartPr>
              <p14:cNvPr id="2087" name="Freihand 2086">
                <a:extLst>
                  <a:ext uri="{FF2B5EF4-FFF2-40B4-BE49-F238E27FC236}">
                    <a16:creationId xmlns:a16="http://schemas.microsoft.com/office/drawing/2014/main" id="{0E6367FB-C869-4FBD-B328-B40EF97B192B}"/>
                  </a:ext>
                </a:extLst>
              </p14:cNvPr>
              <p14:cNvContentPartPr/>
              <p14:nvPr/>
            </p14:nvContentPartPr>
            <p14:xfrm>
              <a:off x="24639537" y="18893747"/>
              <a:ext cx="153000" cy="573120"/>
            </p14:xfrm>
          </p:contentPart>
        </mc:Choice>
        <mc:Fallback xmlns="">
          <p:pic>
            <p:nvPicPr>
              <p:cNvPr id="2087" name="Freihand 2086">
                <a:extLst>
                  <a:ext uri="{FF2B5EF4-FFF2-40B4-BE49-F238E27FC236}">
                    <a16:creationId xmlns:a16="http://schemas.microsoft.com/office/drawing/2014/main" id="{0E6367FB-C869-4FBD-B328-B40EF97B192B}"/>
                  </a:ext>
                </a:extLst>
              </p:cNvPr>
              <p:cNvPicPr/>
              <p:nvPr/>
            </p:nvPicPr>
            <p:blipFill>
              <a:blip r:embed="rId757"/>
              <a:stretch>
                <a:fillRect/>
              </a:stretch>
            </p:blipFill>
            <p:spPr>
              <a:xfrm>
                <a:off x="24549897" y="18713747"/>
                <a:ext cx="332640" cy="9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8">
            <p14:nvContentPartPr>
              <p14:cNvPr id="2088" name="Freihand 2087">
                <a:extLst>
                  <a:ext uri="{FF2B5EF4-FFF2-40B4-BE49-F238E27FC236}">
                    <a16:creationId xmlns:a16="http://schemas.microsoft.com/office/drawing/2014/main" id="{898E2F08-0C0B-4032-AB9F-851DB9AE3F5B}"/>
                  </a:ext>
                </a:extLst>
              </p14:cNvPr>
              <p14:cNvContentPartPr/>
              <p14:nvPr/>
            </p14:nvContentPartPr>
            <p14:xfrm>
              <a:off x="24808737" y="19346267"/>
              <a:ext cx="194040" cy="667800"/>
            </p14:xfrm>
          </p:contentPart>
        </mc:Choice>
        <mc:Fallback xmlns="">
          <p:pic>
            <p:nvPicPr>
              <p:cNvPr id="2088" name="Freihand 2087">
                <a:extLst>
                  <a:ext uri="{FF2B5EF4-FFF2-40B4-BE49-F238E27FC236}">
                    <a16:creationId xmlns:a16="http://schemas.microsoft.com/office/drawing/2014/main" id="{898E2F08-0C0B-4032-AB9F-851DB9AE3F5B}"/>
                  </a:ext>
                </a:extLst>
              </p:cNvPr>
              <p:cNvPicPr/>
              <p:nvPr/>
            </p:nvPicPr>
            <p:blipFill>
              <a:blip r:embed="rId759"/>
              <a:stretch>
                <a:fillRect/>
              </a:stretch>
            </p:blipFill>
            <p:spPr>
              <a:xfrm>
                <a:off x="24719097" y="19166627"/>
                <a:ext cx="373680" cy="10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0">
            <p14:nvContentPartPr>
              <p14:cNvPr id="2090" name="Freihand 2089">
                <a:extLst>
                  <a:ext uri="{FF2B5EF4-FFF2-40B4-BE49-F238E27FC236}">
                    <a16:creationId xmlns:a16="http://schemas.microsoft.com/office/drawing/2014/main" id="{7EC7B39E-3BBC-4C89-A744-7222B7122307}"/>
                  </a:ext>
                </a:extLst>
              </p14:cNvPr>
              <p14:cNvContentPartPr/>
              <p14:nvPr/>
            </p14:nvContentPartPr>
            <p14:xfrm>
              <a:off x="25774257" y="18562187"/>
              <a:ext cx="932040" cy="2444400"/>
            </p14:xfrm>
          </p:contentPart>
        </mc:Choice>
        <mc:Fallback xmlns="">
          <p:pic>
            <p:nvPicPr>
              <p:cNvPr id="2090" name="Freihand 2089">
                <a:extLst>
                  <a:ext uri="{FF2B5EF4-FFF2-40B4-BE49-F238E27FC236}">
                    <a16:creationId xmlns:a16="http://schemas.microsoft.com/office/drawing/2014/main" id="{7EC7B39E-3BBC-4C89-A744-7222B7122307}"/>
                  </a:ext>
                </a:extLst>
              </p:cNvPr>
              <p:cNvPicPr/>
              <p:nvPr/>
            </p:nvPicPr>
            <p:blipFill>
              <a:blip r:embed="rId761"/>
              <a:stretch>
                <a:fillRect/>
              </a:stretch>
            </p:blipFill>
            <p:spPr>
              <a:xfrm>
                <a:off x="25684257" y="18382187"/>
                <a:ext cx="1111680" cy="28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2">
            <p14:nvContentPartPr>
              <p14:cNvPr id="2381" name="Freihand 2380">
                <a:extLst>
                  <a:ext uri="{FF2B5EF4-FFF2-40B4-BE49-F238E27FC236}">
                    <a16:creationId xmlns:a16="http://schemas.microsoft.com/office/drawing/2014/main" id="{4E5C1433-D9E7-450B-8B64-F23D2D001F27}"/>
                  </a:ext>
                </a:extLst>
              </p14:cNvPr>
              <p14:cNvContentPartPr/>
              <p14:nvPr/>
            </p14:nvContentPartPr>
            <p14:xfrm>
              <a:off x="28542657" y="18486947"/>
              <a:ext cx="54720" cy="43920"/>
            </p14:xfrm>
          </p:contentPart>
        </mc:Choice>
        <mc:Fallback xmlns="">
          <p:pic>
            <p:nvPicPr>
              <p:cNvPr id="2381" name="Freihand 2380">
                <a:extLst>
                  <a:ext uri="{FF2B5EF4-FFF2-40B4-BE49-F238E27FC236}">
                    <a16:creationId xmlns:a16="http://schemas.microsoft.com/office/drawing/2014/main" id="{4E5C1433-D9E7-450B-8B64-F23D2D001F27}"/>
                  </a:ext>
                </a:extLst>
              </p:cNvPr>
              <p:cNvPicPr/>
              <p:nvPr/>
            </p:nvPicPr>
            <p:blipFill>
              <a:blip r:embed="rId763"/>
              <a:stretch>
                <a:fillRect/>
              </a:stretch>
            </p:blipFill>
            <p:spPr>
              <a:xfrm>
                <a:off x="28453017" y="18307307"/>
                <a:ext cx="2343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4">
            <p14:nvContentPartPr>
              <p14:cNvPr id="2380" name="Freihand 2379">
                <a:extLst>
                  <a:ext uri="{FF2B5EF4-FFF2-40B4-BE49-F238E27FC236}">
                    <a16:creationId xmlns:a16="http://schemas.microsoft.com/office/drawing/2014/main" id="{0AE084DA-BAF9-4A79-A061-00CB494C91D1}"/>
                  </a:ext>
                </a:extLst>
              </p14:cNvPr>
              <p14:cNvContentPartPr/>
              <p14:nvPr/>
            </p14:nvContentPartPr>
            <p14:xfrm>
              <a:off x="28114617" y="18492707"/>
              <a:ext cx="218160" cy="276480"/>
            </p14:xfrm>
          </p:contentPart>
        </mc:Choice>
        <mc:Fallback xmlns="">
          <p:pic>
            <p:nvPicPr>
              <p:cNvPr id="2380" name="Freihand 2379">
                <a:extLst>
                  <a:ext uri="{FF2B5EF4-FFF2-40B4-BE49-F238E27FC236}">
                    <a16:creationId xmlns:a16="http://schemas.microsoft.com/office/drawing/2014/main" id="{0AE084DA-BAF9-4A79-A061-00CB494C91D1}"/>
                  </a:ext>
                </a:extLst>
              </p:cNvPr>
              <p:cNvPicPr/>
              <p:nvPr/>
            </p:nvPicPr>
            <p:blipFill>
              <a:blip r:embed="rId765"/>
              <a:stretch>
                <a:fillRect/>
              </a:stretch>
            </p:blipFill>
            <p:spPr>
              <a:xfrm>
                <a:off x="28024617" y="18313067"/>
                <a:ext cx="39780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6">
            <p14:nvContentPartPr>
              <p14:cNvPr id="2379" name="Freihand 2378">
                <a:extLst>
                  <a:ext uri="{FF2B5EF4-FFF2-40B4-BE49-F238E27FC236}">
                    <a16:creationId xmlns:a16="http://schemas.microsoft.com/office/drawing/2014/main" id="{21D6723C-5730-4314-ADC8-C79269894E4A}"/>
                  </a:ext>
                </a:extLst>
              </p14:cNvPr>
              <p14:cNvContentPartPr/>
              <p14:nvPr/>
            </p14:nvContentPartPr>
            <p14:xfrm>
              <a:off x="28060257" y="18600707"/>
              <a:ext cx="272160" cy="752040"/>
            </p14:xfrm>
          </p:contentPart>
        </mc:Choice>
        <mc:Fallback xmlns="">
          <p:pic>
            <p:nvPicPr>
              <p:cNvPr id="2379" name="Freihand 2378">
                <a:extLst>
                  <a:ext uri="{FF2B5EF4-FFF2-40B4-BE49-F238E27FC236}">
                    <a16:creationId xmlns:a16="http://schemas.microsoft.com/office/drawing/2014/main" id="{21D6723C-5730-4314-ADC8-C79269894E4A}"/>
                  </a:ext>
                </a:extLst>
              </p:cNvPr>
              <p:cNvPicPr/>
              <p:nvPr/>
            </p:nvPicPr>
            <p:blipFill>
              <a:blip r:embed="rId767"/>
              <a:stretch>
                <a:fillRect/>
              </a:stretch>
            </p:blipFill>
            <p:spPr>
              <a:xfrm>
                <a:off x="27970257" y="18420707"/>
                <a:ext cx="451800" cy="11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8">
            <p14:nvContentPartPr>
              <p14:cNvPr id="2369" name="Freihand 2368">
                <a:extLst>
                  <a:ext uri="{FF2B5EF4-FFF2-40B4-BE49-F238E27FC236}">
                    <a16:creationId xmlns:a16="http://schemas.microsoft.com/office/drawing/2014/main" id="{D7442645-AD85-4392-BF5B-1F0618353427}"/>
                  </a:ext>
                </a:extLst>
              </p14:cNvPr>
              <p14:cNvContentPartPr/>
              <p14:nvPr/>
            </p14:nvContentPartPr>
            <p14:xfrm>
              <a:off x="28582617" y="18552467"/>
              <a:ext cx="28080" cy="29520"/>
            </p14:xfrm>
          </p:contentPart>
        </mc:Choice>
        <mc:Fallback xmlns="">
          <p:pic>
            <p:nvPicPr>
              <p:cNvPr id="2369" name="Freihand 2368">
                <a:extLst>
                  <a:ext uri="{FF2B5EF4-FFF2-40B4-BE49-F238E27FC236}">
                    <a16:creationId xmlns:a16="http://schemas.microsoft.com/office/drawing/2014/main" id="{D7442645-AD85-4392-BF5B-1F0618353427}"/>
                  </a:ext>
                </a:extLst>
              </p:cNvPr>
              <p:cNvPicPr/>
              <p:nvPr/>
            </p:nvPicPr>
            <p:blipFill>
              <a:blip r:embed="rId769"/>
              <a:stretch>
                <a:fillRect/>
              </a:stretch>
            </p:blipFill>
            <p:spPr>
              <a:xfrm>
                <a:off x="28492977" y="18372467"/>
                <a:ext cx="2077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0">
            <p14:nvContentPartPr>
              <p14:cNvPr id="2093" name="Freihand 2092">
                <a:extLst>
                  <a:ext uri="{FF2B5EF4-FFF2-40B4-BE49-F238E27FC236}">
                    <a16:creationId xmlns:a16="http://schemas.microsoft.com/office/drawing/2014/main" id="{3D20346B-4D41-4180-8FBE-E19F77669016}"/>
                  </a:ext>
                </a:extLst>
              </p14:cNvPr>
              <p14:cNvContentPartPr/>
              <p14:nvPr/>
            </p14:nvContentPartPr>
            <p14:xfrm>
              <a:off x="28201017" y="19153667"/>
              <a:ext cx="360" cy="360"/>
            </p14:xfrm>
          </p:contentPart>
        </mc:Choice>
        <mc:Fallback xmlns="">
          <p:pic>
            <p:nvPicPr>
              <p:cNvPr id="2093" name="Freihand 2092">
                <a:extLst>
                  <a:ext uri="{FF2B5EF4-FFF2-40B4-BE49-F238E27FC236}">
                    <a16:creationId xmlns:a16="http://schemas.microsoft.com/office/drawing/2014/main" id="{3D20346B-4D41-4180-8FBE-E19F77669016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28111377" y="1897366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1">
            <p14:nvContentPartPr>
              <p14:cNvPr id="2094" name="Freihand 2093">
                <a:extLst>
                  <a:ext uri="{FF2B5EF4-FFF2-40B4-BE49-F238E27FC236}">
                    <a16:creationId xmlns:a16="http://schemas.microsoft.com/office/drawing/2014/main" id="{83C21586-0CFE-462E-AA58-BFC72EA3D38A}"/>
                  </a:ext>
                </a:extLst>
              </p14:cNvPr>
              <p14:cNvContentPartPr/>
              <p14:nvPr/>
            </p14:nvContentPartPr>
            <p14:xfrm>
              <a:off x="28249257" y="19178147"/>
              <a:ext cx="360" cy="360"/>
            </p14:xfrm>
          </p:contentPart>
        </mc:Choice>
        <mc:Fallback xmlns="">
          <p:pic>
            <p:nvPicPr>
              <p:cNvPr id="2094" name="Freihand 2093">
                <a:extLst>
                  <a:ext uri="{FF2B5EF4-FFF2-40B4-BE49-F238E27FC236}">
                    <a16:creationId xmlns:a16="http://schemas.microsoft.com/office/drawing/2014/main" id="{83C21586-0CFE-462E-AA58-BFC72EA3D38A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28159617" y="189981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2096" name="Freihand 2095">
                <a:extLst>
                  <a:ext uri="{FF2B5EF4-FFF2-40B4-BE49-F238E27FC236}">
                    <a16:creationId xmlns:a16="http://schemas.microsoft.com/office/drawing/2014/main" id="{ADCE82F9-8221-487F-A6D6-729987D83B9F}"/>
                  </a:ext>
                </a:extLst>
              </p14:cNvPr>
              <p14:cNvContentPartPr/>
              <p14:nvPr/>
            </p14:nvContentPartPr>
            <p14:xfrm>
              <a:off x="28370217" y="18888707"/>
              <a:ext cx="360" cy="360"/>
            </p14:xfrm>
          </p:contentPart>
        </mc:Choice>
        <mc:Fallback xmlns="">
          <p:pic>
            <p:nvPicPr>
              <p:cNvPr id="2096" name="Freihand 2095">
                <a:extLst>
                  <a:ext uri="{FF2B5EF4-FFF2-40B4-BE49-F238E27FC236}">
                    <a16:creationId xmlns:a16="http://schemas.microsoft.com/office/drawing/2014/main" id="{ADCE82F9-8221-487F-A6D6-729987D83B9F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28280577" y="1870906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2097" name="Freihand 2096">
                <a:extLst>
                  <a:ext uri="{FF2B5EF4-FFF2-40B4-BE49-F238E27FC236}">
                    <a16:creationId xmlns:a16="http://schemas.microsoft.com/office/drawing/2014/main" id="{76B228CB-A8E5-4CD9-9725-ABBB6803D2C1}"/>
                  </a:ext>
                </a:extLst>
              </p14:cNvPr>
              <p14:cNvContentPartPr/>
              <p14:nvPr/>
            </p14:nvContentPartPr>
            <p14:xfrm>
              <a:off x="27888177" y="18865307"/>
              <a:ext cx="360" cy="360"/>
            </p14:xfrm>
          </p:contentPart>
        </mc:Choice>
        <mc:Fallback xmlns="">
          <p:pic>
            <p:nvPicPr>
              <p:cNvPr id="2097" name="Freihand 2096">
                <a:extLst>
                  <a:ext uri="{FF2B5EF4-FFF2-40B4-BE49-F238E27FC236}">
                    <a16:creationId xmlns:a16="http://schemas.microsoft.com/office/drawing/2014/main" id="{76B228CB-A8E5-4CD9-9725-ABBB6803D2C1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27798537" y="1868530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4">
            <p14:nvContentPartPr>
              <p14:cNvPr id="2098" name="Freihand 2097">
                <a:extLst>
                  <a:ext uri="{FF2B5EF4-FFF2-40B4-BE49-F238E27FC236}">
                    <a16:creationId xmlns:a16="http://schemas.microsoft.com/office/drawing/2014/main" id="{8FEC0AB5-601F-4D07-96E1-03CC41CC3E3E}"/>
                  </a:ext>
                </a:extLst>
              </p14:cNvPr>
              <p14:cNvContentPartPr/>
              <p14:nvPr/>
            </p14:nvContentPartPr>
            <p14:xfrm>
              <a:off x="27984657" y="18840827"/>
              <a:ext cx="360" cy="360"/>
            </p14:xfrm>
          </p:contentPart>
        </mc:Choice>
        <mc:Fallback xmlns="">
          <p:pic>
            <p:nvPicPr>
              <p:cNvPr id="2098" name="Freihand 2097">
                <a:extLst>
                  <a:ext uri="{FF2B5EF4-FFF2-40B4-BE49-F238E27FC236}">
                    <a16:creationId xmlns:a16="http://schemas.microsoft.com/office/drawing/2014/main" id="{8FEC0AB5-601F-4D07-96E1-03CC41CC3E3E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27895017" y="1866082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2099" name="Freihand 2098">
                <a:extLst>
                  <a:ext uri="{FF2B5EF4-FFF2-40B4-BE49-F238E27FC236}">
                    <a16:creationId xmlns:a16="http://schemas.microsoft.com/office/drawing/2014/main" id="{FDF2282C-CD65-4C77-BF6D-E97A6614ABF6}"/>
                  </a:ext>
                </a:extLst>
              </p14:cNvPr>
              <p14:cNvContentPartPr/>
              <p14:nvPr/>
            </p14:nvContentPartPr>
            <p14:xfrm>
              <a:off x="28104897" y="18840827"/>
              <a:ext cx="360" cy="360"/>
            </p14:xfrm>
          </p:contentPart>
        </mc:Choice>
        <mc:Fallback xmlns="">
          <p:pic>
            <p:nvPicPr>
              <p:cNvPr id="2099" name="Freihand 2098">
                <a:extLst>
                  <a:ext uri="{FF2B5EF4-FFF2-40B4-BE49-F238E27FC236}">
                    <a16:creationId xmlns:a16="http://schemas.microsoft.com/office/drawing/2014/main" id="{FDF2282C-CD65-4C77-BF6D-E97A6614ABF6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28014897" y="1866082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6">
            <p14:nvContentPartPr>
              <p14:cNvPr id="2100" name="Freihand 2099">
                <a:extLst>
                  <a:ext uri="{FF2B5EF4-FFF2-40B4-BE49-F238E27FC236}">
                    <a16:creationId xmlns:a16="http://schemas.microsoft.com/office/drawing/2014/main" id="{891069E0-DFC7-4D64-A782-D36CE77DFFBD}"/>
                  </a:ext>
                </a:extLst>
              </p14:cNvPr>
              <p14:cNvContentPartPr/>
              <p14:nvPr/>
            </p14:nvContentPartPr>
            <p14:xfrm>
              <a:off x="28081137" y="18985187"/>
              <a:ext cx="360" cy="360"/>
            </p14:xfrm>
          </p:contentPart>
        </mc:Choice>
        <mc:Fallback xmlns="">
          <p:pic>
            <p:nvPicPr>
              <p:cNvPr id="2100" name="Freihand 2099">
                <a:extLst>
                  <a:ext uri="{FF2B5EF4-FFF2-40B4-BE49-F238E27FC236}">
                    <a16:creationId xmlns:a16="http://schemas.microsoft.com/office/drawing/2014/main" id="{891069E0-DFC7-4D64-A782-D36CE77DFFBD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27991137" y="188055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2111" name="Freihand 2110">
                <a:extLst>
                  <a:ext uri="{FF2B5EF4-FFF2-40B4-BE49-F238E27FC236}">
                    <a16:creationId xmlns:a16="http://schemas.microsoft.com/office/drawing/2014/main" id="{D61BD02A-451D-45DC-B00C-0B91C9CB2AE1}"/>
                  </a:ext>
                </a:extLst>
              </p14:cNvPr>
              <p14:cNvContentPartPr/>
              <p14:nvPr/>
            </p14:nvContentPartPr>
            <p14:xfrm>
              <a:off x="25048857" y="19923707"/>
              <a:ext cx="409320" cy="1346040"/>
            </p14:xfrm>
          </p:contentPart>
        </mc:Choice>
        <mc:Fallback xmlns="">
          <p:pic>
            <p:nvPicPr>
              <p:cNvPr id="2111" name="Freihand 2110">
                <a:extLst>
                  <a:ext uri="{FF2B5EF4-FFF2-40B4-BE49-F238E27FC236}">
                    <a16:creationId xmlns:a16="http://schemas.microsoft.com/office/drawing/2014/main" id="{D61BD02A-451D-45DC-B00C-0B91C9CB2AE1}"/>
                  </a:ext>
                </a:extLst>
              </p:cNvPr>
              <p:cNvPicPr/>
              <p:nvPr/>
            </p:nvPicPr>
            <p:blipFill>
              <a:blip r:embed="rId778"/>
              <a:stretch>
                <a:fillRect/>
              </a:stretch>
            </p:blipFill>
            <p:spPr>
              <a:xfrm>
                <a:off x="24959217" y="19744067"/>
                <a:ext cx="588960" cy="17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2316" name="Freihand 2315">
                <a:extLst>
                  <a:ext uri="{FF2B5EF4-FFF2-40B4-BE49-F238E27FC236}">
                    <a16:creationId xmlns:a16="http://schemas.microsoft.com/office/drawing/2014/main" id="{3EFB7D2E-C3BA-4CE4-9970-21227CCC8EFA}"/>
                  </a:ext>
                </a:extLst>
              </p14:cNvPr>
              <p14:cNvContentPartPr/>
              <p14:nvPr/>
            </p14:nvContentPartPr>
            <p14:xfrm>
              <a:off x="25047417" y="17942627"/>
              <a:ext cx="22320" cy="29880"/>
            </p14:xfrm>
          </p:contentPart>
        </mc:Choice>
        <mc:Fallback xmlns="">
          <p:pic>
            <p:nvPicPr>
              <p:cNvPr id="2316" name="Freihand 2315">
                <a:extLst>
                  <a:ext uri="{FF2B5EF4-FFF2-40B4-BE49-F238E27FC236}">
                    <a16:creationId xmlns:a16="http://schemas.microsoft.com/office/drawing/2014/main" id="{3EFB7D2E-C3BA-4CE4-9970-21227CCC8EFA}"/>
                  </a:ext>
                </a:extLst>
              </p:cNvPr>
              <p:cNvPicPr/>
              <p:nvPr/>
            </p:nvPicPr>
            <p:blipFill>
              <a:blip r:embed="rId780"/>
              <a:stretch>
                <a:fillRect/>
              </a:stretch>
            </p:blipFill>
            <p:spPr>
              <a:xfrm>
                <a:off x="24957417" y="17762987"/>
                <a:ext cx="2019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2315" name="Freihand 2314">
                <a:extLst>
                  <a:ext uri="{FF2B5EF4-FFF2-40B4-BE49-F238E27FC236}">
                    <a16:creationId xmlns:a16="http://schemas.microsoft.com/office/drawing/2014/main" id="{36B0CC66-1864-4B9C-835D-75F20EAE9267}"/>
                  </a:ext>
                </a:extLst>
              </p14:cNvPr>
              <p14:cNvContentPartPr/>
              <p14:nvPr/>
            </p14:nvContentPartPr>
            <p14:xfrm>
              <a:off x="25081977" y="17886467"/>
              <a:ext cx="10800" cy="34560"/>
            </p14:xfrm>
          </p:contentPart>
        </mc:Choice>
        <mc:Fallback xmlns="">
          <p:pic>
            <p:nvPicPr>
              <p:cNvPr id="2315" name="Freihand 2314">
                <a:extLst>
                  <a:ext uri="{FF2B5EF4-FFF2-40B4-BE49-F238E27FC236}">
                    <a16:creationId xmlns:a16="http://schemas.microsoft.com/office/drawing/2014/main" id="{36B0CC66-1864-4B9C-835D-75F20EAE9267}"/>
                  </a:ext>
                </a:extLst>
              </p:cNvPr>
              <p:cNvPicPr/>
              <p:nvPr/>
            </p:nvPicPr>
            <p:blipFill>
              <a:blip r:embed="rId782"/>
              <a:stretch>
                <a:fillRect/>
              </a:stretch>
            </p:blipFill>
            <p:spPr>
              <a:xfrm>
                <a:off x="24992337" y="17706827"/>
                <a:ext cx="1904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2314" name="Freihand 2313">
                <a:extLst>
                  <a:ext uri="{FF2B5EF4-FFF2-40B4-BE49-F238E27FC236}">
                    <a16:creationId xmlns:a16="http://schemas.microsoft.com/office/drawing/2014/main" id="{2BD9415D-5055-4696-B546-767104B94530}"/>
                  </a:ext>
                </a:extLst>
              </p14:cNvPr>
              <p14:cNvContentPartPr/>
              <p14:nvPr/>
            </p14:nvContentPartPr>
            <p14:xfrm>
              <a:off x="25093137" y="17595227"/>
              <a:ext cx="242640" cy="199440"/>
            </p14:xfrm>
          </p:contentPart>
        </mc:Choice>
        <mc:Fallback xmlns="">
          <p:pic>
            <p:nvPicPr>
              <p:cNvPr id="2314" name="Freihand 2313">
                <a:extLst>
                  <a:ext uri="{FF2B5EF4-FFF2-40B4-BE49-F238E27FC236}">
                    <a16:creationId xmlns:a16="http://schemas.microsoft.com/office/drawing/2014/main" id="{2BD9415D-5055-4696-B546-767104B94530}"/>
                  </a:ext>
                </a:extLst>
              </p:cNvPr>
              <p:cNvPicPr/>
              <p:nvPr/>
            </p:nvPicPr>
            <p:blipFill>
              <a:blip r:embed="rId784"/>
              <a:stretch>
                <a:fillRect/>
              </a:stretch>
            </p:blipFill>
            <p:spPr>
              <a:xfrm>
                <a:off x="25003497" y="17415227"/>
                <a:ext cx="4222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5">
            <p14:nvContentPartPr>
              <p14:cNvPr id="2302" name="Freihand 2301">
                <a:extLst>
                  <a:ext uri="{FF2B5EF4-FFF2-40B4-BE49-F238E27FC236}">
                    <a16:creationId xmlns:a16="http://schemas.microsoft.com/office/drawing/2014/main" id="{3AE35BC8-CA4E-4005-9713-38FA072D4C76}"/>
                  </a:ext>
                </a:extLst>
              </p14:cNvPr>
              <p14:cNvContentPartPr/>
              <p14:nvPr/>
            </p14:nvContentPartPr>
            <p14:xfrm>
              <a:off x="25359537" y="17879987"/>
              <a:ext cx="170640" cy="479880"/>
            </p14:xfrm>
          </p:contentPart>
        </mc:Choice>
        <mc:Fallback xmlns="">
          <p:pic>
            <p:nvPicPr>
              <p:cNvPr id="2302" name="Freihand 2301">
                <a:extLst>
                  <a:ext uri="{FF2B5EF4-FFF2-40B4-BE49-F238E27FC236}">
                    <a16:creationId xmlns:a16="http://schemas.microsoft.com/office/drawing/2014/main" id="{3AE35BC8-CA4E-4005-9713-38FA072D4C76}"/>
                  </a:ext>
                </a:extLst>
              </p:cNvPr>
              <p:cNvPicPr/>
              <p:nvPr/>
            </p:nvPicPr>
            <p:blipFill>
              <a:blip r:embed="rId786"/>
              <a:stretch>
                <a:fillRect/>
              </a:stretch>
            </p:blipFill>
            <p:spPr>
              <a:xfrm>
                <a:off x="25269897" y="17699987"/>
                <a:ext cx="35028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7">
            <p14:nvContentPartPr>
              <p14:cNvPr id="2114" name="Freihand 2113">
                <a:extLst>
                  <a:ext uri="{FF2B5EF4-FFF2-40B4-BE49-F238E27FC236}">
                    <a16:creationId xmlns:a16="http://schemas.microsoft.com/office/drawing/2014/main" id="{E5203702-30C5-4157-A6C9-EB78DF570FB4}"/>
                  </a:ext>
                </a:extLst>
              </p14:cNvPr>
              <p14:cNvContentPartPr/>
              <p14:nvPr/>
            </p14:nvContentPartPr>
            <p14:xfrm>
              <a:off x="26479497" y="19441667"/>
              <a:ext cx="736200" cy="96840"/>
            </p14:xfrm>
          </p:contentPart>
        </mc:Choice>
        <mc:Fallback xmlns="">
          <p:pic>
            <p:nvPicPr>
              <p:cNvPr id="2114" name="Freihand 2113">
                <a:extLst>
                  <a:ext uri="{FF2B5EF4-FFF2-40B4-BE49-F238E27FC236}">
                    <a16:creationId xmlns:a16="http://schemas.microsoft.com/office/drawing/2014/main" id="{E5203702-30C5-4157-A6C9-EB78DF570FB4}"/>
                  </a:ext>
                </a:extLst>
              </p:cNvPr>
              <p:cNvPicPr/>
              <p:nvPr/>
            </p:nvPicPr>
            <p:blipFill>
              <a:blip r:embed="rId788"/>
              <a:stretch>
                <a:fillRect/>
              </a:stretch>
            </p:blipFill>
            <p:spPr>
              <a:xfrm>
                <a:off x="26389857" y="19262027"/>
                <a:ext cx="9158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9">
            <p14:nvContentPartPr>
              <p14:cNvPr id="2377" name="Freihand 2376">
                <a:extLst>
                  <a:ext uri="{FF2B5EF4-FFF2-40B4-BE49-F238E27FC236}">
                    <a16:creationId xmlns:a16="http://schemas.microsoft.com/office/drawing/2014/main" id="{D09B284F-ADD3-4162-AC06-40391404FFB3}"/>
                  </a:ext>
                </a:extLst>
              </p14:cNvPr>
              <p14:cNvContentPartPr/>
              <p14:nvPr/>
            </p14:nvContentPartPr>
            <p14:xfrm>
              <a:off x="27077457" y="19019387"/>
              <a:ext cx="18000" cy="13320"/>
            </p14:xfrm>
          </p:contentPart>
        </mc:Choice>
        <mc:Fallback xmlns="">
          <p:pic>
            <p:nvPicPr>
              <p:cNvPr id="2377" name="Freihand 2376">
                <a:extLst>
                  <a:ext uri="{FF2B5EF4-FFF2-40B4-BE49-F238E27FC236}">
                    <a16:creationId xmlns:a16="http://schemas.microsoft.com/office/drawing/2014/main" id="{D09B284F-ADD3-4162-AC06-40391404FFB3}"/>
                  </a:ext>
                </a:extLst>
              </p:cNvPr>
              <p:cNvPicPr/>
              <p:nvPr/>
            </p:nvPicPr>
            <p:blipFill>
              <a:blip r:embed="rId790"/>
              <a:stretch>
                <a:fillRect/>
              </a:stretch>
            </p:blipFill>
            <p:spPr>
              <a:xfrm>
                <a:off x="26987817" y="18839387"/>
                <a:ext cx="1976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1">
            <p14:nvContentPartPr>
              <p14:cNvPr id="2376" name="Freihand 2375">
                <a:extLst>
                  <a:ext uri="{FF2B5EF4-FFF2-40B4-BE49-F238E27FC236}">
                    <a16:creationId xmlns:a16="http://schemas.microsoft.com/office/drawing/2014/main" id="{C57714E3-B732-4581-BEFC-250C353CD9B5}"/>
                  </a:ext>
                </a:extLst>
              </p14:cNvPr>
              <p14:cNvContentPartPr/>
              <p14:nvPr/>
            </p14:nvContentPartPr>
            <p14:xfrm>
              <a:off x="27097977" y="19034147"/>
              <a:ext cx="165600" cy="192600"/>
            </p14:xfrm>
          </p:contentPart>
        </mc:Choice>
        <mc:Fallback xmlns="">
          <p:pic>
            <p:nvPicPr>
              <p:cNvPr id="2376" name="Freihand 2375">
                <a:extLst>
                  <a:ext uri="{FF2B5EF4-FFF2-40B4-BE49-F238E27FC236}">
                    <a16:creationId xmlns:a16="http://schemas.microsoft.com/office/drawing/2014/main" id="{C57714E3-B732-4581-BEFC-250C353CD9B5}"/>
                  </a:ext>
                </a:extLst>
              </p:cNvPr>
              <p:cNvPicPr/>
              <p:nvPr/>
            </p:nvPicPr>
            <p:blipFill>
              <a:blip r:embed="rId792"/>
              <a:stretch>
                <a:fillRect/>
              </a:stretch>
            </p:blipFill>
            <p:spPr>
              <a:xfrm>
                <a:off x="27007977" y="18854147"/>
                <a:ext cx="34524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3">
            <p14:nvContentPartPr>
              <p14:cNvPr id="2116" name="Freihand 2115">
                <a:extLst>
                  <a:ext uri="{FF2B5EF4-FFF2-40B4-BE49-F238E27FC236}">
                    <a16:creationId xmlns:a16="http://schemas.microsoft.com/office/drawing/2014/main" id="{7617313C-B097-47C4-9B26-6A7CF8DFDF62}"/>
                  </a:ext>
                </a:extLst>
              </p14:cNvPr>
              <p14:cNvContentPartPr/>
              <p14:nvPr/>
            </p14:nvContentPartPr>
            <p14:xfrm>
              <a:off x="24880737" y="18960707"/>
              <a:ext cx="360" cy="360"/>
            </p14:xfrm>
          </p:contentPart>
        </mc:Choice>
        <mc:Fallback xmlns="">
          <p:pic>
            <p:nvPicPr>
              <p:cNvPr id="2116" name="Freihand 2115">
                <a:extLst>
                  <a:ext uri="{FF2B5EF4-FFF2-40B4-BE49-F238E27FC236}">
                    <a16:creationId xmlns:a16="http://schemas.microsoft.com/office/drawing/2014/main" id="{7617313C-B097-47C4-9B26-6A7CF8DFDF62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24826737" y="188530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5">
            <p14:nvContentPartPr>
              <p14:cNvPr id="2117" name="Freihand 2116">
                <a:extLst>
                  <a:ext uri="{FF2B5EF4-FFF2-40B4-BE49-F238E27FC236}">
                    <a16:creationId xmlns:a16="http://schemas.microsoft.com/office/drawing/2014/main" id="{9A42420F-0873-43D9-AC23-BB4AF4B00560}"/>
                  </a:ext>
                </a:extLst>
              </p14:cNvPr>
              <p14:cNvContentPartPr/>
              <p14:nvPr/>
            </p14:nvContentPartPr>
            <p14:xfrm>
              <a:off x="24399417" y="18865307"/>
              <a:ext cx="360" cy="360"/>
            </p14:xfrm>
          </p:contentPart>
        </mc:Choice>
        <mc:Fallback xmlns="">
          <p:pic>
            <p:nvPicPr>
              <p:cNvPr id="2117" name="Freihand 2116">
                <a:extLst>
                  <a:ext uri="{FF2B5EF4-FFF2-40B4-BE49-F238E27FC236}">
                    <a16:creationId xmlns:a16="http://schemas.microsoft.com/office/drawing/2014/main" id="{9A42420F-0873-43D9-AC23-BB4AF4B00560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24345777" y="187573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2119" name="Freihand 2118">
                <a:extLst>
                  <a:ext uri="{FF2B5EF4-FFF2-40B4-BE49-F238E27FC236}">
                    <a16:creationId xmlns:a16="http://schemas.microsoft.com/office/drawing/2014/main" id="{0E94EE42-8E95-44F7-A293-94B825B664D4}"/>
                  </a:ext>
                </a:extLst>
              </p14:cNvPr>
              <p14:cNvContentPartPr/>
              <p14:nvPr/>
            </p14:nvContentPartPr>
            <p14:xfrm>
              <a:off x="25210137" y="18766667"/>
              <a:ext cx="1116000" cy="1855080"/>
            </p14:xfrm>
          </p:contentPart>
        </mc:Choice>
        <mc:Fallback xmlns="">
          <p:pic>
            <p:nvPicPr>
              <p:cNvPr id="2119" name="Freihand 2118">
                <a:extLst>
                  <a:ext uri="{FF2B5EF4-FFF2-40B4-BE49-F238E27FC236}">
                    <a16:creationId xmlns:a16="http://schemas.microsoft.com/office/drawing/2014/main" id="{0E94EE42-8E95-44F7-A293-94B825B664D4}"/>
                  </a:ext>
                </a:extLst>
              </p:cNvPr>
              <p:cNvPicPr/>
              <p:nvPr/>
            </p:nvPicPr>
            <p:blipFill>
              <a:blip r:embed="rId797"/>
              <a:stretch>
                <a:fillRect/>
              </a:stretch>
            </p:blipFill>
            <p:spPr>
              <a:xfrm>
                <a:off x="25156137" y="18658667"/>
                <a:ext cx="1223640" cy="20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2120" name="Freihand 2119">
                <a:extLst>
                  <a:ext uri="{FF2B5EF4-FFF2-40B4-BE49-F238E27FC236}">
                    <a16:creationId xmlns:a16="http://schemas.microsoft.com/office/drawing/2014/main" id="{E56BD823-140A-4D31-B73C-1E15A6C008B2}"/>
                  </a:ext>
                </a:extLst>
              </p14:cNvPr>
              <p14:cNvContentPartPr/>
              <p14:nvPr/>
            </p14:nvContentPartPr>
            <p14:xfrm>
              <a:off x="24519657" y="18792587"/>
              <a:ext cx="360" cy="360"/>
            </p14:xfrm>
          </p:contentPart>
        </mc:Choice>
        <mc:Fallback xmlns="">
          <p:pic>
            <p:nvPicPr>
              <p:cNvPr id="2120" name="Freihand 2119">
                <a:extLst>
                  <a:ext uri="{FF2B5EF4-FFF2-40B4-BE49-F238E27FC236}">
                    <a16:creationId xmlns:a16="http://schemas.microsoft.com/office/drawing/2014/main" id="{E56BD823-140A-4D31-B73C-1E15A6C008B2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24465657" y="186845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9">
            <p14:nvContentPartPr>
              <p14:cNvPr id="2121" name="Freihand 2120">
                <a:extLst>
                  <a:ext uri="{FF2B5EF4-FFF2-40B4-BE49-F238E27FC236}">
                    <a16:creationId xmlns:a16="http://schemas.microsoft.com/office/drawing/2014/main" id="{6B73DF0E-0414-4461-AEE4-973BAA13FDE5}"/>
                  </a:ext>
                </a:extLst>
              </p14:cNvPr>
              <p14:cNvContentPartPr/>
              <p14:nvPr/>
            </p14:nvContentPartPr>
            <p14:xfrm>
              <a:off x="24374937" y="18792587"/>
              <a:ext cx="360" cy="360"/>
            </p14:xfrm>
          </p:contentPart>
        </mc:Choice>
        <mc:Fallback xmlns="">
          <p:pic>
            <p:nvPicPr>
              <p:cNvPr id="2121" name="Freihand 2120">
                <a:extLst>
                  <a:ext uri="{FF2B5EF4-FFF2-40B4-BE49-F238E27FC236}">
                    <a16:creationId xmlns:a16="http://schemas.microsoft.com/office/drawing/2014/main" id="{6B73DF0E-0414-4461-AEE4-973BAA13FDE5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24321297" y="186845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2122" name="Freihand 2121">
                <a:extLst>
                  <a:ext uri="{FF2B5EF4-FFF2-40B4-BE49-F238E27FC236}">
                    <a16:creationId xmlns:a16="http://schemas.microsoft.com/office/drawing/2014/main" id="{6F57786A-BC64-4457-B2EC-43FCC6C289AF}"/>
                  </a:ext>
                </a:extLst>
              </p14:cNvPr>
              <p14:cNvContentPartPr/>
              <p14:nvPr/>
            </p14:nvContentPartPr>
            <p14:xfrm>
              <a:off x="24447657" y="18840827"/>
              <a:ext cx="287280" cy="353520"/>
            </p14:xfrm>
          </p:contentPart>
        </mc:Choice>
        <mc:Fallback xmlns="">
          <p:pic>
            <p:nvPicPr>
              <p:cNvPr id="2122" name="Freihand 2121">
                <a:extLst>
                  <a:ext uri="{FF2B5EF4-FFF2-40B4-BE49-F238E27FC236}">
                    <a16:creationId xmlns:a16="http://schemas.microsoft.com/office/drawing/2014/main" id="{6F57786A-BC64-4457-B2EC-43FCC6C289AF}"/>
                  </a:ext>
                </a:extLst>
              </p:cNvPr>
              <p:cNvPicPr/>
              <p:nvPr/>
            </p:nvPicPr>
            <p:blipFill>
              <a:blip r:embed="rId801"/>
              <a:stretch>
                <a:fillRect/>
              </a:stretch>
            </p:blipFill>
            <p:spPr>
              <a:xfrm>
                <a:off x="24394017" y="18732827"/>
                <a:ext cx="39492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2126" name="Freihand 2125">
                <a:extLst>
                  <a:ext uri="{FF2B5EF4-FFF2-40B4-BE49-F238E27FC236}">
                    <a16:creationId xmlns:a16="http://schemas.microsoft.com/office/drawing/2014/main" id="{52956967-6997-49B3-91C9-017EE3569C4E}"/>
                  </a:ext>
                </a:extLst>
              </p14:cNvPr>
              <p14:cNvContentPartPr/>
              <p14:nvPr/>
            </p14:nvContentPartPr>
            <p14:xfrm>
              <a:off x="24687777" y="18672347"/>
              <a:ext cx="360" cy="360"/>
            </p14:xfrm>
          </p:contentPart>
        </mc:Choice>
        <mc:Fallback xmlns="">
          <p:pic>
            <p:nvPicPr>
              <p:cNvPr id="2126" name="Freihand 2125">
                <a:extLst>
                  <a:ext uri="{FF2B5EF4-FFF2-40B4-BE49-F238E27FC236}">
                    <a16:creationId xmlns:a16="http://schemas.microsoft.com/office/drawing/2014/main" id="{52956967-6997-49B3-91C9-017EE3569C4E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24634137" y="185647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3">
            <p14:nvContentPartPr>
              <p14:cNvPr id="2127" name="Freihand 2126">
                <a:extLst>
                  <a:ext uri="{FF2B5EF4-FFF2-40B4-BE49-F238E27FC236}">
                    <a16:creationId xmlns:a16="http://schemas.microsoft.com/office/drawing/2014/main" id="{19D824C1-C329-498D-B743-36D1EE9669CE}"/>
                  </a:ext>
                </a:extLst>
              </p14:cNvPr>
              <p14:cNvContentPartPr/>
              <p14:nvPr/>
            </p14:nvContentPartPr>
            <p14:xfrm>
              <a:off x="25169817" y="18335747"/>
              <a:ext cx="360" cy="360"/>
            </p14:xfrm>
          </p:contentPart>
        </mc:Choice>
        <mc:Fallback xmlns="">
          <p:pic>
            <p:nvPicPr>
              <p:cNvPr id="2127" name="Freihand 2126">
                <a:extLst>
                  <a:ext uri="{FF2B5EF4-FFF2-40B4-BE49-F238E27FC236}">
                    <a16:creationId xmlns:a16="http://schemas.microsoft.com/office/drawing/2014/main" id="{19D824C1-C329-498D-B743-36D1EE9669CE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25116177" y="182281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2128" name="Freihand 2127">
                <a:extLst>
                  <a:ext uri="{FF2B5EF4-FFF2-40B4-BE49-F238E27FC236}">
                    <a16:creationId xmlns:a16="http://schemas.microsoft.com/office/drawing/2014/main" id="{D0E3FEFC-7C83-4FDA-80FE-5E36FB583C15}"/>
                  </a:ext>
                </a:extLst>
              </p14:cNvPr>
              <p14:cNvContentPartPr/>
              <p14:nvPr/>
            </p14:nvContentPartPr>
            <p14:xfrm>
              <a:off x="25169817" y="18335747"/>
              <a:ext cx="360" cy="360"/>
            </p14:xfrm>
          </p:contentPart>
        </mc:Choice>
        <mc:Fallback xmlns="">
          <p:pic>
            <p:nvPicPr>
              <p:cNvPr id="2128" name="Freihand 2127">
                <a:extLst>
                  <a:ext uri="{FF2B5EF4-FFF2-40B4-BE49-F238E27FC236}">
                    <a16:creationId xmlns:a16="http://schemas.microsoft.com/office/drawing/2014/main" id="{D0E3FEFC-7C83-4FDA-80FE-5E36FB583C15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25116177" y="182281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5">
            <p14:nvContentPartPr>
              <p14:cNvPr id="2129" name="Freihand 2128">
                <a:extLst>
                  <a:ext uri="{FF2B5EF4-FFF2-40B4-BE49-F238E27FC236}">
                    <a16:creationId xmlns:a16="http://schemas.microsoft.com/office/drawing/2014/main" id="{E41BB48A-9EE8-4F47-B850-DF99694409D3}"/>
                  </a:ext>
                </a:extLst>
              </p14:cNvPr>
              <p14:cNvContentPartPr/>
              <p14:nvPr/>
            </p14:nvContentPartPr>
            <p14:xfrm>
              <a:off x="25169817" y="18307307"/>
              <a:ext cx="33480" cy="29160"/>
            </p14:xfrm>
          </p:contentPart>
        </mc:Choice>
        <mc:Fallback xmlns="">
          <p:pic>
            <p:nvPicPr>
              <p:cNvPr id="2129" name="Freihand 2128">
                <a:extLst>
                  <a:ext uri="{FF2B5EF4-FFF2-40B4-BE49-F238E27FC236}">
                    <a16:creationId xmlns:a16="http://schemas.microsoft.com/office/drawing/2014/main" id="{E41BB48A-9EE8-4F47-B850-DF99694409D3}"/>
                  </a:ext>
                </a:extLst>
              </p:cNvPr>
              <p:cNvPicPr/>
              <p:nvPr/>
            </p:nvPicPr>
            <p:blipFill>
              <a:blip r:embed="rId806"/>
              <a:stretch>
                <a:fillRect/>
              </a:stretch>
            </p:blipFill>
            <p:spPr>
              <a:xfrm>
                <a:off x="25116177" y="18199307"/>
                <a:ext cx="1411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7">
            <p14:nvContentPartPr>
              <p14:cNvPr id="2130" name="Freihand 2129">
                <a:extLst>
                  <a:ext uri="{FF2B5EF4-FFF2-40B4-BE49-F238E27FC236}">
                    <a16:creationId xmlns:a16="http://schemas.microsoft.com/office/drawing/2014/main" id="{3C8ADEB2-C07E-428B-BAB1-4BEF11FCB63C}"/>
                  </a:ext>
                </a:extLst>
              </p14:cNvPr>
              <p14:cNvContentPartPr/>
              <p14:nvPr/>
            </p14:nvContentPartPr>
            <p14:xfrm>
              <a:off x="25217337" y="18287867"/>
              <a:ext cx="360" cy="360"/>
            </p14:xfrm>
          </p:contentPart>
        </mc:Choice>
        <mc:Fallback xmlns="">
          <p:pic>
            <p:nvPicPr>
              <p:cNvPr id="2130" name="Freihand 2129">
                <a:extLst>
                  <a:ext uri="{FF2B5EF4-FFF2-40B4-BE49-F238E27FC236}">
                    <a16:creationId xmlns:a16="http://schemas.microsoft.com/office/drawing/2014/main" id="{3C8ADEB2-C07E-428B-BAB1-4BEF11FCB63C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25163337" y="181798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8">
            <p14:nvContentPartPr>
              <p14:cNvPr id="2308" name="Freihand 2307">
                <a:extLst>
                  <a:ext uri="{FF2B5EF4-FFF2-40B4-BE49-F238E27FC236}">
                    <a16:creationId xmlns:a16="http://schemas.microsoft.com/office/drawing/2014/main" id="{D2EA3DD6-2B29-4BB3-BB66-F356DBB478EE}"/>
                  </a:ext>
                </a:extLst>
              </p14:cNvPr>
              <p14:cNvContentPartPr/>
              <p14:nvPr/>
            </p14:nvContentPartPr>
            <p14:xfrm>
              <a:off x="24929697" y="17662547"/>
              <a:ext cx="455040" cy="2767320"/>
            </p14:xfrm>
          </p:contentPart>
        </mc:Choice>
        <mc:Fallback xmlns="">
          <p:pic>
            <p:nvPicPr>
              <p:cNvPr id="2308" name="Freihand 2307">
                <a:extLst>
                  <a:ext uri="{FF2B5EF4-FFF2-40B4-BE49-F238E27FC236}">
                    <a16:creationId xmlns:a16="http://schemas.microsoft.com/office/drawing/2014/main" id="{D2EA3DD6-2B29-4BB3-BB66-F356DBB478EE}"/>
                  </a:ext>
                </a:extLst>
              </p:cNvPr>
              <p:cNvPicPr/>
              <p:nvPr/>
            </p:nvPicPr>
            <p:blipFill>
              <a:blip r:embed="rId809"/>
              <a:stretch>
                <a:fillRect/>
              </a:stretch>
            </p:blipFill>
            <p:spPr>
              <a:xfrm>
                <a:off x="24876057" y="17554907"/>
                <a:ext cx="562680" cy="29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0">
            <p14:nvContentPartPr>
              <p14:cNvPr id="2307" name="Freihand 2306">
                <a:extLst>
                  <a:ext uri="{FF2B5EF4-FFF2-40B4-BE49-F238E27FC236}">
                    <a16:creationId xmlns:a16="http://schemas.microsoft.com/office/drawing/2014/main" id="{5872BA44-5A56-49FA-805F-43BC51948B8E}"/>
                  </a:ext>
                </a:extLst>
              </p14:cNvPr>
              <p14:cNvContentPartPr/>
              <p14:nvPr/>
            </p14:nvContentPartPr>
            <p14:xfrm>
              <a:off x="24888297" y="17879987"/>
              <a:ext cx="528840" cy="774000"/>
            </p14:xfrm>
          </p:contentPart>
        </mc:Choice>
        <mc:Fallback xmlns="">
          <p:pic>
            <p:nvPicPr>
              <p:cNvPr id="2307" name="Freihand 2306">
                <a:extLst>
                  <a:ext uri="{FF2B5EF4-FFF2-40B4-BE49-F238E27FC236}">
                    <a16:creationId xmlns:a16="http://schemas.microsoft.com/office/drawing/2014/main" id="{5872BA44-5A56-49FA-805F-43BC51948B8E}"/>
                  </a:ext>
                </a:extLst>
              </p:cNvPr>
              <p:cNvPicPr/>
              <p:nvPr/>
            </p:nvPicPr>
            <p:blipFill>
              <a:blip r:embed="rId811"/>
              <a:stretch>
                <a:fillRect/>
              </a:stretch>
            </p:blipFill>
            <p:spPr>
              <a:xfrm>
                <a:off x="24834657" y="17771987"/>
                <a:ext cx="636480" cy="9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2">
            <p14:nvContentPartPr>
              <p14:cNvPr id="2294" name="Freihand 2293">
                <a:extLst>
                  <a:ext uri="{FF2B5EF4-FFF2-40B4-BE49-F238E27FC236}">
                    <a16:creationId xmlns:a16="http://schemas.microsoft.com/office/drawing/2014/main" id="{0CD59281-B088-4517-A555-9BA6F579511A}"/>
                  </a:ext>
                </a:extLst>
              </p14:cNvPr>
              <p14:cNvContentPartPr/>
              <p14:nvPr/>
            </p14:nvContentPartPr>
            <p14:xfrm>
              <a:off x="25651857" y="18046307"/>
              <a:ext cx="266040" cy="308880"/>
            </p14:xfrm>
          </p:contentPart>
        </mc:Choice>
        <mc:Fallback xmlns="">
          <p:pic>
            <p:nvPicPr>
              <p:cNvPr id="2294" name="Freihand 2293">
                <a:extLst>
                  <a:ext uri="{FF2B5EF4-FFF2-40B4-BE49-F238E27FC236}">
                    <a16:creationId xmlns:a16="http://schemas.microsoft.com/office/drawing/2014/main" id="{0CD59281-B088-4517-A555-9BA6F579511A}"/>
                  </a:ext>
                </a:extLst>
              </p:cNvPr>
              <p:cNvPicPr/>
              <p:nvPr/>
            </p:nvPicPr>
            <p:blipFill>
              <a:blip r:embed="rId813"/>
              <a:stretch>
                <a:fillRect/>
              </a:stretch>
            </p:blipFill>
            <p:spPr>
              <a:xfrm>
                <a:off x="25598217" y="17938667"/>
                <a:ext cx="37368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4">
            <p14:nvContentPartPr>
              <p14:cNvPr id="2284" name="Freihand 2283">
                <a:extLst>
                  <a:ext uri="{FF2B5EF4-FFF2-40B4-BE49-F238E27FC236}">
                    <a16:creationId xmlns:a16="http://schemas.microsoft.com/office/drawing/2014/main" id="{542E1220-ADB2-4E00-B2E5-2CE8E032D903}"/>
                  </a:ext>
                </a:extLst>
              </p14:cNvPr>
              <p14:cNvContentPartPr/>
              <p14:nvPr/>
            </p14:nvContentPartPr>
            <p14:xfrm>
              <a:off x="25458897" y="18046667"/>
              <a:ext cx="10800" cy="12600"/>
            </p14:xfrm>
          </p:contentPart>
        </mc:Choice>
        <mc:Fallback xmlns="">
          <p:pic>
            <p:nvPicPr>
              <p:cNvPr id="2284" name="Freihand 2283">
                <a:extLst>
                  <a:ext uri="{FF2B5EF4-FFF2-40B4-BE49-F238E27FC236}">
                    <a16:creationId xmlns:a16="http://schemas.microsoft.com/office/drawing/2014/main" id="{542E1220-ADB2-4E00-B2E5-2CE8E032D903}"/>
                  </a:ext>
                </a:extLst>
              </p:cNvPr>
              <p:cNvPicPr/>
              <p:nvPr/>
            </p:nvPicPr>
            <p:blipFill>
              <a:blip r:embed="rId815"/>
              <a:stretch>
                <a:fillRect/>
              </a:stretch>
            </p:blipFill>
            <p:spPr>
              <a:xfrm>
                <a:off x="25405257" y="17938667"/>
                <a:ext cx="1184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6">
            <p14:nvContentPartPr>
              <p14:cNvPr id="2293" name="Freihand 2292">
                <a:extLst>
                  <a:ext uri="{FF2B5EF4-FFF2-40B4-BE49-F238E27FC236}">
                    <a16:creationId xmlns:a16="http://schemas.microsoft.com/office/drawing/2014/main" id="{396748FC-BA57-4370-B266-F99CE5FEA387}"/>
                  </a:ext>
                </a:extLst>
              </p14:cNvPr>
              <p14:cNvContentPartPr/>
              <p14:nvPr/>
            </p14:nvContentPartPr>
            <p14:xfrm>
              <a:off x="25538097" y="18040187"/>
              <a:ext cx="191160" cy="68400"/>
            </p14:xfrm>
          </p:contentPart>
        </mc:Choice>
        <mc:Fallback xmlns="">
          <p:pic>
            <p:nvPicPr>
              <p:cNvPr id="2293" name="Freihand 2292">
                <a:extLst>
                  <a:ext uri="{FF2B5EF4-FFF2-40B4-BE49-F238E27FC236}">
                    <a16:creationId xmlns:a16="http://schemas.microsoft.com/office/drawing/2014/main" id="{396748FC-BA57-4370-B266-F99CE5FEA387}"/>
                  </a:ext>
                </a:extLst>
              </p:cNvPr>
              <p:cNvPicPr/>
              <p:nvPr/>
            </p:nvPicPr>
            <p:blipFill>
              <a:blip r:embed="rId817"/>
              <a:stretch>
                <a:fillRect/>
              </a:stretch>
            </p:blipFill>
            <p:spPr>
              <a:xfrm>
                <a:off x="25484457" y="17932547"/>
                <a:ext cx="2988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8">
            <p14:nvContentPartPr>
              <p14:cNvPr id="2282" name="Freihand 2281">
                <a:extLst>
                  <a:ext uri="{FF2B5EF4-FFF2-40B4-BE49-F238E27FC236}">
                    <a16:creationId xmlns:a16="http://schemas.microsoft.com/office/drawing/2014/main" id="{5ADFD3BD-BD5F-489B-BF0E-262E8C80712B}"/>
                  </a:ext>
                </a:extLst>
              </p14:cNvPr>
              <p14:cNvContentPartPr/>
              <p14:nvPr/>
            </p14:nvContentPartPr>
            <p14:xfrm>
              <a:off x="25461057" y="18073307"/>
              <a:ext cx="9000" cy="2160"/>
            </p14:xfrm>
          </p:contentPart>
        </mc:Choice>
        <mc:Fallback xmlns="">
          <p:pic>
            <p:nvPicPr>
              <p:cNvPr id="2282" name="Freihand 2281">
                <a:extLst>
                  <a:ext uri="{FF2B5EF4-FFF2-40B4-BE49-F238E27FC236}">
                    <a16:creationId xmlns:a16="http://schemas.microsoft.com/office/drawing/2014/main" id="{5ADFD3BD-BD5F-489B-BF0E-262E8C80712B}"/>
                  </a:ext>
                </a:extLst>
              </p:cNvPr>
              <p:cNvPicPr/>
              <p:nvPr/>
            </p:nvPicPr>
            <p:blipFill>
              <a:blip r:embed="rId819"/>
              <a:stretch>
                <a:fillRect/>
              </a:stretch>
            </p:blipFill>
            <p:spPr>
              <a:xfrm>
                <a:off x="25407057" y="17965307"/>
                <a:ext cx="1166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0">
            <p14:nvContentPartPr>
              <p14:cNvPr id="2292" name="Freihand 2291">
                <a:extLst>
                  <a:ext uri="{FF2B5EF4-FFF2-40B4-BE49-F238E27FC236}">
                    <a16:creationId xmlns:a16="http://schemas.microsoft.com/office/drawing/2014/main" id="{A38816D7-DCFE-4528-921E-2A4968CE4CA4}"/>
                  </a:ext>
                </a:extLst>
              </p14:cNvPr>
              <p14:cNvContentPartPr/>
              <p14:nvPr/>
            </p14:nvContentPartPr>
            <p14:xfrm>
              <a:off x="25539177" y="18069707"/>
              <a:ext cx="49680" cy="3960"/>
            </p14:xfrm>
          </p:contentPart>
        </mc:Choice>
        <mc:Fallback xmlns="">
          <p:pic>
            <p:nvPicPr>
              <p:cNvPr id="2292" name="Freihand 2291">
                <a:extLst>
                  <a:ext uri="{FF2B5EF4-FFF2-40B4-BE49-F238E27FC236}">
                    <a16:creationId xmlns:a16="http://schemas.microsoft.com/office/drawing/2014/main" id="{A38816D7-DCFE-4528-921E-2A4968CE4CA4}"/>
                  </a:ext>
                </a:extLst>
              </p:cNvPr>
              <p:cNvPicPr/>
              <p:nvPr/>
            </p:nvPicPr>
            <p:blipFill>
              <a:blip r:embed="rId821"/>
              <a:stretch>
                <a:fillRect/>
              </a:stretch>
            </p:blipFill>
            <p:spPr>
              <a:xfrm>
                <a:off x="25485537" y="17961707"/>
                <a:ext cx="1573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2">
            <p14:nvContentPartPr>
              <p14:cNvPr id="2291" name="Freihand 2290">
                <a:extLst>
                  <a:ext uri="{FF2B5EF4-FFF2-40B4-BE49-F238E27FC236}">
                    <a16:creationId xmlns:a16="http://schemas.microsoft.com/office/drawing/2014/main" id="{3C7C010D-44E2-441C-A706-3ECE47D9FF58}"/>
                  </a:ext>
                </a:extLst>
              </p14:cNvPr>
              <p14:cNvContentPartPr/>
              <p14:nvPr/>
            </p14:nvContentPartPr>
            <p14:xfrm>
              <a:off x="25602897" y="17959187"/>
              <a:ext cx="95040" cy="99720"/>
            </p14:xfrm>
          </p:contentPart>
        </mc:Choice>
        <mc:Fallback xmlns="">
          <p:pic>
            <p:nvPicPr>
              <p:cNvPr id="2291" name="Freihand 2290">
                <a:extLst>
                  <a:ext uri="{FF2B5EF4-FFF2-40B4-BE49-F238E27FC236}">
                    <a16:creationId xmlns:a16="http://schemas.microsoft.com/office/drawing/2014/main" id="{3C7C010D-44E2-441C-A706-3ECE47D9FF58}"/>
                  </a:ext>
                </a:extLst>
              </p:cNvPr>
              <p:cNvPicPr/>
              <p:nvPr/>
            </p:nvPicPr>
            <p:blipFill>
              <a:blip r:embed="rId823"/>
              <a:stretch>
                <a:fillRect/>
              </a:stretch>
            </p:blipFill>
            <p:spPr>
              <a:xfrm>
                <a:off x="25548897" y="17851547"/>
                <a:ext cx="2026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4">
            <p14:nvContentPartPr>
              <p14:cNvPr id="2290" name="Freihand 2289">
                <a:extLst>
                  <a:ext uri="{FF2B5EF4-FFF2-40B4-BE49-F238E27FC236}">
                    <a16:creationId xmlns:a16="http://schemas.microsoft.com/office/drawing/2014/main" id="{64EBA762-AD33-4880-A380-14E84B4ABB4F}"/>
                  </a:ext>
                </a:extLst>
              </p14:cNvPr>
              <p14:cNvContentPartPr/>
              <p14:nvPr/>
            </p14:nvContentPartPr>
            <p14:xfrm>
              <a:off x="25588857" y="17955587"/>
              <a:ext cx="8640" cy="2520"/>
            </p14:xfrm>
          </p:contentPart>
        </mc:Choice>
        <mc:Fallback xmlns="">
          <p:pic>
            <p:nvPicPr>
              <p:cNvPr id="2290" name="Freihand 2289">
                <a:extLst>
                  <a:ext uri="{FF2B5EF4-FFF2-40B4-BE49-F238E27FC236}">
                    <a16:creationId xmlns:a16="http://schemas.microsoft.com/office/drawing/2014/main" id="{64EBA762-AD33-4880-A380-14E84B4ABB4F}"/>
                  </a:ext>
                </a:extLst>
              </p:cNvPr>
              <p:cNvPicPr/>
              <p:nvPr/>
            </p:nvPicPr>
            <p:blipFill>
              <a:blip r:embed="rId825"/>
              <a:stretch>
                <a:fillRect/>
              </a:stretch>
            </p:blipFill>
            <p:spPr>
              <a:xfrm>
                <a:off x="25534857" y="17847587"/>
                <a:ext cx="1162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6">
            <p14:nvContentPartPr>
              <p14:cNvPr id="2289" name="Freihand 2288">
                <a:extLst>
                  <a:ext uri="{FF2B5EF4-FFF2-40B4-BE49-F238E27FC236}">
                    <a16:creationId xmlns:a16="http://schemas.microsoft.com/office/drawing/2014/main" id="{861CDCB9-6CD9-4D8D-9B74-F5697C1A97AA}"/>
                  </a:ext>
                </a:extLst>
              </p14:cNvPr>
              <p14:cNvContentPartPr/>
              <p14:nvPr/>
            </p14:nvContentPartPr>
            <p14:xfrm>
              <a:off x="25518297" y="17939747"/>
              <a:ext cx="11520" cy="3960"/>
            </p14:xfrm>
          </p:contentPart>
        </mc:Choice>
        <mc:Fallback xmlns="">
          <p:pic>
            <p:nvPicPr>
              <p:cNvPr id="2289" name="Freihand 2288">
                <a:extLst>
                  <a:ext uri="{FF2B5EF4-FFF2-40B4-BE49-F238E27FC236}">
                    <a16:creationId xmlns:a16="http://schemas.microsoft.com/office/drawing/2014/main" id="{861CDCB9-6CD9-4D8D-9B74-F5697C1A97AA}"/>
                  </a:ext>
                </a:extLst>
              </p:cNvPr>
              <p:cNvPicPr/>
              <p:nvPr/>
            </p:nvPicPr>
            <p:blipFill>
              <a:blip r:embed="rId827"/>
              <a:stretch>
                <a:fillRect/>
              </a:stretch>
            </p:blipFill>
            <p:spPr>
              <a:xfrm>
                <a:off x="25464657" y="17832107"/>
                <a:ext cx="1191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8">
            <p14:nvContentPartPr>
              <p14:cNvPr id="2306" name="Freihand 2305">
                <a:extLst>
                  <a:ext uri="{FF2B5EF4-FFF2-40B4-BE49-F238E27FC236}">
                    <a16:creationId xmlns:a16="http://schemas.microsoft.com/office/drawing/2014/main" id="{677B3C88-B474-4F69-90D3-DE746FBAAED3}"/>
                  </a:ext>
                </a:extLst>
              </p14:cNvPr>
              <p14:cNvContentPartPr/>
              <p14:nvPr/>
            </p14:nvContentPartPr>
            <p14:xfrm>
              <a:off x="25438377" y="17879627"/>
              <a:ext cx="37440" cy="42840"/>
            </p14:xfrm>
          </p:contentPart>
        </mc:Choice>
        <mc:Fallback xmlns="">
          <p:pic>
            <p:nvPicPr>
              <p:cNvPr id="2306" name="Freihand 2305">
                <a:extLst>
                  <a:ext uri="{FF2B5EF4-FFF2-40B4-BE49-F238E27FC236}">
                    <a16:creationId xmlns:a16="http://schemas.microsoft.com/office/drawing/2014/main" id="{677B3C88-B474-4F69-90D3-DE746FBAAED3}"/>
                  </a:ext>
                </a:extLst>
              </p:cNvPr>
              <p:cNvPicPr/>
              <p:nvPr/>
            </p:nvPicPr>
            <p:blipFill>
              <a:blip r:embed="rId829"/>
              <a:stretch>
                <a:fillRect/>
              </a:stretch>
            </p:blipFill>
            <p:spPr>
              <a:xfrm>
                <a:off x="25384737" y="17771987"/>
                <a:ext cx="1450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0">
            <p14:nvContentPartPr>
              <p14:cNvPr id="2326" name="Freihand 2325">
                <a:extLst>
                  <a:ext uri="{FF2B5EF4-FFF2-40B4-BE49-F238E27FC236}">
                    <a16:creationId xmlns:a16="http://schemas.microsoft.com/office/drawing/2014/main" id="{D78E23F8-D7A8-4CEB-9627-C390A5817FDD}"/>
                  </a:ext>
                </a:extLst>
              </p14:cNvPr>
              <p14:cNvContentPartPr/>
              <p14:nvPr/>
            </p14:nvContentPartPr>
            <p14:xfrm>
              <a:off x="25153257" y="17352227"/>
              <a:ext cx="391680" cy="261000"/>
            </p14:xfrm>
          </p:contentPart>
        </mc:Choice>
        <mc:Fallback xmlns="">
          <p:pic>
            <p:nvPicPr>
              <p:cNvPr id="2326" name="Freihand 2325">
                <a:extLst>
                  <a:ext uri="{FF2B5EF4-FFF2-40B4-BE49-F238E27FC236}">
                    <a16:creationId xmlns:a16="http://schemas.microsoft.com/office/drawing/2014/main" id="{D78E23F8-D7A8-4CEB-9627-C390A5817FDD}"/>
                  </a:ext>
                </a:extLst>
              </p:cNvPr>
              <p:cNvPicPr/>
              <p:nvPr/>
            </p:nvPicPr>
            <p:blipFill>
              <a:blip r:embed="rId831"/>
              <a:stretch>
                <a:fillRect/>
              </a:stretch>
            </p:blipFill>
            <p:spPr>
              <a:xfrm>
                <a:off x="25099257" y="17244227"/>
                <a:ext cx="49932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2">
            <p14:nvContentPartPr>
              <p14:cNvPr id="2325" name="Freihand 2324">
                <a:extLst>
                  <a:ext uri="{FF2B5EF4-FFF2-40B4-BE49-F238E27FC236}">
                    <a16:creationId xmlns:a16="http://schemas.microsoft.com/office/drawing/2014/main" id="{EAC9FB25-FD9A-479A-8711-F4F8BC410332}"/>
                  </a:ext>
                </a:extLst>
              </p14:cNvPr>
              <p14:cNvContentPartPr/>
              <p14:nvPr/>
            </p14:nvContentPartPr>
            <p14:xfrm>
              <a:off x="24842217" y="17297867"/>
              <a:ext cx="578160" cy="319320"/>
            </p14:xfrm>
          </p:contentPart>
        </mc:Choice>
        <mc:Fallback xmlns="">
          <p:pic>
            <p:nvPicPr>
              <p:cNvPr id="2325" name="Freihand 2324">
                <a:extLst>
                  <a:ext uri="{FF2B5EF4-FFF2-40B4-BE49-F238E27FC236}">
                    <a16:creationId xmlns:a16="http://schemas.microsoft.com/office/drawing/2014/main" id="{EAC9FB25-FD9A-479A-8711-F4F8BC410332}"/>
                  </a:ext>
                </a:extLst>
              </p:cNvPr>
              <p:cNvPicPr/>
              <p:nvPr/>
            </p:nvPicPr>
            <p:blipFill>
              <a:blip r:embed="rId833"/>
              <a:stretch>
                <a:fillRect/>
              </a:stretch>
            </p:blipFill>
            <p:spPr>
              <a:xfrm>
                <a:off x="24788577" y="17190227"/>
                <a:ext cx="68580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4">
            <p14:nvContentPartPr>
              <p14:cNvPr id="2324" name="Freihand 2323">
                <a:extLst>
                  <a:ext uri="{FF2B5EF4-FFF2-40B4-BE49-F238E27FC236}">
                    <a16:creationId xmlns:a16="http://schemas.microsoft.com/office/drawing/2014/main" id="{687E307A-091B-436C-8F70-AAC8AA47437D}"/>
                  </a:ext>
                </a:extLst>
              </p14:cNvPr>
              <p14:cNvContentPartPr/>
              <p14:nvPr/>
            </p14:nvContentPartPr>
            <p14:xfrm>
              <a:off x="24519297" y="19258427"/>
              <a:ext cx="1130040" cy="2385360"/>
            </p14:xfrm>
          </p:contentPart>
        </mc:Choice>
        <mc:Fallback xmlns="">
          <p:pic>
            <p:nvPicPr>
              <p:cNvPr id="2324" name="Freihand 2323">
                <a:extLst>
                  <a:ext uri="{FF2B5EF4-FFF2-40B4-BE49-F238E27FC236}">
                    <a16:creationId xmlns:a16="http://schemas.microsoft.com/office/drawing/2014/main" id="{687E307A-091B-436C-8F70-AAC8AA47437D}"/>
                  </a:ext>
                </a:extLst>
              </p:cNvPr>
              <p:cNvPicPr/>
              <p:nvPr/>
            </p:nvPicPr>
            <p:blipFill>
              <a:blip r:embed="rId835"/>
              <a:stretch>
                <a:fillRect/>
              </a:stretch>
            </p:blipFill>
            <p:spPr>
              <a:xfrm>
                <a:off x="24465657" y="19150787"/>
                <a:ext cx="1237680" cy="26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6">
            <p14:nvContentPartPr>
              <p14:cNvPr id="2323" name="Freihand 2322">
                <a:extLst>
                  <a:ext uri="{FF2B5EF4-FFF2-40B4-BE49-F238E27FC236}">
                    <a16:creationId xmlns:a16="http://schemas.microsoft.com/office/drawing/2014/main" id="{B746484B-CD5F-40EF-922D-F2E4DC049EFB}"/>
                  </a:ext>
                </a:extLst>
              </p14:cNvPr>
              <p14:cNvContentPartPr/>
              <p14:nvPr/>
            </p14:nvContentPartPr>
            <p14:xfrm>
              <a:off x="24484737" y="19778627"/>
              <a:ext cx="1080" cy="720"/>
            </p14:xfrm>
          </p:contentPart>
        </mc:Choice>
        <mc:Fallback xmlns="">
          <p:pic>
            <p:nvPicPr>
              <p:cNvPr id="2323" name="Freihand 2322">
                <a:extLst>
                  <a:ext uri="{FF2B5EF4-FFF2-40B4-BE49-F238E27FC236}">
                    <a16:creationId xmlns:a16="http://schemas.microsoft.com/office/drawing/2014/main" id="{B746484B-CD5F-40EF-922D-F2E4DC049EFB}"/>
                  </a:ext>
                </a:extLst>
              </p:cNvPr>
              <p:cNvPicPr/>
              <p:nvPr/>
            </p:nvPicPr>
            <p:blipFill>
              <a:blip r:embed="rId837"/>
              <a:stretch>
                <a:fillRect/>
              </a:stretch>
            </p:blipFill>
            <p:spPr>
              <a:xfrm>
                <a:off x="24430737" y="19670987"/>
                <a:ext cx="1087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8">
            <p14:nvContentPartPr>
              <p14:cNvPr id="2322" name="Freihand 2321">
                <a:extLst>
                  <a:ext uri="{FF2B5EF4-FFF2-40B4-BE49-F238E27FC236}">
                    <a16:creationId xmlns:a16="http://schemas.microsoft.com/office/drawing/2014/main" id="{8AFC2099-0FF6-4E19-AC12-C741498B628D}"/>
                  </a:ext>
                </a:extLst>
              </p14:cNvPr>
              <p14:cNvContentPartPr/>
              <p14:nvPr/>
            </p14:nvContentPartPr>
            <p14:xfrm>
              <a:off x="24244257" y="18540947"/>
              <a:ext cx="923040" cy="1196640"/>
            </p14:xfrm>
          </p:contentPart>
        </mc:Choice>
        <mc:Fallback xmlns="">
          <p:pic>
            <p:nvPicPr>
              <p:cNvPr id="2322" name="Freihand 2321">
                <a:extLst>
                  <a:ext uri="{FF2B5EF4-FFF2-40B4-BE49-F238E27FC236}">
                    <a16:creationId xmlns:a16="http://schemas.microsoft.com/office/drawing/2014/main" id="{8AFC2099-0FF6-4E19-AC12-C741498B628D}"/>
                  </a:ext>
                </a:extLst>
              </p:cNvPr>
              <p:cNvPicPr/>
              <p:nvPr/>
            </p:nvPicPr>
            <p:blipFill>
              <a:blip r:embed="rId839"/>
              <a:stretch>
                <a:fillRect/>
              </a:stretch>
            </p:blipFill>
            <p:spPr>
              <a:xfrm>
                <a:off x="24190257" y="18432947"/>
                <a:ext cx="1030680" cy="14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0">
            <p14:nvContentPartPr>
              <p14:cNvPr id="2359" name="Freihand 2358">
                <a:extLst>
                  <a:ext uri="{FF2B5EF4-FFF2-40B4-BE49-F238E27FC236}">
                    <a16:creationId xmlns:a16="http://schemas.microsoft.com/office/drawing/2014/main" id="{44336C7A-7867-490B-BEEF-31568AC9EDAB}"/>
                  </a:ext>
                </a:extLst>
              </p14:cNvPr>
              <p14:cNvContentPartPr/>
              <p14:nvPr/>
            </p14:nvContentPartPr>
            <p14:xfrm>
              <a:off x="24568977" y="19079867"/>
              <a:ext cx="2554200" cy="2786400"/>
            </p14:xfrm>
          </p:contentPart>
        </mc:Choice>
        <mc:Fallback xmlns="">
          <p:pic>
            <p:nvPicPr>
              <p:cNvPr id="2359" name="Freihand 2358">
                <a:extLst>
                  <a:ext uri="{FF2B5EF4-FFF2-40B4-BE49-F238E27FC236}">
                    <a16:creationId xmlns:a16="http://schemas.microsoft.com/office/drawing/2014/main" id="{44336C7A-7867-490B-BEEF-31568AC9EDAB}"/>
                  </a:ext>
                </a:extLst>
              </p:cNvPr>
              <p:cNvPicPr/>
              <p:nvPr/>
            </p:nvPicPr>
            <p:blipFill>
              <a:blip r:embed="rId841"/>
              <a:stretch>
                <a:fillRect/>
              </a:stretch>
            </p:blipFill>
            <p:spPr>
              <a:xfrm>
                <a:off x="24514977" y="18971867"/>
                <a:ext cx="2661840" cy="30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2">
            <p14:nvContentPartPr>
              <p14:cNvPr id="2358" name="Freihand 2357">
                <a:extLst>
                  <a:ext uri="{FF2B5EF4-FFF2-40B4-BE49-F238E27FC236}">
                    <a16:creationId xmlns:a16="http://schemas.microsoft.com/office/drawing/2014/main" id="{74F7396B-C460-4CBC-ACD1-4FD89055A074}"/>
                  </a:ext>
                </a:extLst>
              </p14:cNvPr>
              <p14:cNvContentPartPr/>
              <p14:nvPr/>
            </p14:nvContentPartPr>
            <p14:xfrm>
              <a:off x="26729337" y="19683587"/>
              <a:ext cx="428400" cy="552240"/>
            </p14:xfrm>
          </p:contentPart>
        </mc:Choice>
        <mc:Fallback xmlns="">
          <p:pic>
            <p:nvPicPr>
              <p:cNvPr id="2358" name="Freihand 2357">
                <a:extLst>
                  <a:ext uri="{FF2B5EF4-FFF2-40B4-BE49-F238E27FC236}">
                    <a16:creationId xmlns:a16="http://schemas.microsoft.com/office/drawing/2014/main" id="{74F7396B-C460-4CBC-ACD1-4FD89055A074}"/>
                  </a:ext>
                </a:extLst>
              </p:cNvPr>
              <p:cNvPicPr/>
              <p:nvPr/>
            </p:nvPicPr>
            <p:blipFill>
              <a:blip r:embed="rId843"/>
              <a:stretch>
                <a:fillRect/>
              </a:stretch>
            </p:blipFill>
            <p:spPr>
              <a:xfrm>
                <a:off x="26675697" y="19575947"/>
                <a:ext cx="53604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4">
            <p14:nvContentPartPr>
              <p14:cNvPr id="2357" name="Freihand 2356">
                <a:extLst>
                  <a:ext uri="{FF2B5EF4-FFF2-40B4-BE49-F238E27FC236}">
                    <a16:creationId xmlns:a16="http://schemas.microsoft.com/office/drawing/2014/main" id="{20EA012E-8815-45D6-BCDF-0323159BE001}"/>
                  </a:ext>
                </a:extLst>
              </p14:cNvPr>
              <p14:cNvContentPartPr/>
              <p14:nvPr/>
            </p14:nvContentPartPr>
            <p14:xfrm>
              <a:off x="26631777" y="18970067"/>
              <a:ext cx="852480" cy="718200"/>
            </p14:xfrm>
          </p:contentPart>
        </mc:Choice>
        <mc:Fallback xmlns="">
          <p:pic>
            <p:nvPicPr>
              <p:cNvPr id="2357" name="Freihand 2356">
                <a:extLst>
                  <a:ext uri="{FF2B5EF4-FFF2-40B4-BE49-F238E27FC236}">
                    <a16:creationId xmlns:a16="http://schemas.microsoft.com/office/drawing/2014/main" id="{20EA012E-8815-45D6-BCDF-0323159BE001}"/>
                  </a:ext>
                </a:extLst>
              </p:cNvPr>
              <p:cNvPicPr/>
              <p:nvPr/>
            </p:nvPicPr>
            <p:blipFill>
              <a:blip r:embed="rId845"/>
              <a:stretch>
                <a:fillRect/>
              </a:stretch>
            </p:blipFill>
            <p:spPr>
              <a:xfrm>
                <a:off x="26578137" y="18862067"/>
                <a:ext cx="96012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6">
            <p14:nvContentPartPr>
              <p14:cNvPr id="2336" name="Freihand 2335">
                <a:extLst>
                  <a:ext uri="{FF2B5EF4-FFF2-40B4-BE49-F238E27FC236}">
                    <a16:creationId xmlns:a16="http://schemas.microsoft.com/office/drawing/2014/main" id="{2809735F-4B65-4ECE-BA0F-3A8BAFEEBA8C}"/>
                  </a:ext>
                </a:extLst>
              </p14:cNvPr>
              <p14:cNvContentPartPr/>
              <p14:nvPr/>
            </p14:nvContentPartPr>
            <p14:xfrm>
              <a:off x="26853177" y="18937307"/>
              <a:ext cx="23400" cy="14040"/>
            </p14:xfrm>
          </p:contentPart>
        </mc:Choice>
        <mc:Fallback xmlns="">
          <p:pic>
            <p:nvPicPr>
              <p:cNvPr id="2336" name="Freihand 2335">
                <a:extLst>
                  <a:ext uri="{FF2B5EF4-FFF2-40B4-BE49-F238E27FC236}">
                    <a16:creationId xmlns:a16="http://schemas.microsoft.com/office/drawing/2014/main" id="{2809735F-4B65-4ECE-BA0F-3A8BAFEEBA8C}"/>
                  </a:ext>
                </a:extLst>
              </p:cNvPr>
              <p:cNvPicPr/>
              <p:nvPr/>
            </p:nvPicPr>
            <p:blipFill>
              <a:blip r:embed="rId847"/>
              <a:stretch>
                <a:fillRect/>
              </a:stretch>
            </p:blipFill>
            <p:spPr>
              <a:xfrm>
                <a:off x="26799537" y="18829667"/>
                <a:ext cx="1310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8">
            <p14:nvContentPartPr>
              <p14:cNvPr id="2183" name="Freihand 2182">
                <a:extLst>
                  <a:ext uri="{FF2B5EF4-FFF2-40B4-BE49-F238E27FC236}">
                    <a16:creationId xmlns:a16="http://schemas.microsoft.com/office/drawing/2014/main" id="{27EACA03-24FE-4D7A-A3C0-30408C49B92C}"/>
                  </a:ext>
                </a:extLst>
              </p14:cNvPr>
              <p14:cNvContentPartPr/>
              <p14:nvPr/>
            </p14:nvContentPartPr>
            <p14:xfrm>
              <a:off x="26204097" y="18720587"/>
              <a:ext cx="626760" cy="208080"/>
            </p14:xfrm>
          </p:contentPart>
        </mc:Choice>
        <mc:Fallback xmlns="">
          <p:pic>
            <p:nvPicPr>
              <p:cNvPr id="2183" name="Freihand 2182">
                <a:extLst>
                  <a:ext uri="{FF2B5EF4-FFF2-40B4-BE49-F238E27FC236}">
                    <a16:creationId xmlns:a16="http://schemas.microsoft.com/office/drawing/2014/main" id="{27EACA03-24FE-4D7A-A3C0-30408C49B92C}"/>
                  </a:ext>
                </a:extLst>
              </p:cNvPr>
              <p:cNvPicPr/>
              <p:nvPr/>
            </p:nvPicPr>
            <p:blipFill>
              <a:blip r:embed="rId849"/>
              <a:stretch>
                <a:fillRect/>
              </a:stretch>
            </p:blipFill>
            <p:spPr>
              <a:xfrm>
                <a:off x="26150097" y="18612947"/>
                <a:ext cx="73440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0">
            <p14:nvContentPartPr>
              <p14:cNvPr id="2354" name="Freihand 2353">
                <a:extLst>
                  <a:ext uri="{FF2B5EF4-FFF2-40B4-BE49-F238E27FC236}">
                    <a16:creationId xmlns:a16="http://schemas.microsoft.com/office/drawing/2014/main" id="{6B5759B5-DAB9-423A-AC8A-66B9970FF39E}"/>
                  </a:ext>
                </a:extLst>
              </p14:cNvPr>
              <p14:cNvContentPartPr/>
              <p14:nvPr/>
            </p14:nvContentPartPr>
            <p14:xfrm>
              <a:off x="28064937" y="18531227"/>
              <a:ext cx="172080" cy="687960"/>
            </p14:xfrm>
          </p:contentPart>
        </mc:Choice>
        <mc:Fallback xmlns="">
          <p:pic>
            <p:nvPicPr>
              <p:cNvPr id="2354" name="Freihand 2353">
                <a:extLst>
                  <a:ext uri="{FF2B5EF4-FFF2-40B4-BE49-F238E27FC236}">
                    <a16:creationId xmlns:a16="http://schemas.microsoft.com/office/drawing/2014/main" id="{6B5759B5-DAB9-423A-AC8A-66B9970FF39E}"/>
                  </a:ext>
                </a:extLst>
              </p:cNvPr>
              <p:cNvPicPr/>
              <p:nvPr/>
            </p:nvPicPr>
            <p:blipFill>
              <a:blip r:embed="rId851"/>
              <a:stretch>
                <a:fillRect/>
              </a:stretch>
            </p:blipFill>
            <p:spPr>
              <a:xfrm>
                <a:off x="28010937" y="18423587"/>
                <a:ext cx="27972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2">
            <p14:nvContentPartPr>
              <p14:cNvPr id="2353" name="Freihand 2352">
                <a:extLst>
                  <a:ext uri="{FF2B5EF4-FFF2-40B4-BE49-F238E27FC236}">
                    <a16:creationId xmlns:a16="http://schemas.microsoft.com/office/drawing/2014/main" id="{1E66A8CA-80A1-457D-BD81-3568623B25E4}"/>
                  </a:ext>
                </a:extLst>
              </p14:cNvPr>
              <p14:cNvContentPartPr/>
              <p14:nvPr/>
            </p14:nvContentPartPr>
            <p14:xfrm>
              <a:off x="28013817" y="19335827"/>
              <a:ext cx="49680" cy="16200"/>
            </p14:xfrm>
          </p:contentPart>
        </mc:Choice>
        <mc:Fallback xmlns="">
          <p:pic>
            <p:nvPicPr>
              <p:cNvPr id="2353" name="Freihand 2352">
                <a:extLst>
                  <a:ext uri="{FF2B5EF4-FFF2-40B4-BE49-F238E27FC236}">
                    <a16:creationId xmlns:a16="http://schemas.microsoft.com/office/drawing/2014/main" id="{1E66A8CA-80A1-457D-BD81-3568623B25E4}"/>
                  </a:ext>
                </a:extLst>
              </p:cNvPr>
              <p:cNvPicPr/>
              <p:nvPr/>
            </p:nvPicPr>
            <p:blipFill>
              <a:blip r:embed="rId853"/>
              <a:stretch>
                <a:fillRect/>
              </a:stretch>
            </p:blipFill>
            <p:spPr>
              <a:xfrm>
                <a:off x="27959817" y="19227827"/>
                <a:ext cx="157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4">
            <p14:nvContentPartPr>
              <p14:cNvPr id="2352" name="Freihand 2351">
                <a:extLst>
                  <a:ext uri="{FF2B5EF4-FFF2-40B4-BE49-F238E27FC236}">
                    <a16:creationId xmlns:a16="http://schemas.microsoft.com/office/drawing/2014/main" id="{318356D6-89A2-4733-A5B7-48F71102E10F}"/>
                  </a:ext>
                </a:extLst>
              </p14:cNvPr>
              <p14:cNvContentPartPr/>
              <p14:nvPr/>
            </p14:nvContentPartPr>
            <p14:xfrm>
              <a:off x="28064937" y="19180667"/>
              <a:ext cx="62640" cy="154080"/>
            </p14:xfrm>
          </p:contentPart>
        </mc:Choice>
        <mc:Fallback xmlns="">
          <p:pic>
            <p:nvPicPr>
              <p:cNvPr id="2352" name="Freihand 2351">
                <a:extLst>
                  <a:ext uri="{FF2B5EF4-FFF2-40B4-BE49-F238E27FC236}">
                    <a16:creationId xmlns:a16="http://schemas.microsoft.com/office/drawing/2014/main" id="{318356D6-89A2-4733-A5B7-48F71102E10F}"/>
                  </a:ext>
                </a:extLst>
              </p:cNvPr>
              <p:cNvPicPr/>
              <p:nvPr/>
            </p:nvPicPr>
            <p:blipFill>
              <a:blip r:embed="rId855"/>
              <a:stretch>
                <a:fillRect/>
              </a:stretch>
            </p:blipFill>
            <p:spPr>
              <a:xfrm>
                <a:off x="28010937" y="19073027"/>
                <a:ext cx="1702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6">
            <p14:nvContentPartPr>
              <p14:cNvPr id="2351" name="Freihand 2350">
                <a:extLst>
                  <a:ext uri="{FF2B5EF4-FFF2-40B4-BE49-F238E27FC236}">
                    <a16:creationId xmlns:a16="http://schemas.microsoft.com/office/drawing/2014/main" id="{3ED01134-BF01-4DD9-A39D-D6727665709F}"/>
                  </a:ext>
                </a:extLst>
              </p14:cNvPr>
              <p14:cNvContentPartPr/>
              <p14:nvPr/>
            </p14:nvContentPartPr>
            <p14:xfrm>
              <a:off x="27832737" y="19091387"/>
              <a:ext cx="10800" cy="6120"/>
            </p14:xfrm>
          </p:contentPart>
        </mc:Choice>
        <mc:Fallback xmlns="">
          <p:pic>
            <p:nvPicPr>
              <p:cNvPr id="2351" name="Freihand 2350">
                <a:extLst>
                  <a:ext uri="{FF2B5EF4-FFF2-40B4-BE49-F238E27FC236}">
                    <a16:creationId xmlns:a16="http://schemas.microsoft.com/office/drawing/2014/main" id="{3ED01134-BF01-4DD9-A39D-D6727665709F}"/>
                  </a:ext>
                </a:extLst>
              </p:cNvPr>
              <p:cNvPicPr/>
              <p:nvPr/>
            </p:nvPicPr>
            <p:blipFill>
              <a:blip r:embed="rId857"/>
              <a:stretch>
                <a:fillRect/>
              </a:stretch>
            </p:blipFill>
            <p:spPr>
              <a:xfrm>
                <a:off x="27778737" y="18983387"/>
                <a:ext cx="1184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8">
            <p14:nvContentPartPr>
              <p14:cNvPr id="2350" name="Freihand 2349">
                <a:extLst>
                  <a:ext uri="{FF2B5EF4-FFF2-40B4-BE49-F238E27FC236}">
                    <a16:creationId xmlns:a16="http://schemas.microsoft.com/office/drawing/2014/main" id="{107C2C2C-6BA8-4182-B7D6-19A84C6DA241}"/>
                  </a:ext>
                </a:extLst>
              </p14:cNvPr>
              <p14:cNvContentPartPr/>
              <p14:nvPr/>
            </p14:nvContentPartPr>
            <p14:xfrm>
              <a:off x="27825537" y="19087427"/>
              <a:ext cx="5040" cy="2880"/>
            </p14:xfrm>
          </p:contentPart>
        </mc:Choice>
        <mc:Fallback xmlns="">
          <p:pic>
            <p:nvPicPr>
              <p:cNvPr id="2350" name="Freihand 2349">
                <a:extLst>
                  <a:ext uri="{FF2B5EF4-FFF2-40B4-BE49-F238E27FC236}">
                    <a16:creationId xmlns:a16="http://schemas.microsoft.com/office/drawing/2014/main" id="{107C2C2C-6BA8-4182-B7D6-19A84C6DA241}"/>
                  </a:ext>
                </a:extLst>
              </p:cNvPr>
              <p:cNvPicPr/>
              <p:nvPr/>
            </p:nvPicPr>
            <p:blipFill>
              <a:blip r:embed="rId859"/>
              <a:stretch>
                <a:fillRect/>
              </a:stretch>
            </p:blipFill>
            <p:spPr>
              <a:xfrm>
                <a:off x="27771537" y="18979427"/>
                <a:ext cx="1126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0">
            <p14:nvContentPartPr>
              <p14:cNvPr id="2349" name="Freihand 2348">
                <a:extLst>
                  <a:ext uri="{FF2B5EF4-FFF2-40B4-BE49-F238E27FC236}">
                    <a16:creationId xmlns:a16="http://schemas.microsoft.com/office/drawing/2014/main" id="{0C6481CC-F49B-459B-82B3-7149A2887FD7}"/>
                  </a:ext>
                </a:extLst>
              </p14:cNvPr>
              <p14:cNvContentPartPr/>
              <p14:nvPr/>
            </p14:nvContentPartPr>
            <p14:xfrm>
              <a:off x="27811497" y="19080587"/>
              <a:ext cx="5760" cy="2880"/>
            </p14:xfrm>
          </p:contentPart>
        </mc:Choice>
        <mc:Fallback xmlns="">
          <p:pic>
            <p:nvPicPr>
              <p:cNvPr id="2349" name="Freihand 2348">
                <a:extLst>
                  <a:ext uri="{FF2B5EF4-FFF2-40B4-BE49-F238E27FC236}">
                    <a16:creationId xmlns:a16="http://schemas.microsoft.com/office/drawing/2014/main" id="{0C6481CC-F49B-459B-82B3-7149A2887FD7}"/>
                  </a:ext>
                </a:extLst>
              </p:cNvPr>
              <p:cNvPicPr/>
              <p:nvPr/>
            </p:nvPicPr>
            <p:blipFill>
              <a:blip r:embed="rId861"/>
              <a:stretch>
                <a:fillRect/>
              </a:stretch>
            </p:blipFill>
            <p:spPr>
              <a:xfrm>
                <a:off x="27757497" y="18972947"/>
                <a:ext cx="1134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2">
            <p14:nvContentPartPr>
              <p14:cNvPr id="2348" name="Freihand 2347">
                <a:extLst>
                  <a:ext uri="{FF2B5EF4-FFF2-40B4-BE49-F238E27FC236}">
                    <a16:creationId xmlns:a16="http://schemas.microsoft.com/office/drawing/2014/main" id="{C1541496-9C90-4895-8EDE-D411769F5AE4}"/>
                  </a:ext>
                </a:extLst>
              </p14:cNvPr>
              <p14:cNvContentPartPr/>
              <p14:nvPr/>
            </p14:nvContentPartPr>
            <p14:xfrm>
              <a:off x="27790977" y="19071947"/>
              <a:ext cx="9720" cy="3960"/>
            </p14:xfrm>
          </p:contentPart>
        </mc:Choice>
        <mc:Fallback xmlns="">
          <p:pic>
            <p:nvPicPr>
              <p:cNvPr id="2348" name="Freihand 2347">
                <a:extLst>
                  <a:ext uri="{FF2B5EF4-FFF2-40B4-BE49-F238E27FC236}">
                    <a16:creationId xmlns:a16="http://schemas.microsoft.com/office/drawing/2014/main" id="{C1541496-9C90-4895-8EDE-D411769F5AE4}"/>
                  </a:ext>
                </a:extLst>
              </p:cNvPr>
              <p:cNvPicPr/>
              <p:nvPr/>
            </p:nvPicPr>
            <p:blipFill>
              <a:blip r:embed="rId863"/>
              <a:stretch>
                <a:fillRect/>
              </a:stretch>
            </p:blipFill>
            <p:spPr>
              <a:xfrm>
                <a:off x="27736977" y="18964307"/>
                <a:ext cx="1173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4">
            <p14:nvContentPartPr>
              <p14:cNvPr id="2347" name="Freihand 2346">
                <a:extLst>
                  <a:ext uri="{FF2B5EF4-FFF2-40B4-BE49-F238E27FC236}">
                    <a16:creationId xmlns:a16="http://schemas.microsoft.com/office/drawing/2014/main" id="{A3395BEC-196E-4D25-ADE9-ECB0BE9EE2AB}"/>
                  </a:ext>
                </a:extLst>
              </p14:cNvPr>
              <p14:cNvContentPartPr/>
              <p14:nvPr/>
            </p14:nvContentPartPr>
            <p14:xfrm>
              <a:off x="27762537" y="19063667"/>
              <a:ext cx="19080" cy="5400"/>
            </p14:xfrm>
          </p:contentPart>
        </mc:Choice>
        <mc:Fallback xmlns="">
          <p:pic>
            <p:nvPicPr>
              <p:cNvPr id="2347" name="Freihand 2346">
                <a:extLst>
                  <a:ext uri="{FF2B5EF4-FFF2-40B4-BE49-F238E27FC236}">
                    <a16:creationId xmlns:a16="http://schemas.microsoft.com/office/drawing/2014/main" id="{A3395BEC-196E-4D25-ADE9-ECB0BE9EE2AB}"/>
                  </a:ext>
                </a:extLst>
              </p:cNvPr>
              <p:cNvPicPr/>
              <p:nvPr/>
            </p:nvPicPr>
            <p:blipFill>
              <a:blip r:embed="rId865"/>
              <a:stretch>
                <a:fillRect/>
              </a:stretch>
            </p:blipFill>
            <p:spPr>
              <a:xfrm>
                <a:off x="27708537" y="18956027"/>
                <a:ext cx="1267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6">
            <p14:nvContentPartPr>
              <p14:cNvPr id="2346" name="Freihand 2345">
                <a:extLst>
                  <a:ext uri="{FF2B5EF4-FFF2-40B4-BE49-F238E27FC236}">
                    <a16:creationId xmlns:a16="http://schemas.microsoft.com/office/drawing/2014/main" id="{16679162-F753-49A0-AE8D-B796507B5E31}"/>
                  </a:ext>
                </a:extLst>
              </p14:cNvPr>
              <p14:cNvContentPartPr/>
              <p14:nvPr/>
            </p14:nvContentPartPr>
            <p14:xfrm>
              <a:off x="27733737" y="19058987"/>
              <a:ext cx="18720" cy="2880"/>
            </p14:xfrm>
          </p:contentPart>
        </mc:Choice>
        <mc:Fallback xmlns="">
          <p:pic>
            <p:nvPicPr>
              <p:cNvPr id="2346" name="Freihand 2345">
                <a:extLst>
                  <a:ext uri="{FF2B5EF4-FFF2-40B4-BE49-F238E27FC236}">
                    <a16:creationId xmlns:a16="http://schemas.microsoft.com/office/drawing/2014/main" id="{16679162-F753-49A0-AE8D-B796507B5E31}"/>
                  </a:ext>
                </a:extLst>
              </p:cNvPr>
              <p:cNvPicPr/>
              <p:nvPr/>
            </p:nvPicPr>
            <p:blipFill>
              <a:blip r:embed="rId867"/>
              <a:stretch>
                <a:fillRect/>
              </a:stretch>
            </p:blipFill>
            <p:spPr>
              <a:xfrm>
                <a:off x="27680097" y="18950987"/>
                <a:ext cx="1263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8">
            <p14:nvContentPartPr>
              <p14:cNvPr id="2345" name="Freihand 2344">
                <a:extLst>
                  <a:ext uri="{FF2B5EF4-FFF2-40B4-BE49-F238E27FC236}">
                    <a16:creationId xmlns:a16="http://schemas.microsoft.com/office/drawing/2014/main" id="{CF49197B-A1D2-4ADF-A50F-879A61BCA006}"/>
                  </a:ext>
                </a:extLst>
              </p14:cNvPr>
              <p14:cNvContentPartPr/>
              <p14:nvPr/>
            </p14:nvContentPartPr>
            <p14:xfrm>
              <a:off x="27510537" y="18913187"/>
              <a:ext cx="108000" cy="22320"/>
            </p14:xfrm>
          </p:contentPart>
        </mc:Choice>
        <mc:Fallback xmlns="">
          <p:pic>
            <p:nvPicPr>
              <p:cNvPr id="2345" name="Freihand 2344">
                <a:extLst>
                  <a:ext uri="{FF2B5EF4-FFF2-40B4-BE49-F238E27FC236}">
                    <a16:creationId xmlns:a16="http://schemas.microsoft.com/office/drawing/2014/main" id="{CF49197B-A1D2-4ADF-A50F-879A61BCA006}"/>
                  </a:ext>
                </a:extLst>
              </p:cNvPr>
              <p:cNvPicPr/>
              <p:nvPr/>
            </p:nvPicPr>
            <p:blipFill>
              <a:blip r:embed="rId869"/>
              <a:stretch>
                <a:fillRect/>
              </a:stretch>
            </p:blipFill>
            <p:spPr>
              <a:xfrm>
                <a:off x="27456537" y="18805547"/>
                <a:ext cx="2156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0">
            <p14:nvContentPartPr>
              <p14:cNvPr id="2256" name="Freihand 2255">
                <a:extLst>
                  <a:ext uri="{FF2B5EF4-FFF2-40B4-BE49-F238E27FC236}">
                    <a16:creationId xmlns:a16="http://schemas.microsoft.com/office/drawing/2014/main" id="{CDE8D187-8D2A-49B1-BCC4-A04B2CDBD78F}"/>
                  </a:ext>
                </a:extLst>
              </p14:cNvPr>
              <p14:cNvContentPartPr/>
              <p14:nvPr/>
            </p14:nvContentPartPr>
            <p14:xfrm>
              <a:off x="27527097" y="18913187"/>
              <a:ext cx="394200" cy="74520"/>
            </p14:xfrm>
          </p:contentPart>
        </mc:Choice>
        <mc:Fallback xmlns="">
          <p:pic>
            <p:nvPicPr>
              <p:cNvPr id="2256" name="Freihand 2255">
                <a:extLst>
                  <a:ext uri="{FF2B5EF4-FFF2-40B4-BE49-F238E27FC236}">
                    <a16:creationId xmlns:a16="http://schemas.microsoft.com/office/drawing/2014/main" id="{CDE8D187-8D2A-49B1-BCC4-A04B2CDBD78F}"/>
                  </a:ext>
                </a:extLst>
              </p:cNvPr>
              <p:cNvPicPr/>
              <p:nvPr/>
            </p:nvPicPr>
            <p:blipFill>
              <a:blip r:embed="rId871"/>
              <a:stretch>
                <a:fillRect/>
              </a:stretch>
            </p:blipFill>
            <p:spPr>
              <a:xfrm>
                <a:off x="27473457" y="18805547"/>
                <a:ext cx="5018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2">
            <p14:nvContentPartPr>
              <p14:cNvPr id="2255" name="Freihand 2254">
                <a:extLst>
                  <a:ext uri="{FF2B5EF4-FFF2-40B4-BE49-F238E27FC236}">
                    <a16:creationId xmlns:a16="http://schemas.microsoft.com/office/drawing/2014/main" id="{B377AAC4-575F-46EE-A1AD-173CBF0E78EB}"/>
                  </a:ext>
                </a:extLst>
              </p14:cNvPr>
              <p14:cNvContentPartPr/>
              <p14:nvPr/>
            </p14:nvContentPartPr>
            <p14:xfrm>
              <a:off x="27636177" y="14245067"/>
              <a:ext cx="3722040" cy="4284000"/>
            </p14:xfrm>
          </p:contentPart>
        </mc:Choice>
        <mc:Fallback xmlns="">
          <p:pic>
            <p:nvPicPr>
              <p:cNvPr id="2255" name="Freihand 2254">
                <a:extLst>
                  <a:ext uri="{FF2B5EF4-FFF2-40B4-BE49-F238E27FC236}">
                    <a16:creationId xmlns:a16="http://schemas.microsoft.com/office/drawing/2014/main" id="{B377AAC4-575F-46EE-A1AD-173CBF0E78EB}"/>
                  </a:ext>
                </a:extLst>
              </p:cNvPr>
              <p:cNvPicPr/>
              <p:nvPr/>
            </p:nvPicPr>
            <p:blipFill>
              <a:blip r:embed="rId873"/>
              <a:stretch>
                <a:fillRect/>
              </a:stretch>
            </p:blipFill>
            <p:spPr>
              <a:xfrm>
                <a:off x="27582177" y="14137067"/>
                <a:ext cx="3829680" cy="44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4">
            <p14:nvContentPartPr>
              <p14:cNvPr id="2344" name="Freihand 2343">
                <a:extLst>
                  <a:ext uri="{FF2B5EF4-FFF2-40B4-BE49-F238E27FC236}">
                    <a16:creationId xmlns:a16="http://schemas.microsoft.com/office/drawing/2014/main" id="{1145384A-ED12-437A-99E8-337306CA5311}"/>
                  </a:ext>
                </a:extLst>
              </p14:cNvPr>
              <p14:cNvContentPartPr/>
              <p14:nvPr/>
            </p14:nvContentPartPr>
            <p14:xfrm>
              <a:off x="27469497" y="18913187"/>
              <a:ext cx="10800" cy="7920"/>
            </p14:xfrm>
          </p:contentPart>
        </mc:Choice>
        <mc:Fallback xmlns="">
          <p:pic>
            <p:nvPicPr>
              <p:cNvPr id="2344" name="Freihand 2343">
                <a:extLst>
                  <a:ext uri="{FF2B5EF4-FFF2-40B4-BE49-F238E27FC236}">
                    <a16:creationId xmlns:a16="http://schemas.microsoft.com/office/drawing/2014/main" id="{1145384A-ED12-437A-99E8-337306CA5311}"/>
                  </a:ext>
                </a:extLst>
              </p:cNvPr>
              <p:cNvPicPr/>
              <p:nvPr/>
            </p:nvPicPr>
            <p:blipFill>
              <a:blip r:embed="rId875"/>
              <a:stretch>
                <a:fillRect/>
              </a:stretch>
            </p:blipFill>
            <p:spPr>
              <a:xfrm>
                <a:off x="27415857" y="18805547"/>
                <a:ext cx="1184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6">
            <p14:nvContentPartPr>
              <p14:cNvPr id="2143" name="Freihand 2142">
                <a:extLst>
                  <a:ext uri="{FF2B5EF4-FFF2-40B4-BE49-F238E27FC236}">
                    <a16:creationId xmlns:a16="http://schemas.microsoft.com/office/drawing/2014/main" id="{6D94E5D0-DD1C-4B0F-A991-23BC8C080311}"/>
                  </a:ext>
                </a:extLst>
              </p14:cNvPr>
              <p14:cNvContentPartPr/>
              <p14:nvPr/>
            </p14:nvContentPartPr>
            <p14:xfrm>
              <a:off x="28923177" y="18214787"/>
              <a:ext cx="360" cy="360"/>
            </p14:xfrm>
          </p:contentPart>
        </mc:Choice>
        <mc:Fallback xmlns="">
          <p:pic>
            <p:nvPicPr>
              <p:cNvPr id="2143" name="Freihand 2142">
                <a:extLst>
                  <a:ext uri="{FF2B5EF4-FFF2-40B4-BE49-F238E27FC236}">
                    <a16:creationId xmlns:a16="http://schemas.microsoft.com/office/drawing/2014/main" id="{6D94E5D0-DD1C-4B0F-A991-23BC8C080311}"/>
                  </a:ext>
                </a:extLst>
              </p:cNvPr>
              <p:cNvPicPr/>
              <p:nvPr/>
            </p:nvPicPr>
            <p:blipFill>
              <a:blip r:embed="rId877"/>
              <a:stretch>
                <a:fillRect/>
              </a:stretch>
            </p:blipFill>
            <p:spPr>
              <a:xfrm>
                <a:off x="28869537" y="181071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8">
            <p14:nvContentPartPr>
              <p14:cNvPr id="2265" name="Freihand 2264">
                <a:extLst>
                  <a:ext uri="{FF2B5EF4-FFF2-40B4-BE49-F238E27FC236}">
                    <a16:creationId xmlns:a16="http://schemas.microsoft.com/office/drawing/2014/main" id="{9CB6AE6E-5AB3-414E-B570-3A95491CE99D}"/>
                  </a:ext>
                </a:extLst>
              </p14:cNvPr>
              <p14:cNvContentPartPr/>
              <p14:nvPr/>
            </p14:nvContentPartPr>
            <p14:xfrm>
              <a:off x="26143977" y="17557427"/>
              <a:ext cx="1068480" cy="1068120"/>
            </p14:xfrm>
          </p:contentPart>
        </mc:Choice>
        <mc:Fallback xmlns="">
          <p:pic>
            <p:nvPicPr>
              <p:cNvPr id="2265" name="Freihand 2264">
                <a:extLst>
                  <a:ext uri="{FF2B5EF4-FFF2-40B4-BE49-F238E27FC236}">
                    <a16:creationId xmlns:a16="http://schemas.microsoft.com/office/drawing/2014/main" id="{9CB6AE6E-5AB3-414E-B570-3A95491CE99D}"/>
                  </a:ext>
                </a:extLst>
              </p:cNvPr>
              <p:cNvPicPr/>
              <p:nvPr/>
            </p:nvPicPr>
            <p:blipFill>
              <a:blip r:embed="rId879"/>
              <a:stretch>
                <a:fillRect/>
              </a:stretch>
            </p:blipFill>
            <p:spPr>
              <a:xfrm>
                <a:off x="26089977" y="17449787"/>
                <a:ext cx="1176120" cy="12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0">
            <p14:nvContentPartPr>
              <p14:cNvPr id="2356" name="Freihand 2355">
                <a:extLst>
                  <a:ext uri="{FF2B5EF4-FFF2-40B4-BE49-F238E27FC236}">
                    <a16:creationId xmlns:a16="http://schemas.microsoft.com/office/drawing/2014/main" id="{E1D15C7A-C0FA-4E76-A8A2-DA7A6C40DE78}"/>
                  </a:ext>
                </a:extLst>
              </p14:cNvPr>
              <p14:cNvContentPartPr/>
              <p14:nvPr/>
            </p14:nvContentPartPr>
            <p14:xfrm>
              <a:off x="27640497" y="19322507"/>
              <a:ext cx="111240" cy="472680"/>
            </p14:xfrm>
          </p:contentPart>
        </mc:Choice>
        <mc:Fallback xmlns="">
          <p:pic>
            <p:nvPicPr>
              <p:cNvPr id="2356" name="Freihand 2355">
                <a:extLst>
                  <a:ext uri="{FF2B5EF4-FFF2-40B4-BE49-F238E27FC236}">
                    <a16:creationId xmlns:a16="http://schemas.microsoft.com/office/drawing/2014/main" id="{E1D15C7A-C0FA-4E76-A8A2-DA7A6C40DE78}"/>
                  </a:ext>
                </a:extLst>
              </p:cNvPr>
              <p:cNvPicPr/>
              <p:nvPr/>
            </p:nvPicPr>
            <p:blipFill>
              <a:blip r:embed="rId881"/>
              <a:stretch>
                <a:fillRect/>
              </a:stretch>
            </p:blipFill>
            <p:spPr>
              <a:xfrm>
                <a:off x="27586857" y="19214507"/>
                <a:ext cx="21888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2">
            <p14:nvContentPartPr>
              <p14:cNvPr id="2355" name="Freihand 2354">
                <a:extLst>
                  <a:ext uri="{FF2B5EF4-FFF2-40B4-BE49-F238E27FC236}">
                    <a16:creationId xmlns:a16="http://schemas.microsoft.com/office/drawing/2014/main" id="{4BDC3F4C-25EA-4CD5-84B0-B98C73132CF5}"/>
                  </a:ext>
                </a:extLst>
              </p14:cNvPr>
              <p14:cNvContentPartPr/>
              <p14:nvPr/>
            </p14:nvContentPartPr>
            <p14:xfrm>
              <a:off x="25570857" y="18069707"/>
              <a:ext cx="1552320" cy="1940400"/>
            </p14:xfrm>
          </p:contentPart>
        </mc:Choice>
        <mc:Fallback xmlns="">
          <p:pic>
            <p:nvPicPr>
              <p:cNvPr id="2355" name="Freihand 2354">
                <a:extLst>
                  <a:ext uri="{FF2B5EF4-FFF2-40B4-BE49-F238E27FC236}">
                    <a16:creationId xmlns:a16="http://schemas.microsoft.com/office/drawing/2014/main" id="{4BDC3F4C-25EA-4CD5-84B0-B98C73132CF5}"/>
                  </a:ext>
                </a:extLst>
              </p:cNvPr>
              <p:cNvPicPr/>
              <p:nvPr/>
            </p:nvPicPr>
            <p:blipFill>
              <a:blip r:embed="rId883"/>
              <a:stretch>
                <a:fillRect/>
              </a:stretch>
            </p:blipFill>
            <p:spPr>
              <a:xfrm>
                <a:off x="25516857" y="17961707"/>
                <a:ext cx="1659960" cy="21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4">
            <p14:nvContentPartPr>
              <p14:cNvPr id="2287" name="Freihand 2286">
                <a:extLst>
                  <a:ext uri="{FF2B5EF4-FFF2-40B4-BE49-F238E27FC236}">
                    <a16:creationId xmlns:a16="http://schemas.microsoft.com/office/drawing/2014/main" id="{86BBF377-A11A-4852-933A-6D39A2B0B7C3}"/>
                  </a:ext>
                </a:extLst>
              </p14:cNvPr>
              <p14:cNvContentPartPr/>
              <p14:nvPr/>
            </p14:nvContentPartPr>
            <p14:xfrm>
              <a:off x="25279257" y="17891147"/>
              <a:ext cx="2047320" cy="1808280"/>
            </p14:xfrm>
          </p:contentPart>
        </mc:Choice>
        <mc:Fallback xmlns="">
          <p:pic>
            <p:nvPicPr>
              <p:cNvPr id="2287" name="Freihand 2286">
                <a:extLst>
                  <a:ext uri="{FF2B5EF4-FFF2-40B4-BE49-F238E27FC236}">
                    <a16:creationId xmlns:a16="http://schemas.microsoft.com/office/drawing/2014/main" id="{86BBF377-A11A-4852-933A-6D39A2B0B7C3}"/>
                  </a:ext>
                </a:extLst>
              </p:cNvPr>
              <p:cNvPicPr/>
              <p:nvPr/>
            </p:nvPicPr>
            <p:blipFill>
              <a:blip r:embed="rId885"/>
              <a:stretch>
                <a:fillRect/>
              </a:stretch>
            </p:blipFill>
            <p:spPr>
              <a:xfrm>
                <a:off x="25225617" y="17783147"/>
                <a:ext cx="2154960" cy="20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6">
            <p14:nvContentPartPr>
              <p14:cNvPr id="2343" name="Freihand 2342">
                <a:extLst>
                  <a:ext uri="{FF2B5EF4-FFF2-40B4-BE49-F238E27FC236}">
                    <a16:creationId xmlns:a16="http://schemas.microsoft.com/office/drawing/2014/main" id="{08E15EC2-7A67-49AA-9EF8-EBE9E2E03BB1}"/>
                  </a:ext>
                </a:extLst>
              </p14:cNvPr>
              <p14:cNvContentPartPr/>
              <p14:nvPr/>
            </p14:nvContentPartPr>
            <p14:xfrm>
              <a:off x="27516297" y="18913187"/>
              <a:ext cx="21240" cy="28800"/>
            </p14:xfrm>
          </p:contentPart>
        </mc:Choice>
        <mc:Fallback xmlns="">
          <p:pic>
            <p:nvPicPr>
              <p:cNvPr id="2343" name="Freihand 2342">
                <a:extLst>
                  <a:ext uri="{FF2B5EF4-FFF2-40B4-BE49-F238E27FC236}">
                    <a16:creationId xmlns:a16="http://schemas.microsoft.com/office/drawing/2014/main" id="{08E15EC2-7A67-49AA-9EF8-EBE9E2E03BB1}"/>
                  </a:ext>
                </a:extLst>
              </p:cNvPr>
              <p:cNvPicPr/>
              <p:nvPr/>
            </p:nvPicPr>
            <p:blipFill>
              <a:blip r:embed="rId887"/>
              <a:stretch>
                <a:fillRect/>
              </a:stretch>
            </p:blipFill>
            <p:spPr>
              <a:xfrm>
                <a:off x="27462297" y="18805547"/>
                <a:ext cx="1288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8">
            <p14:nvContentPartPr>
              <p14:cNvPr id="2188" name="Freihand 2187">
                <a:extLst>
                  <a:ext uri="{FF2B5EF4-FFF2-40B4-BE49-F238E27FC236}">
                    <a16:creationId xmlns:a16="http://schemas.microsoft.com/office/drawing/2014/main" id="{D1C4854B-8E35-4239-8ACE-566A4404E1B2}"/>
                  </a:ext>
                </a:extLst>
              </p14:cNvPr>
              <p14:cNvContentPartPr/>
              <p14:nvPr/>
            </p14:nvContentPartPr>
            <p14:xfrm>
              <a:off x="26733297" y="18600707"/>
              <a:ext cx="49320" cy="29160"/>
            </p14:xfrm>
          </p:contentPart>
        </mc:Choice>
        <mc:Fallback xmlns="">
          <p:pic>
            <p:nvPicPr>
              <p:cNvPr id="2188" name="Freihand 2187">
                <a:extLst>
                  <a:ext uri="{FF2B5EF4-FFF2-40B4-BE49-F238E27FC236}">
                    <a16:creationId xmlns:a16="http://schemas.microsoft.com/office/drawing/2014/main" id="{D1C4854B-8E35-4239-8ACE-566A4404E1B2}"/>
                  </a:ext>
                </a:extLst>
              </p:cNvPr>
              <p:cNvPicPr/>
              <p:nvPr/>
            </p:nvPicPr>
            <p:blipFill>
              <a:blip r:embed="rId889"/>
              <a:stretch>
                <a:fillRect/>
              </a:stretch>
            </p:blipFill>
            <p:spPr>
              <a:xfrm>
                <a:off x="26679297" y="18492707"/>
                <a:ext cx="1569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0">
            <p14:nvContentPartPr>
              <p14:cNvPr id="2145" name="Freihand 2144">
                <a:extLst>
                  <a:ext uri="{FF2B5EF4-FFF2-40B4-BE49-F238E27FC236}">
                    <a16:creationId xmlns:a16="http://schemas.microsoft.com/office/drawing/2014/main" id="{8C145CF1-ACAF-4B72-B39E-940A7E0FCDA3}"/>
                  </a:ext>
                </a:extLst>
              </p14:cNvPr>
              <p14:cNvContentPartPr/>
              <p14:nvPr/>
            </p14:nvContentPartPr>
            <p14:xfrm>
              <a:off x="26781537" y="18648587"/>
              <a:ext cx="360" cy="360"/>
            </p14:xfrm>
          </p:contentPart>
        </mc:Choice>
        <mc:Fallback xmlns="">
          <p:pic>
            <p:nvPicPr>
              <p:cNvPr id="2145" name="Freihand 2144">
                <a:extLst>
                  <a:ext uri="{FF2B5EF4-FFF2-40B4-BE49-F238E27FC236}">
                    <a16:creationId xmlns:a16="http://schemas.microsoft.com/office/drawing/2014/main" id="{8C145CF1-ACAF-4B72-B39E-940A7E0FCDA3}"/>
                  </a:ext>
                </a:extLst>
              </p:cNvPr>
              <p:cNvPicPr/>
              <p:nvPr/>
            </p:nvPicPr>
            <p:blipFill>
              <a:blip r:embed="rId877"/>
              <a:stretch>
                <a:fillRect/>
              </a:stretch>
            </p:blipFill>
            <p:spPr>
              <a:xfrm>
                <a:off x="26727537" y="185409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1">
            <p14:nvContentPartPr>
              <p14:cNvPr id="2146" name="Freihand 2145">
                <a:extLst>
                  <a:ext uri="{FF2B5EF4-FFF2-40B4-BE49-F238E27FC236}">
                    <a16:creationId xmlns:a16="http://schemas.microsoft.com/office/drawing/2014/main" id="{5036603D-EC7E-4BDC-B1FC-09437F08AEF3}"/>
                  </a:ext>
                </a:extLst>
              </p14:cNvPr>
              <p14:cNvContentPartPr/>
              <p14:nvPr/>
            </p14:nvContentPartPr>
            <p14:xfrm>
              <a:off x="26781537" y="18648587"/>
              <a:ext cx="360" cy="360"/>
            </p14:xfrm>
          </p:contentPart>
        </mc:Choice>
        <mc:Fallback xmlns="">
          <p:pic>
            <p:nvPicPr>
              <p:cNvPr id="2146" name="Freihand 2145">
                <a:extLst>
                  <a:ext uri="{FF2B5EF4-FFF2-40B4-BE49-F238E27FC236}">
                    <a16:creationId xmlns:a16="http://schemas.microsoft.com/office/drawing/2014/main" id="{5036603D-EC7E-4BDC-B1FC-09437F08AEF3}"/>
                  </a:ext>
                </a:extLst>
              </p:cNvPr>
              <p:cNvPicPr/>
              <p:nvPr/>
            </p:nvPicPr>
            <p:blipFill>
              <a:blip r:embed="rId877"/>
              <a:stretch>
                <a:fillRect/>
              </a:stretch>
            </p:blipFill>
            <p:spPr>
              <a:xfrm>
                <a:off x="26727537" y="185409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2">
            <p14:nvContentPartPr>
              <p14:cNvPr id="2147" name="Freihand 2146">
                <a:extLst>
                  <a:ext uri="{FF2B5EF4-FFF2-40B4-BE49-F238E27FC236}">
                    <a16:creationId xmlns:a16="http://schemas.microsoft.com/office/drawing/2014/main" id="{0E82A180-9D44-48F2-848A-9159A1772505}"/>
                  </a:ext>
                </a:extLst>
              </p14:cNvPr>
              <p14:cNvContentPartPr/>
              <p14:nvPr/>
            </p14:nvContentPartPr>
            <p14:xfrm>
              <a:off x="26781537" y="18648587"/>
              <a:ext cx="360" cy="360"/>
            </p14:xfrm>
          </p:contentPart>
        </mc:Choice>
        <mc:Fallback xmlns="">
          <p:pic>
            <p:nvPicPr>
              <p:cNvPr id="2147" name="Freihand 2146">
                <a:extLst>
                  <a:ext uri="{FF2B5EF4-FFF2-40B4-BE49-F238E27FC236}">
                    <a16:creationId xmlns:a16="http://schemas.microsoft.com/office/drawing/2014/main" id="{0E82A180-9D44-48F2-848A-9159A1772505}"/>
                  </a:ext>
                </a:extLst>
              </p:cNvPr>
              <p:cNvPicPr/>
              <p:nvPr/>
            </p:nvPicPr>
            <p:blipFill>
              <a:blip r:embed="rId877"/>
              <a:stretch>
                <a:fillRect/>
              </a:stretch>
            </p:blipFill>
            <p:spPr>
              <a:xfrm>
                <a:off x="26727537" y="185409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3">
            <p14:nvContentPartPr>
              <p14:cNvPr id="2274" name="Freihand 2273">
                <a:extLst>
                  <a:ext uri="{FF2B5EF4-FFF2-40B4-BE49-F238E27FC236}">
                    <a16:creationId xmlns:a16="http://schemas.microsoft.com/office/drawing/2014/main" id="{A2AF7E6F-D08E-4432-BE3B-C93185C8D6B3}"/>
                  </a:ext>
                </a:extLst>
              </p14:cNvPr>
              <p14:cNvContentPartPr/>
              <p14:nvPr/>
            </p14:nvContentPartPr>
            <p14:xfrm>
              <a:off x="26017726" y="18758991"/>
              <a:ext cx="360" cy="360"/>
            </p14:xfrm>
          </p:contentPart>
        </mc:Choice>
        <mc:Fallback xmlns="">
          <p:pic>
            <p:nvPicPr>
              <p:cNvPr id="2274" name="Freihand 2273">
                <a:extLst>
                  <a:ext uri="{FF2B5EF4-FFF2-40B4-BE49-F238E27FC236}">
                    <a16:creationId xmlns:a16="http://schemas.microsoft.com/office/drawing/2014/main" id="{A2AF7E6F-D08E-4432-BE3B-C93185C8D6B3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25964086" y="1865099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4">
            <p14:nvContentPartPr>
              <p14:cNvPr id="2321" name="Freihand 2320">
                <a:extLst>
                  <a:ext uri="{FF2B5EF4-FFF2-40B4-BE49-F238E27FC236}">
                    <a16:creationId xmlns:a16="http://schemas.microsoft.com/office/drawing/2014/main" id="{6FBB3E0F-7A2D-4D76-90E6-D501AB10EDD1}"/>
                  </a:ext>
                </a:extLst>
              </p14:cNvPr>
              <p14:cNvContentPartPr/>
              <p14:nvPr/>
            </p14:nvContentPartPr>
            <p14:xfrm>
              <a:off x="24442006" y="18303231"/>
              <a:ext cx="2949480" cy="2220480"/>
            </p14:xfrm>
          </p:contentPart>
        </mc:Choice>
        <mc:Fallback xmlns="">
          <p:pic>
            <p:nvPicPr>
              <p:cNvPr id="2321" name="Freihand 2320">
                <a:extLst>
                  <a:ext uri="{FF2B5EF4-FFF2-40B4-BE49-F238E27FC236}">
                    <a16:creationId xmlns:a16="http://schemas.microsoft.com/office/drawing/2014/main" id="{6FBB3E0F-7A2D-4D76-90E6-D501AB10EDD1}"/>
                  </a:ext>
                </a:extLst>
              </p:cNvPr>
              <p:cNvPicPr/>
              <p:nvPr/>
            </p:nvPicPr>
            <p:blipFill>
              <a:blip r:embed="rId895"/>
              <a:stretch>
                <a:fillRect/>
              </a:stretch>
            </p:blipFill>
            <p:spPr>
              <a:xfrm>
                <a:off x="24388366" y="18195231"/>
                <a:ext cx="3057120" cy="24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6">
            <p14:nvContentPartPr>
              <p14:cNvPr id="2311" name="Freihand 2310">
                <a:extLst>
                  <a:ext uri="{FF2B5EF4-FFF2-40B4-BE49-F238E27FC236}">
                    <a16:creationId xmlns:a16="http://schemas.microsoft.com/office/drawing/2014/main" id="{E5226CA3-6D0F-4921-8C28-E517888E6524}"/>
                  </a:ext>
                </a:extLst>
              </p14:cNvPr>
              <p14:cNvContentPartPr/>
              <p14:nvPr/>
            </p14:nvContentPartPr>
            <p14:xfrm>
              <a:off x="24322846" y="18709311"/>
              <a:ext cx="218160" cy="99000"/>
            </p14:xfrm>
          </p:contentPart>
        </mc:Choice>
        <mc:Fallback xmlns="">
          <p:pic>
            <p:nvPicPr>
              <p:cNvPr id="2311" name="Freihand 2310">
                <a:extLst>
                  <a:ext uri="{FF2B5EF4-FFF2-40B4-BE49-F238E27FC236}">
                    <a16:creationId xmlns:a16="http://schemas.microsoft.com/office/drawing/2014/main" id="{E5226CA3-6D0F-4921-8C28-E517888E6524}"/>
                  </a:ext>
                </a:extLst>
              </p:cNvPr>
              <p:cNvPicPr/>
              <p:nvPr/>
            </p:nvPicPr>
            <p:blipFill>
              <a:blip r:embed="rId897"/>
              <a:stretch>
                <a:fillRect/>
              </a:stretch>
            </p:blipFill>
            <p:spPr>
              <a:xfrm>
                <a:off x="24268846" y="18601671"/>
                <a:ext cx="3258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8">
            <p14:nvContentPartPr>
              <p14:cNvPr id="2277" name="Freihand 2276">
                <a:extLst>
                  <a:ext uri="{FF2B5EF4-FFF2-40B4-BE49-F238E27FC236}">
                    <a16:creationId xmlns:a16="http://schemas.microsoft.com/office/drawing/2014/main" id="{4F959AA2-657A-4C4A-AFB7-93987DD07B38}"/>
                  </a:ext>
                </a:extLst>
              </p14:cNvPr>
              <p14:cNvContentPartPr/>
              <p14:nvPr/>
            </p14:nvContentPartPr>
            <p14:xfrm>
              <a:off x="26049046" y="20504631"/>
              <a:ext cx="550440" cy="392040"/>
            </p14:xfrm>
          </p:contentPart>
        </mc:Choice>
        <mc:Fallback xmlns="">
          <p:pic>
            <p:nvPicPr>
              <p:cNvPr id="2277" name="Freihand 2276">
                <a:extLst>
                  <a:ext uri="{FF2B5EF4-FFF2-40B4-BE49-F238E27FC236}">
                    <a16:creationId xmlns:a16="http://schemas.microsoft.com/office/drawing/2014/main" id="{4F959AA2-657A-4C4A-AFB7-93987DD07B38}"/>
                  </a:ext>
                </a:extLst>
              </p:cNvPr>
              <p:cNvPicPr/>
              <p:nvPr/>
            </p:nvPicPr>
            <p:blipFill>
              <a:blip r:embed="rId899"/>
              <a:stretch>
                <a:fillRect/>
              </a:stretch>
            </p:blipFill>
            <p:spPr>
              <a:xfrm>
                <a:off x="25995406" y="20396631"/>
                <a:ext cx="65808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0">
            <p14:nvContentPartPr>
              <p14:cNvPr id="2278" name="Freihand 2277">
                <a:extLst>
                  <a:ext uri="{FF2B5EF4-FFF2-40B4-BE49-F238E27FC236}">
                    <a16:creationId xmlns:a16="http://schemas.microsoft.com/office/drawing/2014/main" id="{FE31DDF2-6A64-4C8C-A12A-6E0A30830307}"/>
                  </a:ext>
                </a:extLst>
              </p14:cNvPr>
              <p14:cNvContentPartPr/>
              <p14:nvPr/>
            </p14:nvContentPartPr>
            <p14:xfrm>
              <a:off x="25658445" y="21268422"/>
              <a:ext cx="489587" cy="966341"/>
            </p14:xfrm>
          </p:contentPart>
        </mc:Choice>
        <mc:Fallback xmlns="">
          <p:pic>
            <p:nvPicPr>
              <p:cNvPr id="2278" name="Freihand 2277">
                <a:extLst>
                  <a:ext uri="{FF2B5EF4-FFF2-40B4-BE49-F238E27FC236}">
                    <a16:creationId xmlns:a16="http://schemas.microsoft.com/office/drawing/2014/main" id="{FE31DDF2-6A64-4C8C-A12A-6E0A30830307}"/>
                  </a:ext>
                </a:extLst>
              </p:cNvPr>
              <p:cNvPicPr/>
              <p:nvPr/>
            </p:nvPicPr>
            <p:blipFill>
              <a:blip r:embed="rId901"/>
              <a:stretch>
                <a:fillRect/>
              </a:stretch>
            </p:blipFill>
            <p:spPr>
              <a:xfrm>
                <a:off x="25604806" y="21160411"/>
                <a:ext cx="597224" cy="1182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2">
            <p14:nvContentPartPr>
              <p14:cNvPr id="2378" name="Freihand 2377">
                <a:extLst>
                  <a:ext uri="{FF2B5EF4-FFF2-40B4-BE49-F238E27FC236}">
                    <a16:creationId xmlns:a16="http://schemas.microsoft.com/office/drawing/2014/main" id="{CB3BE048-3DC4-4F35-B73E-07F4FD20568C}"/>
                  </a:ext>
                </a:extLst>
              </p14:cNvPr>
              <p14:cNvContentPartPr/>
              <p14:nvPr/>
            </p14:nvContentPartPr>
            <p14:xfrm>
              <a:off x="27980446" y="18494169"/>
              <a:ext cx="354240" cy="1041480"/>
            </p14:xfrm>
          </p:contentPart>
        </mc:Choice>
        <mc:Fallback xmlns="">
          <p:pic>
            <p:nvPicPr>
              <p:cNvPr id="2378" name="Freihand 2377">
                <a:extLst>
                  <a:ext uri="{FF2B5EF4-FFF2-40B4-BE49-F238E27FC236}">
                    <a16:creationId xmlns:a16="http://schemas.microsoft.com/office/drawing/2014/main" id="{CB3BE048-3DC4-4F35-B73E-07F4FD20568C}"/>
                  </a:ext>
                </a:extLst>
              </p:cNvPr>
              <p:cNvPicPr/>
              <p:nvPr/>
            </p:nvPicPr>
            <p:blipFill>
              <a:blip r:embed="rId903"/>
              <a:stretch>
                <a:fillRect/>
              </a:stretch>
            </p:blipFill>
            <p:spPr>
              <a:xfrm>
                <a:off x="27926446" y="18386529"/>
                <a:ext cx="461880" cy="12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4">
            <p14:nvContentPartPr>
              <p14:cNvPr id="2341" name="Freihand 2340">
                <a:extLst>
                  <a:ext uri="{FF2B5EF4-FFF2-40B4-BE49-F238E27FC236}">
                    <a16:creationId xmlns:a16="http://schemas.microsoft.com/office/drawing/2014/main" id="{13E0C429-8582-4046-AF68-A9BC5B6CBF99}"/>
                  </a:ext>
                </a:extLst>
              </p14:cNvPr>
              <p14:cNvContentPartPr/>
              <p14:nvPr/>
            </p14:nvContentPartPr>
            <p14:xfrm>
              <a:off x="27952006" y="19391649"/>
              <a:ext cx="24480" cy="11880"/>
            </p14:xfrm>
          </p:contentPart>
        </mc:Choice>
        <mc:Fallback xmlns="">
          <p:pic>
            <p:nvPicPr>
              <p:cNvPr id="2341" name="Freihand 2340">
                <a:extLst>
                  <a:ext uri="{FF2B5EF4-FFF2-40B4-BE49-F238E27FC236}">
                    <a16:creationId xmlns:a16="http://schemas.microsoft.com/office/drawing/2014/main" id="{13E0C429-8582-4046-AF68-A9BC5B6CBF99}"/>
                  </a:ext>
                </a:extLst>
              </p:cNvPr>
              <p:cNvPicPr/>
              <p:nvPr/>
            </p:nvPicPr>
            <p:blipFill>
              <a:blip r:embed="rId905"/>
              <a:stretch>
                <a:fillRect/>
              </a:stretch>
            </p:blipFill>
            <p:spPr>
              <a:xfrm>
                <a:off x="27898366" y="19284009"/>
                <a:ext cx="1321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6">
            <p14:nvContentPartPr>
              <p14:cNvPr id="2340" name="Freihand 2339">
                <a:extLst>
                  <a:ext uri="{FF2B5EF4-FFF2-40B4-BE49-F238E27FC236}">
                    <a16:creationId xmlns:a16="http://schemas.microsoft.com/office/drawing/2014/main" id="{28FD2963-634F-47BA-B36B-632235705D21}"/>
                  </a:ext>
                </a:extLst>
              </p14:cNvPr>
              <p14:cNvContentPartPr/>
              <p14:nvPr/>
            </p14:nvContentPartPr>
            <p14:xfrm>
              <a:off x="28008526" y="19356729"/>
              <a:ext cx="7560" cy="1440"/>
            </p14:xfrm>
          </p:contentPart>
        </mc:Choice>
        <mc:Fallback xmlns="">
          <p:pic>
            <p:nvPicPr>
              <p:cNvPr id="2340" name="Freihand 2339">
                <a:extLst>
                  <a:ext uri="{FF2B5EF4-FFF2-40B4-BE49-F238E27FC236}">
                    <a16:creationId xmlns:a16="http://schemas.microsoft.com/office/drawing/2014/main" id="{28FD2963-634F-47BA-B36B-632235705D21}"/>
                  </a:ext>
                </a:extLst>
              </p:cNvPr>
              <p:cNvPicPr/>
              <p:nvPr/>
            </p:nvPicPr>
            <p:blipFill>
              <a:blip r:embed="rId907"/>
              <a:stretch>
                <a:fillRect/>
              </a:stretch>
            </p:blipFill>
            <p:spPr>
              <a:xfrm>
                <a:off x="27954526" y="19249089"/>
                <a:ext cx="1152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8">
            <p14:nvContentPartPr>
              <p14:cNvPr id="2310" name="Freihand 2309">
                <a:extLst>
                  <a:ext uri="{FF2B5EF4-FFF2-40B4-BE49-F238E27FC236}">
                    <a16:creationId xmlns:a16="http://schemas.microsoft.com/office/drawing/2014/main" id="{71C86DE8-1F37-4755-B56E-1C20D59727AF}"/>
                  </a:ext>
                </a:extLst>
              </p14:cNvPr>
              <p14:cNvContentPartPr/>
              <p14:nvPr/>
            </p14:nvContentPartPr>
            <p14:xfrm>
              <a:off x="25392046" y="17675529"/>
              <a:ext cx="77760" cy="326160"/>
            </p14:xfrm>
          </p:contentPart>
        </mc:Choice>
        <mc:Fallback xmlns="">
          <p:pic>
            <p:nvPicPr>
              <p:cNvPr id="2310" name="Freihand 2309">
                <a:extLst>
                  <a:ext uri="{FF2B5EF4-FFF2-40B4-BE49-F238E27FC236}">
                    <a16:creationId xmlns:a16="http://schemas.microsoft.com/office/drawing/2014/main" id="{71C86DE8-1F37-4755-B56E-1C20D59727AF}"/>
                  </a:ext>
                </a:extLst>
              </p:cNvPr>
              <p:cNvPicPr/>
              <p:nvPr/>
            </p:nvPicPr>
            <p:blipFill>
              <a:blip r:embed="rId909"/>
              <a:stretch>
                <a:fillRect/>
              </a:stretch>
            </p:blipFill>
            <p:spPr>
              <a:xfrm>
                <a:off x="25338046" y="17567889"/>
                <a:ext cx="18540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0">
            <p14:nvContentPartPr>
              <p14:cNvPr id="2318" name="Freihand 2317">
                <a:extLst>
                  <a:ext uri="{FF2B5EF4-FFF2-40B4-BE49-F238E27FC236}">
                    <a16:creationId xmlns:a16="http://schemas.microsoft.com/office/drawing/2014/main" id="{301E1EFA-0BC1-4CFD-B69D-2E3463A8C612}"/>
                  </a:ext>
                </a:extLst>
              </p14:cNvPr>
              <p14:cNvContentPartPr/>
              <p14:nvPr/>
            </p14:nvContentPartPr>
            <p14:xfrm>
              <a:off x="24686446" y="18055329"/>
              <a:ext cx="303840" cy="654840"/>
            </p14:xfrm>
          </p:contentPart>
        </mc:Choice>
        <mc:Fallback xmlns="">
          <p:pic>
            <p:nvPicPr>
              <p:cNvPr id="2318" name="Freihand 2317">
                <a:extLst>
                  <a:ext uri="{FF2B5EF4-FFF2-40B4-BE49-F238E27FC236}">
                    <a16:creationId xmlns:a16="http://schemas.microsoft.com/office/drawing/2014/main" id="{301E1EFA-0BC1-4CFD-B69D-2E3463A8C612}"/>
                  </a:ext>
                </a:extLst>
              </p:cNvPr>
              <p:cNvPicPr/>
              <p:nvPr/>
            </p:nvPicPr>
            <p:blipFill>
              <a:blip r:embed="rId911"/>
              <a:stretch>
                <a:fillRect/>
              </a:stretch>
            </p:blipFill>
            <p:spPr>
              <a:xfrm>
                <a:off x="24632806" y="17947329"/>
                <a:ext cx="41148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2">
            <p14:nvContentPartPr>
              <p14:cNvPr id="2331" name="Freihand 2330">
                <a:extLst>
                  <a:ext uri="{FF2B5EF4-FFF2-40B4-BE49-F238E27FC236}">
                    <a16:creationId xmlns:a16="http://schemas.microsoft.com/office/drawing/2014/main" id="{9FE293F9-C493-49AE-A546-0F2AF83D5D96}"/>
                  </a:ext>
                </a:extLst>
              </p14:cNvPr>
              <p14:cNvContentPartPr/>
              <p14:nvPr/>
            </p14:nvContentPartPr>
            <p14:xfrm>
              <a:off x="24393046" y="19708449"/>
              <a:ext cx="360" cy="360"/>
            </p14:xfrm>
          </p:contentPart>
        </mc:Choice>
        <mc:Fallback xmlns="">
          <p:pic>
            <p:nvPicPr>
              <p:cNvPr id="2331" name="Freihand 2330">
                <a:extLst>
                  <a:ext uri="{FF2B5EF4-FFF2-40B4-BE49-F238E27FC236}">
                    <a16:creationId xmlns:a16="http://schemas.microsoft.com/office/drawing/2014/main" id="{9FE293F9-C493-49AE-A546-0F2AF83D5D96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24339046" y="1960080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3">
            <p14:nvContentPartPr>
              <p14:cNvPr id="2360" name="Freihand 2359">
                <a:extLst>
                  <a:ext uri="{FF2B5EF4-FFF2-40B4-BE49-F238E27FC236}">
                    <a16:creationId xmlns:a16="http://schemas.microsoft.com/office/drawing/2014/main" id="{46BF77E0-314D-49C5-967E-991D6425E054}"/>
                  </a:ext>
                </a:extLst>
              </p14:cNvPr>
              <p14:cNvContentPartPr/>
              <p14:nvPr/>
            </p14:nvContentPartPr>
            <p14:xfrm>
              <a:off x="27162886" y="19673529"/>
              <a:ext cx="234000" cy="173880"/>
            </p14:xfrm>
          </p:contentPart>
        </mc:Choice>
        <mc:Fallback xmlns="">
          <p:pic>
            <p:nvPicPr>
              <p:cNvPr id="2360" name="Freihand 2359">
                <a:extLst>
                  <a:ext uri="{FF2B5EF4-FFF2-40B4-BE49-F238E27FC236}">
                    <a16:creationId xmlns:a16="http://schemas.microsoft.com/office/drawing/2014/main" id="{46BF77E0-314D-49C5-967E-991D6425E054}"/>
                  </a:ext>
                </a:extLst>
              </p:cNvPr>
              <p:cNvPicPr/>
              <p:nvPr/>
            </p:nvPicPr>
            <p:blipFill>
              <a:blip r:embed="rId914"/>
              <a:stretch>
                <a:fillRect/>
              </a:stretch>
            </p:blipFill>
            <p:spPr>
              <a:xfrm>
                <a:off x="27109246" y="19565529"/>
                <a:ext cx="3416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5">
            <p14:nvContentPartPr>
              <p14:cNvPr id="2361" name="Freihand 2360">
                <a:extLst>
                  <a:ext uri="{FF2B5EF4-FFF2-40B4-BE49-F238E27FC236}">
                    <a16:creationId xmlns:a16="http://schemas.microsoft.com/office/drawing/2014/main" id="{3675C511-8341-4523-ABA9-606AF2047553}"/>
                  </a:ext>
                </a:extLst>
              </p14:cNvPr>
              <p14:cNvContentPartPr/>
              <p14:nvPr/>
            </p14:nvContentPartPr>
            <p14:xfrm>
              <a:off x="27916006" y="19033449"/>
              <a:ext cx="83880" cy="55440"/>
            </p14:xfrm>
          </p:contentPart>
        </mc:Choice>
        <mc:Fallback xmlns="">
          <p:pic>
            <p:nvPicPr>
              <p:cNvPr id="2361" name="Freihand 2360">
                <a:extLst>
                  <a:ext uri="{FF2B5EF4-FFF2-40B4-BE49-F238E27FC236}">
                    <a16:creationId xmlns:a16="http://schemas.microsoft.com/office/drawing/2014/main" id="{3675C511-8341-4523-ABA9-606AF2047553}"/>
                  </a:ext>
                </a:extLst>
              </p:cNvPr>
              <p:cNvPicPr/>
              <p:nvPr/>
            </p:nvPicPr>
            <p:blipFill>
              <a:blip r:embed="rId916"/>
              <a:stretch>
                <a:fillRect/>
              </a:stretch>
            </p:blipFill>
            <p:spPr>
              <a:xfrm>
                <a:off x="27862006" y="18925449"/>
                <a:ext cx="1915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7">
            <p14:nvContentPartPr>
              <p14:cNvPr id="2363" name="Freihand 2362">
                <a:extLst>
                  <a:ext uri="{FF2B5EF4-FFF2-40B4-BE49-F238E27FC236}">
                    <a16:creationId xmlns:a16="http://schemas.microsoft.com/office/drawing/2014/main" id="{AEFE725C-1444-4E63-A3C7-8E1F32FF88AF}"/>
                  </a:ext>
                </a:extLst>
              </p14:cNvPr>
              <p14:cNvContentPartPr/>
              <p14:nvPr/>
            </p14:nvContentPartPr>
            <p14:xfrm>
              <a:off x="27291046" y="18709809"/>
              <a:ext cx="360" cy="360"/>
            </p14:xfrm>
          </p:contentPart>
        </mc:Choice>
        <mc:Fallback xmlns="">
          <p:pic>
            <p:nvPicPr>
              <p:cNvPr id="2363" name="Freihand 2362">
                <a:extLst>
                  <a:ext uri="{FF2B5EF4-FFF2-40B4-BE49-F238E27FC236}">
                    <a16:creationId xmlns:a16="http://schemas.microsoft.com/office/drawing/2014/main" id="{AEFE725C-1444-4E63-A3C7-8E1F32FF88AF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27237046" y="1860180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8">
            <p14:nvContentPartPr>
              <p14:cNvPr id="2365" name="Freihand 2364">
                <a:extLst>
                  <a:ext uri="{FF2B5EF4-FFF2-40B4-BE49-F238E27FC236}">
                    <a16:creationId xmlns:a16="http://schemas.microsoft.com/office/drawing/2014/main" id="{24F08E77-66C8-4227-AA3E-C64A5689B760}"/>
                  </a:ext>
                </a:extLst>
              </p14:cNvPr>
              <p14:cNvContentPartPr/>
              <p14:nvPr/>
            </p14:nvContentPartPr>
            <p14:xfrm>
              <a:off x="27403366" y="18857409"/>
              <a:ext cx="360" cy="360"/>
            </p14:xfrm>
          </p:contentPart>
        </mc:Choice>
        <mc:Fallback xmlns="">
          <p:pic>
            <p:nvPicPr>
              <p:cNvPr id="2365" name="Freihand 2364">
                <a:extLst>
                  <a:ext uri="{FF2B5EF4-FFF2-40B4-BE49-F238E27FC236}">
                    <a16:creationId xmlns:a16="http://schemas.microsoft.com/office/drawing/2014/main" id="{24F08E77-66C8-4227-AA3E-C64A5689B760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27349726" y="1874940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9">
            <p14:nvContentPartPr>
              <p14:cNvPr id="2382" name="Freihand 2381">
                <a:extLst>
                  <a:ext uri="{FF2B5EF4-FFF2-40B4-BE49-F238E27FC236}">
                    <a16:creationId xmlns:a16="http://schemas.microsoft.com/office/drawing/2014/main" id="{1134CDBB-923E-4AC9-9283-3BB444C6DA2F}"/>
                  </a:ext>
                </a:extLst>
              </p14:cNvPr>
              <p14:cNvContentPartPr/>
              <p14:nvPr/>
            </p14:nvContentPartPr>
            <p14:xfrm>
              <a:off x="27325966" y="18864609"/>
              <a:ext cx="360" cy="360"/>
            </p14:xfrm>
          </p:contentPart>
        </mc:Choice>
        <mc:Fallback xmlns="">
          <p:pic>
            <p:nvPicPr>
              <p:cNvPr id="2382" name="Freihand 2381">
                <a:extLst>
                  <a:ext uri="{FF2B5EF4-FFF2-40B4-BE49-F238E27FC236}">
                    <a16:creationId xmlns:a16="http://schemas.microsoft.com/office/drawing/2014/main" id="{1134CDBB-923E-4AC9-9283-3BB444C6DA2F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27272326" y="1875660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0">
            <p14:nvContentPartPr>
              <p14:cNvPr id="2383" name="Freihand 2382">
                <a:extLst>
                  <a:ext uri="{FF2B5EF4-FFF2-40B4-BE49-F238E27FC236}">
                    <a16:creationId xmlns:a16="http://schemas.microsoft.com/office/drawing/2014/main" id="{9F2F9439-1C8D-418C-A110-79EB5F6E4C33}"/>
                  </a:ext>
                </a:extLst>
              </p14:cNvPr>
              <p14:cNvContentPartPr/>
              <p14:nvPr/>
            </p14:nvContentPartPr>
            <p14:xfrm>
              <a:off x="28451686" y="18695769"/>
              <a:ext cx="360" cy="360"/>
            </p14:xfrm>
          </p:contentPart>
        </mc:Choice>
        <mc:Fallback xmlns="">
          <p:pic>
            <p:nvPicPr>
              <p:cNvPr id="2383" name="Freihand 2382">
                <a:extLst>
                  <a:ext uri="{FF2B5EF4-FFF2-40B4-BE49-F238E27FC236}">
                    <a16:creationId xmlns:a16="http://schemas.microsoft.com/office/drawing/2014/main" id="{9F2F9439-1C8D-418C-A110-79EB5F6E4C33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28397686" y="1858776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1">
            <p14:nvContentPartPr>
              <p14:cNvPr id="2384" name="Freihand 2383">
                <a:extLst>
                  <a:ext uri="{FF2B5EF4-FFF2-40B4-BE49-F238E27FC236}">
                    <a16:creationId xmlns:a16="http://schemas.microsoft.com/office/drawing/2014/main" id="{9AA6F4A3-37F6-4416-B88C-97F9B8D94DA6}"/>
                  </a:ext>
                </a:extLst>
              </p14:cNvPr>
              <p14:cNvContentPartPr/>
              <p14:nvPr/>
            </p14:nvContentPartPr>
            <p14:xfrm>
              <a:off x="28409566" y="18533769"/>
              <a:ext cx="360" cy="360"/>
            </p14:xfrm>
          </p:contentPart>
        </mc:Choice>
        <mc:Fallback xmlns="">
          <p:pic>
            <p:nvPicPr>
              <p:cNvPr id="2384" name="Freihand 2383">
                <a:extLst>
                  <a:ext uri="{FF2B5EF4-FFF2-40B4-BE49-F238E27FC236}">
                    <a16:creationId xmlns:a16="http://schemas.microsoft.com/office/drawing/2014/main" id="{9AA6F4A3-37F6-4416-B88C-97F9B8D94DA6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28355566" y="184261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2">
            <p14:nvContentPartPr>
              <p14:cNvPr id="2386" name="Freihand 2385">
                <a:extLst>
                  <a:ext uri="{FF2B5EF4-FFF2-40B4-BE49-F238E27FC236}">
                    <a16:creationId xmlns:a16="http://schemas.microsoft.com/office/drawing/2014/main" id="{91ACE397-8A2D-42D5-A129-1B67266C1213}"/>
                  </a:ext>
                </a:extLst>
              </p14:cNvPr>
              <p14:cNvContentPartPr/>
              <p14:nvPr/>
            </p14:nvContentPartPr>
            <p14:xfrm>
              <a:off x="29379766" y="19560849"/>
              <a:ext cx="14760" cy="109800"/>
            </p14:xfrm>
          </p:contentPart>
        </mc:Choice>
        <mc:Fallback xmlns="">
          <p:pic>
            <p:nvPicPr>
              <p:cNvPr id="2386" name="Freihand 2385">
                <a:extLst>
                  <a:ext uri="{FF2B5EF4-FFF2-40B4-BE49-F238E27FC236}">
                    <a16:creationId xmlns:a16="http://schemas.microsoft.com/office/drawing/2014/main" id="{91ACE397-8A2D-42D5-A129-1B67266C1213}"/>
                  </a:ext>
                </a:extLst>
              </p:cNvPr>
              <p:cNvPicPr/>
              <p:nvPr/>
            </p:nvPicPr>
            <p:blipFill>
              <a:blip r:embed="rId923"/>
              <a:stretch>
                <a:fillRect/>
              </a:stretch>
            </p:blipFill>
            <p:spPr>
              <a:xfrm>
                <a:off x="29325766" y="19452849"/>
                <a:ext cx="1224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4">
            <p14:nvContentPartPr>
              <p14:cNvPr id="2390" name="Freihand 2389">
                <a:extLst>
                  <a:ext uri="{FF2B5EF4-FFF2-40B4-BE49-F238E27FC236}">
                    <a16:creationId xmlns:a16="http://schemas.microsoft.com/office/drawing/2014/main" id="{414106F7-6577-4E6C-923A-EAB66585BB8F}"/>
                  </a:ext>
                </a:extLst>
              </p14:cNvPr>
              <p14:cNvContentPartPr/>
              <p14:nvPr/>
            </p14:nvContentPartPr>
            <p14:xfrm>
              <a:off x="29098606" y="19230369"/>
              <a:ext cx="360" cy="360"/>
            </p14:xfrm>
          </p:contentPart>
        </mc:Choice>
        <mc:Fallback xmlns="">
          <p:pic>
            <p:nvPicPr>
              <p:cNvPr id="2390" name="Freihand 2389">
                <a:extLst>
                  <a:ext uri="{FF2B5EF4-FFF2-40B4-BE49-F238E27FC236}">
                    <a16:creationId xmlns:a16="http://schemas.microsoft.com/office/drawing/2014/main" id="{414106F7-6577-4E6C-923A-EAB66585BB8F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9044966" y="1912236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5">
            <p14:nvContentPartPr>
              <p14:cNvPr id="2391" name="Freihand 2390">
                <a:extLst>
                  <a:ext uri="{FF2B5EF4-FFF2-40B4-BE49-F238E27FC236}">
                    <a16:creationId xmlns:a16="http://schemas.microsoft.com/office/drawing/2014/main" id="{62C637E3-BF08-4DAF-8B98-D816C420FEBC}"/>
                  </a:ext>
                </a:extLst>
              </p14:cNvPr>
              <p14:cNvContentPartPr/>
              <p14:nvPr/>
            </p14:nvContentPartPr>
            <p14:xfrm>
              <a:off x="29197246" y="19392009"/>
              <a:ext cx="360" cy="360"/>
            </p14:xfrm>
          </p:contentPart>
        </mc:Choice>
        <mc:Fallback xmlns="">
          <p:pic>
            <p:nvPicPr>
              <p:cNvPr id="2391" name="Freihand 2390">
                <a:extLst>
                  <a:ext uri="{FF2B5EF4-FFF2-40B4-BE49-F238E27FC236}">
                    <a16:creationId xmlns:a16="http://schemas.microsoft.com/office/drawing/2014/main" id="{62C637E3-BF08-4DAF-8B98-D816C420FEBC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9143246" y="1928400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6">
            <p14:nvContentPartPr>
              <p14:cNvPr id="2392" name="Freihand 2391">
                <a:extLst>
                  <a:ext uri="{FF2B5EF4-FFF2-40B4-BE49-F238E27FC236}">
                    <a16:creationId xmlns:a16="http://schemas.microsoft.com/office/drawing/2014/main" id="{CC81ADAB-E3C2-474F-A356-994036E03C4A}"/>
                  </a:ext>
                </a:extLst>
              </p14:cNvPr>
              <p14:cNvContentPartPr/>
              <p14:nvPr/>
            </p14:nvContentPartPr>
            <p14:xfrm>
              <a:off x="27804766" y="18519729"/>
              <a:ext cx="360" cy="360"/>
            </p14:xfrm>
          </p:contentPart>
        </mc:Choice>
        <mc:Fallback xmlns="">
          <p:pic>
            <p:nvPicPr>
              <p:cNvPr id="2392" name="Freihand 2391">
                <a:extLst>
                  <a:ext uri="{FF2B5EF4-FFF2-40B4-BE49-F238E27FC236}">
                    <a16:creationId xmlns:a16="http://schemas.microsoft.com/office/drawing/2014/main" id="{CC81ADAB-E3C2-474F-A356-994036E03C4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7750766" y="184117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7">
            <p14:nvContentPartPr>
              <p14:cNvPr id="2393" name="Freihand 2392">
                <a:extLst>
                  <a:ext uri="{FF2B5EF4-FFF2-40B4-BE49-F238E27FC236}">
                    <a16:creationId xmlns:a16="http://schemas.microsoft.com/office/drawing/2014/main" id="{102DC352-4481-4E35-8A91-EE10379CD26D}"/>
                  </a:ext>
                </a:extLst>
              </p14:cNvPr>
              <p14:cNvContentPartPr/>
              <p14:nvPr/>
            </p14:nvContentPartPr>
            <p14:xfrm>
              <a:off x="30927406" y="19736889"/>
              <a:ext cx="360" cy="360"/>
            </p14:xfrm>
          </p:contentPart>
        </mc:Choice>
        <mc:Fallback xmlns="">
          <p:pic>
            <p:nvPicPr>
              <p:cNvPr id="2393" name="Freihand 2392">
                <a:extLst>
                  <a:ext uri="{FF2B5EF4-FFF2-40B4-BE49-F238E27FC236}">
                    <a16:creationId xmlns:a16="http://schemas.microsoft.com/office/drawing/2014/main" id="{102DC352-4481-4E35-8A91-EE10379CD26D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0873766" y="1962888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8">
            <p14:nvContentPartPr>
              <p14:cNvPr id="2394" name="Freihand 2393">
                <a:extLst>
                  <a:ext uri="{FF2B5EF4-FFF2-40B4-BE49-F238E27FC236}">
                    <a16:creationId xmlns:a16="http://schemas.microsoft.com/office/drawing/2014/main" id="{65ADE959-56B0-440D-9D6B-757BE590470B}"/>
                  </a:ext>
                </a:extLst>
              </p14:cNvPr>
              <p14:cNvContentPartPr/>
              <p14:nvPr/>
            </p14:nvContentPartPr>
            <p14:xfrm>
              <a:off x="30691966" y="19608369"/>
              <a:ext cx="193320" cy="144720"/>
            </p14:xfrm>
          </p:contentPart>
        </mc:Choice>
        <mc:Fallback xmlns="">
          <p:pic>
            <p:nvPicPr>
              <p:cNvPr id="2394" name="Freihand 2393">
                <a:extLst>
                  <a:ext uri="{FF2B5EF4-FFF2-40B4-BE49-F238E27FC236}">
                    <a16:creationId xmlns:a16="http://schemas.microsoft.com/office/drawing/2014/main" id="{65ADE959-56B0-440D-9D6B-757BE590470B}"/>
                  </a:ext>
                </a:extLst>
              </p:cNvPr>
              <p:cNvPicPr/>
              <p:nvPr/>
            </p:nvPicPr>
            <p:blipFill>
              <a:blip r:embed="rId929"/>
              <a:stretch>
                <a:fillRect/>
              </a:stretch>
            </p:blipFill>
            <p:spPr>
              <a:xfrm>
                <a:off x="30638326" y="19500369"/>
                <a:ext cx="3009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0">
            <p14:nvContentPartPr>
              <p14:cNvPr id="2397" name="Freihand 2396">
                <a:extLst>
                  <a:ext uri="{FF2B5EF4-FFF2-40B4-BE49-F238E27FC236}">
                    <a16:creationId xmlns:a16="http://schemas.microsoft.com/office/drawing/2014/main" id="{5491C205-4499-4FA8-8FCB-DE2C72632437}"/>
                  </a:ext>
                </a:extLst>
              </p14:cNvPr>
              <p14:cNvContentPartPr/>
              <p14:nvPr/>
            </p14:nvContentPartPr>
            <p14:xfrm>
              <a:off x="31234826" y="19546471"/>
              <a:ext cx="360" cy="360"/>
            </p14:xfrm>
          </p:contentPart>
        </mc:Choice>
        <mc:Fallback xmlns="">
          <p:pic>
            <p:nvPicPr>
              <p:cNvPr id="2397" name="Freihand 2396">
                <a:extLst>
                  <a:ext uri="{FF2B5EF4-FFF2-40B4-BE49-F238E27FC236}">
                    <a16:creationId xmlns:a16="http://schemas.microsoft.com/office/drawing/2014/main" id="{5491C205-4499-4FA8-8FCB-DE2C72632437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181186" y="194384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1">
            <p14:nvContentPartPr>
              <p14:cNvPr id="2399" name="Freihand 2398">
                <a:extLst>
                  <a:ext uri="{FF2B5EF4-FFF2-40B4-BE49-F238E27FC236}">
                    <a16:creationId xmlns:a16="http://schemas.microsoft.com/office/drawing/2014/main" id="{28CAEB89-6DFE-4156-9858-CE66FEB3ABF6}"/>
                  </a:ext>
                </a:extLst>
              </p14:cNvPr>
              <p14:cNvContentPartPr/>
              <p14:nvPr/>
            </p14:nvContentPartPr>
            <p14:xfrm>
              <a:off x="31275146" y="19692271"/>
              <a:ext cx="360" cy="360"/>
            </p14:xfrm>
          </p:contentPart>
        </mc:Choice>
        <mc:Fallback xmlns="">
          <p:pic>
            <p:nvPicPr>
              <p:cNvPr id="2399" name="Freihand 2398">
                <a:extLst>
                  <a:ext uri="{FF2B5EF4-FFF2-40B4-BE49-F238E27FC236}">
                    <a16:creationId xmlns:a16="http://schemas.microsoft.com/office/drawing/2014/main" id="{28CAEB89-6DFE-4156-9858-CE66FEB3ABF6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221146" y="195842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2">
            <p14:nvContentPartPr>
              <p14:cNvPr id="2400" name="Freihand 2399">
                <a:extLst>
                  <a:ext uri="{FF2B5EF4-FFF2-40B4-BE49-F238E27FC236}">
                    <a16:creationId xmlns:a16="http://schemas.microsoft.com/office/drawing/2014/main" id="{E7CD553F-91CE-480A-B469-A10FB577FBAB}"/>
                  </a:ext>
                </a:extLst>
              </p14:cNvPr>
              <p14:cNvContentPartPr/>
              <p14:nvPr/>
            </p14:nvContentPartPr>
            <p14:xfrm>
              <a:off x="31195226" y="19692271"/>
              <a:ext cx="360" cy="360"/>
            </p14:xfrm>
          </p:contentPart>
        </mc:Choice>
        <mc:Fallback xmlns="">
          <p:pic>
            <p:nvPicPr>
              <p:cNvPr id="2400" name="Freihand 2399">
                <a:extLst>
                  <a:ext uri="{FF2B5EF4-FFF2-40B4-BE49-F238E27FC236}">
                    <a16:creationId xmlns:a16="http://schemas.microsoft.com/office/drawing/2014/main" id="{E7CD553F-91CE-480A-B469-A10FB577FBAB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141586" y="195842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3">
            <p14:nvContentPartPr>
              <p14:cNvPr id="2401" name="Freihand 2400">
                <a:extLst>
                  <a:ext uri="{FF2B5EF4-FFF2-40B4-BE49-F238E27FC236}">
                    <a16:creationId xmlns:a16="http://schemas.microsoft.com/office/drawing/2014/main" id="{093861CD-8AD7-4B4A-B295-BA02EF6C6969}"/>
                  </a:ext>
                </a:extLst>
              </p14:cNvPr>
              <p14:cNvContentPartPr/>
              <p14:nvPr/>
            </p14:nvContentPartPr>
            <p14:xfrm>
              <a:off x="31076066" y="19798471"/>
              <a:ext cx="360" cy="360"/>
            </p14:xfrm>
          </p:contentPart>
        </mc:Choice>
        <mc:Fallback xmlns="">
          <p:pic>
            <p:nvPicPr>
              <p:cNvPr id="2401" name="Freihand 2400">
                <a:extLst>
                  <a:ext uri="{FF2B5EF4-FFF2-40B4-BE49-F238E27FC236}">
                    <a16:creationId xmlns:a16="http://schemas.microsoft.com/office/drawing/2014/main" id="{093861CD-8AD7-4B4A-B295-BA02EF6C6969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022426" y="196904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4">
            <p14:nvContentPartPr>
              <p14:cNvPr id="2402" name="Freihand 2401">
                <a:extLst>
                  <a:ext uri="{FF2B5EF4-FFF2-40B4-BE49-F238E27FC236}">
                    <a16:creationId xmlns:a16="http://schemas.microsoft.com/office/drawing/2014/main" id="{9E8AD649-39EF-4B35-BCCE-11BAF2B970E7}"/>
                  </a:ext>
                </a:extLst>
              </p14:cNvPr>
              <p14:cNvContentPartPr/>
              <p14:nvPr/>
            </p14:nvContentPartPr>
            <p14:xfrm>
              <a:off x="31155266" y="19559791"/>
              <a:ext cx="360" cy="360"/>
            </p14:xfrm>
          </p:contentPart>
        </mc:Choice>
        <mc:Fallback xmlns="">
          <p:pic>
            <p:nvPicPr>
              <p:cNvPr id="2402" name="Freihand 2401">
                <a:extLst>
                  <a:ext uri="{FF2B5EF4-FFF2-40B4-BE49-F238E27FC236}">
                    <a16:creationId xmlns:a16="http://schemas.microsoft.com/office/drawing/2014/main" id="{9E8AD649-39EF-4B35-BCCE-11BAF2B970E7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101626" y="1945215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5">
            <p14:nvContentPartPr>
              <p14:cNvPr id="2403" name="Freihand 2402">
                <a:extLst>
                  <a:ext uri="{FF2B5EF4-FFF2-40B4-BE49-F238E27FC236}">
                    <a16:creationId xmlns:a16="http://schemas.microsoft.com/office/drawing/2014/main" id="{DAC24B36-D13B-4D34-A287-F453F827B230}"/>
                  </a:ext>
                </a:extLst>
              </p14:cNvPr>
              <p14:cNvContentPartPr/>
              <p14:nvPr/>
            </p14:nvContentPartPr>
            <p14:xfrm>
              <a:off x="31372706" y="17758351"/>
              <a:ext cx="1170720" cy="1332720"/>
            </p14:xfrm>
          </p:contentPart>
        </mc:Choice>
        <mc:Fallback xmlns="">
          <p:pic>
            <p:nvPicPr>
              <p:cNvPr id="2403" name="Freihand 2402">
                <a:extLst>
                  <a:ext uri="{FF2B5EF4-FFF2-40B4-BE49-F238E27FC236}">
                    <a16:creationId xmlns:a16="http://schemas.microsoft.com/office/drawing/2014/main" id="{DAC24B36-D13B-4D34-A287-F453F827B230}"/>
                  </a:ext>
                </a:extLst>
              </p:cNvPr>
              <p:cNvPicPr/>
              <p:nvPr/>
            </p:nvPicPr>
            <p:blipFill>
              <a:blip r:embed="rId936"/>
              <a:stretch>
                <a:fillRect/>
              </a:stretch>
            </p:blipFill>
            <p:spPr>
              <a:xfrm>
                <a:off x="31318706" y="17650351"/>
                <a:ext cx="1278360" cy="15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7">
            <p14:nvContentPartPr>
              <p14:cNvPr id="2404" name="Freihand 2403">
                <a:extLst>
                  <a:ext uri="{FF2B5EF4-FFF2-40B4-BE49-F238E27FC236}">
                    <a16:creationId xmlns:a16="http://schemas.microsoft.com/office/drawing/2014/main" id="{D10D6C47-8609-44D4-9E59-709E8B335B17}"/>
                  </a:ext>
                </a:extLst>
              </p14:cNvPr>
              <p14:cNvContentPartPr/>
              <p14:nvPr/>
            </p14:nvContentPartPr>
            <p14:xfrm>
              <a:off x="29194346" y="16067791"/>
              <a:ext cx="108720" cy="20520"/>
            </p14:xfrm>
          </p:contentPart>
        </mc:Choice>
        <mc:Fallback xmlns="">
          <p:pic>
            <p:nvPicPr>
              <p:cNvPr id="2404" name="Freihand 2403">
                <a:extLst>
                  <a:ext uri="{FF2B5EF4-FFF2-40B4-BE49-F238E27FC236}">
                    <a16:creationId xmlns:a16="http://schemas.microsoft.com/office/drawing/2014/main" id="{D10D6C47-8609-44D4-9E59-709E8B335B17}"/>
                  </a:ext>
                </a:extLst>
              </p:cNvPr>
              <p:cNvPicPr/>
              <p:nvPr/>
            </p:nvPicPr>
            <p:blipFill>
              <a:blip r:embed="rId938"/>
              <a:stretch>
                <a:fillRect/>
              </a:stretch>
            </p:blipFill>
            <p:spPr>
              <a:xfrm>
                <a:off x="29140706" y="15959791"/>
                <a:ext cx="216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9">
            <p14:nvContentPartPr>
              <p14:cNvPr id="2406" name="Freihand 2405">
                <a:extLst>
                  <a:ext uri="{FF2B5EF4-FFF2-40B4-BE49-F238E27FC236}">
                    <a16:creationId xmlns:a16="http://schemas.microsoft.com/office/drawing/2014/main" id="{3D70A640-5547-4C55-B73F-562D1331CBB4}"/>
                  </a:ext>
                </a:extLst>
              </p14:cNvPr>
              <p14:cNvContentPartPr/>
              <p14:nvPr/>
            </p14:nvContentPartPr>
            <p14:xfrm>
              <a:off x="25919066" y="14736511"/>
              <a:ext cx="286920" cy="204480"/>
            </p14:xfrm>
          </p:contentPart>
        </mc:Choice>
        <mc:Fallback xmlns="">
          <p:pic>
            <p:nvPicPr>
              <p:cNvPr id="2406" name="Freihand 2405">
                <a:extLst>
                  <a:ext uri="{FF2B5EF4-FFF2-40B4-BE49-F238E27FC236}">
                    <a16:creationId xmlns:a16="http://schemas.microsoft.com/office/drawing/2014/main" id="{3D70A640-5547-4C55-B73F-562D1331CBB4}"/>
                  </a:ext>
                </a:extLst>
              </p:cNvPr>
              <p:cNvPicPr/>
              <p:nvPr/>
            </p:nvPicPr>
            <p:blipFill>
              <a:blip r:embed="rId940"/>
              <a:stretch>
                <a:fillRect/>
              </a:stretch>
            </p:blipFill>
            <p:spPr>
              <a:xfrm>
                <a:off x="25865426" y="14628871"/>
                <a:ext cx="3945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1">
            <p14:nvContentPartPr>
              <p14:cNvPr id="2407" name="Freihand 2406">
                <a:extLst>
                  <a:ext uri="{FF2B5EF4-FFF2-40B4-BE49-F238E27FC236}">
                    <a16:creationId xmlns:a16="http://schemas.microsoft.com/office/drawing/2014/main" id="{0084858F-6638-46E0-9E88-7D25AB8F7DD9}"/>
                  </a:ext>
                </a:extLst>
              </p14:cNvPr>
              <p14:cNvContentPartPr/>
              <p14:nvPr/>
            </p14:nvContentPartPr>
            <p14:xfrm>
              <a:off x="25589666" y="15107311"/>
              <a:ext cx="360" cy="360"/>
            </p14:xfrm>
          </p:contentPart>
        </mc:Choice>
        <mc:Fallback xmlns="">
          <p:pic>
            <p:nvPicPr>
              <p:cNvPr id="2407" name="Freihand 2406">
                <a:extLst>
                  <a:ext uri="{FF2B5EF4-FFF2-40B4-BE49-F238E27FC236}">
                    <a16:creationId xmlns:a16="http://schemas.microsoft.com/office/drawing/2014/main" id="{0084858F-6638-46E0-9E88-7D25AB8F7DD9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5535666" y="1499931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2">
            <p14:nvContentPartPr>
              <p14:cNvPr id="2408" name="Freihand 2407">
                <a:extLst>
                  <a:ext uri="{FF2B5EF4-FFF2-40B4-BE49-F238E27FC236}">
                    <a16:creationId xmlns:a16="http://schemas.microsoft.com/office/drawing/2014/main" id="{1139F4E6-708E-4F90-A309-C399518A1EBF}"/>
                  </a:ext>
                </a:extLst>
              </p14:cNvPr>
              <p14:cNvContentPartPr/>
              <p14:nvPr/>
            </p14:nvContentPartPr>
            <p14:xfrm>
              <a:off x="25403906" y="15133951"/>
              <a:ext cx="360" cy="360"/>
            </p14:xfrm>
          </p:contentPart>
        </mc:Choice>
        <mc:Fallback xmlns="">
          <p:pic>
            <p:nvPicPr>
              <p:cNvPr id="2408" name="Freihand 2407">
                <a:extLst>
                  <a:ext uri="{FF2B5EF4-FFF2-40B4-BE49-F238E27FC236}">
                    <a16:creationId xmlns:a16="http://schemas.microsoft.com/office/drawing/2014/main" id="{1139F4E6-708E-4F90-A309-C399518A1EBF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5349906" y="1502595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3">
            <p14:nvContentPartPr>
              <p14:cNvPr id="2409" name="Freihand 2408">
                <a:extLst>
                  <a:ext uri="{FF2B5EF4-FFF2-40B4-BE49-F238E27FC236}">
                    <a16:creationId xmlns:a16="http://schemas.microsoft.com/office/drawing/2014/main" id="{7774358F-2554-4561-9090-4D83ED509E78}"/>
                  </a:ext>
                </a:extLst>
              </p14:cNvPr>
              <p14:cNvContentPartPr/>
              <p14:nvPr/>
            </p14:nvContentPartPr>
            <p14:xfrm>
              <a:off x="25496786" y="15107311"/>
              <a:ext cx="360" cy="360"/>
            </p14:xfrm>
          </p:contentPart>
        </mc:Choice>
        <mc:Fallback xmlns="">
          <p:pic>
            <p:nvPicPr>
              <p:cNvPr id="2409" name="Freihand 2408">
                <a:extLst>
                  <a:ext uri="{FF2B5EF4-FFF2-40B4-BE49-F238E27FC236}">
                    <a16:creationId xmlns:a16="http://schemas.microsoft.com/office/drawing/2014/main" id="{7774358F-2554-4561-9090-4D83ED509E78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5443146" y="1499931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4">
            <p14:nvContentPartPr>
              <p14:cNvPr id="2410" name="Freihand 2409">
                <a:extLst>
                  <a:ext uri="{FF2B5EF4-FFF2-40B4-BE49-F238E27FC236}">
                    <a16:creationId xmlns:a16="http://schemas.microsoft.com/office/drawing/2014/main" id="{75AA3E48-82F0-46AA-8779-93AE7297AFFB}"/>
                  </a:ext>
                </a:extLst>
              </p14:cNvPr>
              <p14:cNvContentPartPr/>
              <p14:nvPr/>
            </p14:nvContentPartPr>
            <p14:xfrm>
              <a:off x="27620786" y="15868711"/>
              <a:ext cx="62640" cy="20520"/>
            </p14:xfrm>
          </p:contentPart>
        </mc:Choice>
        <mc:Fallback xmlns="">
          <p:pic>
            <p:nvPicPr>
              <p:cNvPr id="2410" name="Freihand 2409">
                <a:extLst>
                  <a:ext uri="{FF2B5EF4-FFF2-40B4-BE49-F238E27FC236}">
                    <a16:creationId xmlns:a16="http://schemas.microsoft.com/office/drawing/2014/main" id="{75AA3E48-82F0-46AA-8779-93AE7297AFFB}"/>
                  </a:ext>
                </a:extLst>
              </p:cNvPr>
              <p:cNvPicPr/>
              <p:nvPr/>
            </p:nvPicPr>
            <p:blipFill>
              <a:blip r:embed="rId945"/>
              <a:stretch>
                <a:fillRect/>
              </a:stretch>
            </p:blipFill>
            <p:spPr>
              <a:xfrm>
                <a:off x="27567146" y="15761071"/>
                <a:ext cx="1702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6">
            <p14:nvContentPartPr>
              <p14:cNvPr id="2411" name="Freihand 2410">
                <a:extLst>
                  <a:ext uri="{FF2B5EF4-FFF2-40B4-BE49-F238E27FC236}">
                    <a16:creationId xmlns:a16="http://schemas.microsoft.com/office/drawing/2014/main" id="{4EF8A4E2-5F48-475B-9F72-095D1790FE2A}"/>
                  </a:ext>
                </a:extLst>
              </p14:cNvPr>
              <p14:cNvContentPartPr/>
              <p14:nvPr/>
            </p14:nvContentPartPr>
            <p14:xfrm>
              <a:off x="24860666" y="16856191"/>
              <a:ext cx="360" cy="360"/>
            </p14:xfrm>
          </p:contentPart>
        </mc:Choice>
        <mc:Fallback xmlns="">
          <p:pic>
            <p:nvPicPr>
              <p:cNvPr id="2411" name="Freihand 2410">
                <a:extLst>
                  <a:ext uri="{FF2B5EF4-FFF2-40B4-BE49-F238E27FC236}">
                    <a16:creationId xmlns:a16="http://schemas.microsoft.com/office/drawing/2014/main" id="{4EF8A4E2-5F48-475B-9F72-095D1790FE2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4807026" y="1674855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7">
            <p14:nvContentPartPr>
              <p14:cNvPr id="2412" name="Freihand 2411">
                <a:extLst>
                  <a:ext uri="{FF2B5EF4-FFF2-40B4-BE49-F238E27FC236}">
                    <a16:creationId xmlns:a16="http://schemas.microsoft.com/office/drawing/2014/main" id="{1B8EEC96-70C8-4AE8-8E59-C685B16C8284}"/>
                  </a:ext>
                </a:extLst>
              </p14:cNvPr>
              <p14:cNvContentPartPr/>
              <p14:nvPr/>
            </p14:nvContentPartPr>
            <p14:xfrm>
              <a:off x="24648626" y="16296031"/>
              <a:ext cx="248400" cy="80280"/>
            </p14:xfrm>
          </p:contentPart>
        </mc:Choice>
        <mc:Fallback xmlns="">
          <p:pic>
            <p:nvPicPr>
              <p:cNvPr id="2412" name="Freihand 2411">
                <a:extLst>
                  <a:ext uri="{FF2B5EF4-FFF2-40B4-BE49-F238E27FC236}">
                    <a16:creationId xmlns:a16="http://schemas.microsoft.com/office/drawing/2014/main" id="{1B8EEC96-70C8-4AE8-8E59-C685B16C8284}"/>
                  </a:ext>
                </a:extLst>
              </p:cNvPr>
              <p:cNvPicPr/>
              <p:nvPr/>
            </p:nvPicPr>
            <p:blipFill>
              <a:blip r:embed="rId948"/>
              <a:stretch>
                <a:fillRect/>
              </a:stretch>
            </p:blipFill>
            <p:spPr>
              <a:xfrm>
                <a:off x="24594626" y="16188031"/>
                <a:ext cx="3560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9">
            <p14:nvContentPartPr>
              <p14:cNvPr id="2415" name="Freihand 2414">
                <a:extLst>
                  <a:ext uri="{FF2B5EF4-FFF2-40B4-BE49-F238E27FC236}">
                    <a16:creationId xmlns:a16="http://schemas.microsoft.com/office/drawing/2014/main" id="{2D74C353-0F93-4AA3-BC64-D5062EE2C88D}"/>
                  </a:ext>
                </a:extLst>
              </p14:cNvPr>
              <p14:cNvContentPartPr/>
              <p14:nvPr/>
            </p14:nvContentPartPr>
            <p14:xfrm>
              <a:off x="30294146" y="15217471"/>
              <a:ext cx="640080" cy="275040"/>
            </p14:xfrm>
          </p:contentPart>
        </mc:Choice>
        <mc:Fallback xmlns="">
          <p:pic>
            <p:nvPicPr>
              <p:cNvPr id="2415" name="Freihand 2414">
                <a:extLst>
                  <a:ext uri="{FF2B5EF4-FFF2-40B4-BE49-F238E27FC236}">
                    <a16:creationId xmlns:a16="http://schemas.microsoft.com/office/drawing/2014/main" id="{2D74C353-0F93-4AA3-BC64-D5062EE2C88D}"/>
                  </a:ext>
                </a:extLst>
              </p:cNvPr>
              <p:cNvPicPr/>
              <p:nvPr/>
            </p:nvPicPr>
            <p:blipFill>
              <a:blip r:embed="rId950"/>
              <a:stretch>
                <a:fillRect/>
              </a:stretch>
            </p:blipFill>
            <p:spPr>
              <a:xfrm>
                <a:off x="30240506" y="15109831"/>
                <a:ext cx="7477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1">
            <p14:nvContentPartPr>
              <p14:cNvPr id="2416" name="Freihand 2415">
                <a:extLst>
                  <a:ext uri="{FF2B5EF4-FFF2-40B4-BE49-F238E27FC236}">
                    <a16:creationId xmlns:a16="http://schemas.microsoft.com/office/drawing/2014/main" id="{2897B167-9075-4060-8912-31634F2D198D}"/>
                  </a:ext>
                </a:extLst>
              </p14:cNvPr>
              <p14:cNvContentPartPr/>
              <p14:nvPr/>
            </p14:nvContentPartPr>
            <p14:xfrm>
              <a:off x="31757906" y="16989031"/>
              <a:ext cx="33840" cy="81360"/>
            </p14:xfrm>
          </p:contentPart>
        </mc:Choice>
        <mc:Fallback xmlns="">
          <p:pic>
            <p:nvPicPr>
              <p:cNvPr id="2416" name="Freihand 2415">
                <a:extLst>
                  <a:ext uri="{FF2B5EF4-FFF2-40B4-BE49-F238E27FC236}">
                    <a16:creationId xmlns:a16="http://schemas.microsoft.com/office/drawing/2014/main" id="{2897B167-9075-4060-8912-31634F2D198D}"/>
                  </a:ext>
                </a:extLst>
              </p:cNvPr>
              <p:cNvPicPr/>
              <p:nvPr/>
            </p:nvPicPr>
            <p:blipFill>
              <a:blip r:embed="rId952"/>
              <a:stretch>
                <a:fillRect/>
              </a:stretch>
            </p:blipFill>
            <p:spPr>
              <a:xfrm>
                <a:off x="31703906" y="16881031"/>
                <a:ext cx="1414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3">
            <p14:nvContentPartPr>
              <p14:cNvPr id="2417" name="Freihand 2416">
                <a:extLst>
                  <a:ext uri="{FF2B5EF4-FFF2-40B4-BE49-F238E27FC236}">
                    <a16:creationId xmlns:a16="http://schemas.microsoft.com/office/drawing/2014/main" id="{7F33F11D-E283-4478-9F11-F4E869EDBBC3}"/>
                  </a:ext>
                </a:extLst>
              </p14:cNvPr>
              <p14:cNvContentPartPr/>
              <p14:nvPr/>
            </p14:nvContentPartPr>
            <p14:xfrm>
              <a:off x="31089026" y="19718911"/>
              <a:ext cx="118080" cy="27360"/>
            </p14:xfrm>
          </p:contentPart>
        </mc:Choice>
        <mc:Fallback xmlns="">
          <p:pic>
            <p:nvPicPr>
              <p:cNvPr id="2417" name="Freihand 2416">
                <a:extLst>
                  <a:ext uri="{FF2B5EF4-FFF2-40B4-BE49-F238E27FC236}">
                    <a16:creationId xmlns:a16="http://schemas.microsoft.com/office/drawing/2014/main" id="{7F33F11D-E283-4478-9F11-F4E869EDBBC3}"/>
                  </a:ext>
                </a:extLst>
              </p:cNvPr>
              <p:cNvPicPr/>
              <p:nvPr/>
            </p:nvPicPr>
            <p:blipFill>
              <a:blip r:embed="rId954"/>
              <a:stretch>
                <a:fillRect/>
              </a:stretch>
            </p:blipFill>
            <p:spPr>
              <a:xfrm>
                <a:off x="31035386" y="19610911"/>
                <a:ext cx="2257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5">
            <p14:nvContentPartPr>
              <p14:cNvPr id="2418" name="Freihand 2417">
                <a:extLst>
                  <a:ext uri="{FF2B5EF4-FFF2-40B4-BE49-F238E27FC236}">
                    <a16:creationId xmlns:a16="http://schemas.microsoft.com/office/drawing/2014/main" id="{98CCE0D7-BA34-4052-87CF-4E41794377E6}"/>
                  </a:ext>
                </a:extLst>
              </p14:cNvPr>
              <p14:cNvContentPartPr/>
              <p14:nvPr/>
            </p14:nvContentPartPr>
            <p14:xfrm>
              <a:off x="27902096" y="15492939"/>
              <a:ext cx="2260080" cy="744120"/>
            </p14:xfrm>
          </p:contentPart>
        </mc:Choice>
        <mc:Fallback xmlns="">
          <p:pic>
            <p:nvPicPr>
              <p:cNvPr id="2418" name="Freihand 2417">
                <a:extLst>
                  <a:ext uri="{FF2B5EF4-FFF2-40B4-BE49-F238E27FC236}">
                    <a16:creationId xmlns:a16="http://schemas.microsoft.com/office/drawing/2014/main" id="{98CCE0D7-BA34-4052-87CF-4E41794377E6}"/>
                  </a:ext>
                </a:extLst>
              </p:cNvPr>
              <p:cNvPicPr/>
              <p:nvPr/>
            </p:nvPicPr>
            <p:blipFill>
              <a:blip r:embed="rId956"/>
              <a:stretch>
                <a:fillRect/>
              </a:stretch>
            </p:blipFill>
            <p:spPr>
              <a:xfrm>
                <a:off x="27848096" y="15384939"/>
                <a:ext cx="2367720" cy="9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7">
            <p14:nvContentPartPr>
              <p14:cNvPr id="2419" name="Freihand 2418">
                <a:extLst>
                  <a:ext uri="{FF2B5EF4-FFF2-40B4-BE49-F238E27FC236}">
                    <a16:creationId xmlns:a16="http://schemas.microsoft.com/office/drawing/2014/main" id="{540E37C7-469C-4E32-9C39-C94B43A14458}"/>
                  </a:ext>
                </a:extLst>
              </p14:cNvPr>
              <p14:cNvContentPartPr/>
              <p14:nvPr/>
            </p14:nvContentPartPr>
            <p14:xfrm>
              <a:off x="25791056" y="14925939"/>
              <a:ext cx="360" cy="360"/>
            </p14:xfrm>
          </p:contentPart>
        </mc:Choice>
        <mc:Fallback xmlns="">
          <p:pic>
            <p:nvPicPr>
              <p:cNvPr id="2419" name="Freihand 2418">
                <a:extLst>
                  <a:ext uri="{FF2B5EF4-FFF2-40B4-BE49-F238E27FC236}">
                    <a16:creationId xmlns:a16="http://schemas.microsoft.com/office/drawing/2014/main" id="{540E37C7-469C-4E32-9C39-C94B43A14458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5737056" y="1481793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8">
            <p14:nvContentPartPr>
              <p14:cNvPr id="2420" name="Freihand 2419">
                <a:extLst>
                  <a:ext uri="{FF2B5EF4-FFF2-40B4-BE49-F238E27FC236}">
                    <a16:creationId xmlns:a16="http://schemas.microsoft.com/office/drawing/2014/main" id="{13FEA352-7094-40F4-B15E-1E66A96C610F}"/>
                  </a:ext>
                </a:extLst>
              </p14:cNvPr>
              <p14:cNvContentPartPr/>
              <p14:nvPr/>
            </p14:nvContentPartPr>
            <p14:xfrm>
              <a:off x="25239536" y="15490419"/>
              <a:ext cx="360" cy="360"/>
            </p14:xfrm>
          </p:contentPart>
        </mc:Choice>
        <mc:Fallback xmlns="">
          <p:pic>
            <p:nvPicPr>
              <p:cNvPr id="2420" name="Freihand 2419">
                <a:extLst>
                  <a:ext uri="{FF2B5EF4-FFF2-40B4-BE49-F238E27FC236}">
                    <a16:creationId xmlns:a16="http://schemas.microsoft.com/office/drawing/2014/main" id="{13FEA352-7094-40F4-B15E-1E66A96C610F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25185536" y="1538277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9">
            <p14:nvContentPartPr>
              <p14:cNvPr id="2421" name="Freihand 2420">
                <a:extLst>
                  <a:ext uri="{FF2B5EF4-FFF2-40B4-BE49-F238E27FC236}">
                    <a16:creationId xmlns:a16="http://schemas.microsoft.com/office/drawing/2014/main" id="{D82D85F1-FC25-49B1-A09E-82FCB3EAA6B5}"/>
                  </a:ext>
                </a:extLst>
              </p14:cNvPr>
              <p14:cNvContentPartPr/>
              <p14:nvPr/>
            </p14:nvContentPartPr>
            <p14:xfrm>
              <a:off x="30215456" y="14699499"/>
              <a:ext cx="54000" cy="78840"/>
            </p14:xfrm>
          </p:contentPart>
        </mc:Choice>
        <mc:Fallback xmlns="">
          <p:pic>
            <p:nvPicPr>
              <p:cNvPr id="2421" name="Freihand 2420">
                <a:extLst>
                  <a:ext uri="{FF2B5EF4-FFF2-40B4-BE49-F238E27FC236}">
                    <a16:creationId xmlns:a16="http://schemas.microsoft.com/office/drawing/2014/main" id="{D82D85F1-FC25-49B1-A09E-82FCB3EAA6B5}"/>
                  </a:ext>
                </a:extLst>
              </p:cNvPr>
              <p:cNvPicPr/>
              <p:nvPr/>
            </p:nvPicPr>
            <p:blipFill>
              <a:blip r:embed="rId960"/>
              <a:stretch>
                <a:fillRect/>
              </a:stretch>
            </p:blipFill>
            <p:spPr>
              <a:xfrm>
                <a:off x="30161456" y="14591499"/>
                <a:ext cx="1616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1">
            <p14:nvContentPartPr>
              <p14:cNvPr id="2422" name="Freihand 2421">
                <a:extLst>
                  <a:ext uri="{FF2B5EF4-FFF2-40B4-BE49-F238E27FC236}">
                    <a16:creationId xmlns:a16="http://schemas.microsoft.com/office/drawing/2014/main" id="{9C33C0C5-D9AA-4392-9625-E7E733352C5D}"/>
                  </a:ext>
                </a:extLst>
              </p14:cNvPr>
              <p14:cNvContentPartPr/>
              <p14:nvPr/>
            </p14:nvContentPartPr>
            <p14:xfrm>
              <a:off x="30424706" y="13930714"/>
              <a:ext cx="268560" cy="47160"/>
            </p14:xfrm>
          </p:contentPart>
        </mc:Choice>
        <mc:Fallback xmlns="">
          <p:pic>
            <p:nvPicPr>
              <p:cNvPr id="2422" name="Freihand 2421">
                <a:extLst>
                  <a:ext uri="{FF2B5EF4-FFF2-40B4-BE49-F238E27FC236}">
                    <a16:creationId xmlns:a16="http://schemas.microsoft.com/office/drawing/2014/main" id="{9C33C0C5-D9AA-4392-9625-E7E733352C5D}"/>
                  </a:ext>
                </a:extLst>
              </p:cNvPr>
              <p:cNvPicPr/>
              <p:nvPr/>
            </p:nvPicPr>
            <p:blipFill>
              <a:blip r:embed="rId962"/>
              <a:stretch>
                <a:fillRect/>
              </a:stretch>
            </p:blipFill>
            <p:spPr>
              <a:xfrm>
                <a:off x="30371066" y="13823074"/>
                <a:ext cx="3762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3">
            <p14:nvContentPartPr>
              <p14:cNvPr id="2423" name="Freihand 2422">
                <a:extLst>
                  <a:ext uri="{FF2B5EF4-FFF2-40B4-BE49-F238E27FC236}">
                    <a16:creationId xmlns:a16="http://schemas.microsoft.com/office/drawing/2014/main" id="{2B6A9293-51C5-46D9-AAB8-13AF519C28B8}"/>
                  </a:ext>
                </a:extLst>
              </p14:cNvPr>
              <p14:cNvContentPartPr/>
              <p14:nvPr/>
            </p14:nvContentPartPr>
            <p14:xfrm>
              <a:off x="31807826" y="15984849"/>
              <a:ext cx="360" cy="360"/>
            </p14:xfrm>
          </p:contentPart>
        </mc:Choice>
        <mc:Fallback xmlns="">
          <p:pic>
            <p:nvPicPr>
              <p:cNvPr id="2423" name="Freihand 2422">
                <a:extLst>
                  <a:ext uri="{FF2B5EF4-FFF2-40B4-BE49-F238E27FC236}">
                    <a16:creationId xmlns:a16="http://schemas.microsoft.com/office/drawing/2014/main" id="{2B6A9293-51C5-46D9-AAB8-13AF519C28B8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31753826" y="1587720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4">
            <p14:nvContentPartPr>
              <p14:cNvPr id="2424" name="Freihand 2423">
                <a:extLst>
                  <a:ext uri="{FF2B5EF4-FFF2-40B4-BE49-F238E27FC236}">
                    <a16:creationId xmlns:a16="http://schemas.microsoft.com/office/drawing/2014/main" id="{CEBDB04A-89AF-4324-A5F6-064B1553D6DC}"/>
                  </a:ext>
                </a:extLst>
              </p14:cNvPr>
              <p14:cNvContentPartPr/>
              <p14:nvPr/>
            </p14:nvContentPartPr>
            <p14:xfrm>
              <a:off x="31676786" y="16001769"/>
              <a:ext cx="215640" cy="197640"/>
            </p14:xfrm>
          </p:contentPart>
        </mc:Choice>
        <mc:Fallback xmlns="">
          <p:pic>
            <p:nvPicPr>
              <p:cNvPr id="2424" name="Freihand 2423">
                <a:extLst>
                  <a:ext uri="{FF2B5EF4-FFF2-40B4-BE49-F238E27FC236}">
                    <a16:creationId xmlns:a16="http://schemas.microsoft.com/office/drawing/2014/main" id="{CEBDB04A-89AF-4324-A5F6-064B1553D6DC}"/>
                  </a:ext>
                </a:extLst>
              </p:cNvPr>
              <p:cNvPicPr/>
              <p:nvPr/>
            </p:nvPicPr>
            <p:blipFill>
              <a:blip r:embed="rId965"/>
              <a:stretch>
                <a:fillRect/>
              </a:stretch>
            </p:blipFill>
            <p:spPr>
              <a:xfrm>
                <a:off x="31623146" y="15893769"/>
                <a:ext cx="32328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6">
            <p14:nvContentPartPr>
              <p14:cNvPr id="2425" name="Freihand 2424">
                <a:extLst>
                  <a:ext uri="{FF2B5EF4-FFF2-40B4-BE49-F238E27FC236}">
                    <a16:creationId xmlns:a16="http://schemas.microsoft.com/office/drawing/2014/main" id="{E39D79ED-0F9C-4143-9E94-C483515B3AF3}"/>
                  </a:ext>
                </a:extLst>
              </p14:cNvPr>
              <p14:cNvContentPartPr/>
              <p14:nvPr/>
            </p14:nvContentPartPr>
            <p14:xfrm>
              <a:off x="25209026" y="15983409"/>
              <a:ext cx="263520" cy="269280"/>
            </p14:xfrm>
          </p:contentPart>
        </mc:Choice>
        <mc:Fallback xmlns="">
          <p:pic>
            <p:nvPicPr>
              <p:cNvPr id="2425" name="Freihand 2424">
                <a:extLst>
                  <a:ext uri="{FF2B5EF4-FFF2-40B4-BE49-F238E27FC236}">
                    <a16:creationId xmlns:a16="http://schemas.microsoft.com/office/drawing/2014/main" id="{E39D79ED-0F9C-4143-9E94-C483515B3AF3}"/>
                  </a:ext>
                </a:extLst>
              </p:cNvPr>
              <p:cNvPicPr/>
              <p:nvPr/>
            </p:nvPicPr>
            <p:blipFill>
              <a:blip r:embed="rId967"/>
              <a:stretch>
                <a:fillRect/>
              </a:stretch>
            </p:blipFill>
            <p:spPr>
              <a:xfrm>
                <a:off x="25155026" y="15875769"/>
                <a:ext cx="37116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8">
            <p14:nvContentPartPr>
              <p14:cNvPr id="2427" name="Freihand 2426">
                <a:extLst>
                  <a:ext uri="{FF2B5EF4-FFF2-40B4-BE49-F238E27FC236}">
                    <a16:creationId xmlns:a16="http://schemas.microsoft.com/office/drawing/2014/main" id="{538900DE-4D6E-406C-BB71-0228FB8D1A89}"/>
                  </a:ext>
                </a:extLst>
              </p14:cNvPr>
              <p14:cNvContentPartPr/>
              <p14:nvPr/>
            </p14:nvContentPartPr>
            <p14:xfrm>
              <a:off x="21622706" y="15427209"/>
              <a:ext cx="806400" cy="422280"/>
            </p14:xfrm>
          </p:contentPart>
        </mc:Choice>
        <mc:Fallback xmlns="">
          <p:pic>
            <p:nvPicPr>
              <p:cNvPr id="2427" name="Freihand 2426">
                <a:extLst>
                  <a:ext uri="{FF2B5EF4-FFF2-40B4-BE49-F238E27FC236}">
                    <a16:creationId xmlns:a16="http://schemas.microsoft.com/office/drawing/2014/main" id="{538900DE-4D6E-406C-BB71-0228FB8D1A89}"/>
                  </a:ext>
                </a:extLst>
              </p:cNvPr>
              <p:cNvPicPr/>
              <p:nvPr/>
            </p:nvPicPr>
            <p:blipFill>
              <a:blip r:embed="rId969"/>
              <a:stretch>
                <a:fillRect/>
              </a:stretch>
            </p:blipFill>
            <p:spPr>
              <a:xfrm>
                <a:off x="21569066" y="15319569"/>
                <a:ext cx="91404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0">
            <p14:nvContentPartPr>
              <p14:cNvPr id="2430" name="Freihand 2429">
                <a:extLst>
                  <a:ext uri="{FF2B5EF4-FFF2-40B4-BE49-F238E27FC236}">
                    <a16:creationId xmlns:a16="http://schemas.microsoft.com/office/drawing/2014/main" id="{3F35717D-9DE3-41DE-BC33-C58C2DEA32CF}"/>
                  </a:ext>
                </a:extLst>
              </p14:cNvPr>
              <p14:cNvContentPartPr/>
              <p14:nvPr/>
            </p14:nvContentPartPr>
            <p14:xfrm>
              <a:off x="23414786" y="16230009"/>
              <a:ext cx="360" cy="360"/>
            </p14:xfrm>
          </p:contentPart>
        </mc:Choice>
        <mc:Fallback xmlns="">
          <p:pic>
            <p:nvPicPr>
              <p:cNvPr id="2430" name="Freihand 2429">
                <a:extLst>
                  <a:ext uri="{FF2B5EF4-FFF2-40B4-BE49-F238E27FC236}">
                    <a16:creationId xmlns:a16="http://schemas.microsoft.com/office/drawing/2014/main" id="{3F35717D-9DE3-41DE-BC33-C58C2DEA32CF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3360786" y="1612200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1">
            <p14:nvContentPartPr>
              <p14:cNvPr id="2431" name="Freihand 2430">
                <a:extLst>
                  <a:ext uri="{FF2B5EF4-FFF2-40B4-BE49-F238E27FC236}">
                    <a16:creationId xmlns:a16="http://schemas.microsoft.com/office/drawing/2014/main" id="{EB7C0FFF-0A89-4DAC-A507-3007A814DFA9}"/>
                  </a:ext>
                </a:extLst>
              </p14:cNvPr>
              <p14:cNvContentPartPr/>
              <p14:nvPr/>
            </p14:nvContentPartPr>
            <p14:xfrm>
              <a:off x="27466920" y="19096971"/>
              <a:ext cx="423360" cy="515160"/>
            </p14:xfrm>
          </p:contentPart>
        </mc:Choice>
        <mc:Fallback xmlns="">
          <p:pic>
            <p:nvPicPr>
              <p:cNvPr id="2431" name="Freihand 2430">
                <a:extLst>
                  <a:ext uri="{FF2B5EF4-FFF2-40B4-BE49-F238E27FC236}">
                    <a16:creationId xmlns:a16="http://schemas.microsoft.com/office/drawing/2014/main" id="{EB7C0FFF-0A89-4DAC-A507-3007A814DFA9}"/>
                  </a:ext>
                </a:extLst>
              </p:cNvPr>
              <p:cNvPicPr/>
              <p:nvPr/>
            </p:nvPicPr>
            <p:blipFill>
              <a:blip r:embed="rId972"/>
              <a:stretch>
                <a:fillRect/>
              </a:stretch>
            </p:blipFill>
            <p:spPr>
              <a:xfrm>
                <a:off x="27412920" y="18988971"/>
                <a:ext cx="53100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3">
            <p14:nvContentPartPr>
              <p14:cNvPr id="2442" name="Freihand 2441">
                <a:extLst>
                  <a:ext uri="{FF2B5EF4-FFF2-40B4-BE49-F238E27FC236}">
                    <a16:creationId xmlns:a16="http://schemas.microsoft.com/office/drawing/2014/main" id="{9514DB99-CFEB-4FDE-9987-0BFC27D59B81}"/>
                  </a:ext>
                </a:extLst>
              </p14:cNvPr>
              <p14:cNvContentPartPr/>
              <p14:nvPr/>
            </p14:nvContentPartPr>
            <p14:xfrm>
              <a:off x="28001160" y="19620771"/>
              <a:ext cx="4320" cy="20160"/>
            </p14:xfrm>
          </p:contentPart>
        </mc:Choice>
        <mc:Fallback xmlns="">
          <p:pic>
            <p:nvPicPr>
              <p:cNvPr id="2442" name="Freihand 2441">
                <a:extLst>
                  <a:ext uri="{FF2B5EF4-FFF2-40B4-BE49-F238E27FC236}">
                    <a16:creationId xmlns:a16="http://schemas.microsoft.com/office/drawing/2014/main" id="{9514DB99-CFEB-4FDE-9987-0BFC27D59B81}"/>
                  </a:ext>
                </a:extLst>
              </p:cNvPr>
              <p:cNvPicPr/>
              <p:nvPr/>
            </p:nvPicPr>
            <p:blipFill>
              <a:blip r:embed="rId974"/>
              <a:stretch>
                <a:fillRect/>
              </a:stretch>
            </p:blipFill>
            <p:spPr>
              <a:xfrm>
                <a:off x="27947520" y="19512771"/>
                <a:ext cx="111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5">
            <p14:nvContentPartPr>
              <p14:cNvPr id="2441" name="Freihand 2440">
                <a:extLst>
                  <a:ext uri="{FF2B5EF4-FFF2-40B4-BE49-F238E27FC236}">
                    <a16:creationId xmlns:a16="http://schemas.microsoft.com/office/drawing/2014/main" id="{8623564D-4475-4555-94FD-B492B4A40071}"/>
                  </a:ext>
                </a:extLst>
              </p14:cNvPr>
              <p14:cNvContentPartPr/>
              <p14:nvPr/>
            </p14:nvContentPartPr>
            <p14:xfrm>
              <a:off x="27918135" y="19591800"/>
              <a:ext cx="183240" cy="49320"/>
            </p14:xfrm>
          </p:contentPart>
        </mc:Choice>
        <mc:Fallback xmlns="">
          <p:pic>
            <p:nvPicPr>
              <p:cNvPr id="2441" name="Freihand 2440">
                <a:extLst>
                  <a:ext uri="{FF2B5EF4-FFF2-40B4-BE49-F238E27FC236}">
                    <a16:creationId xmlns:a16="http://schemas.microsoft.com/office/drawing/2014/main" id="{8623564D-4475-4555-94FD-B492B4A40071}"/>
                  </a:ext>
                </a:extLst>
              </p:cNvPr>
              <p:cNvPicPr/>
              <p:nvPr/>
            </p:nvPicPr>
            <p:blipFill>
              <a:blip r:embed="rId976"/>
              <a:stretch>
                <a:fillRect/>
              </a:stretch>
            </p:blipFill>
            <p:spPr>
              <a:xfrm>
                <a:off x="27864495" y="19483800"/>
                <a:ext cx="2908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7">
            <p14:nvContentPartPr>
              <p14:cNvPr id="2440" name="Freihand 2439">
                <a:extLst>
                  <a:ext uri="{FF2B5EF4-FFF2-40B4-BE49-F238E27FC236}">
                    <a16:creationId xmlns:a16="http://schemas.microsoft.com/office/drawing/2014/main" id="{00EC8513-198F-4511-821A-698C7B168509}"/>
                  </a:ext>
                </a:extLst>
              </p14:cNvPr>
              <p14:cNvContentPartPr/>
              <p14:nvPr/>
            </p14:nvContentPartPr>
            <p14:xfrm>
              <a:off x="28107855" y="19649400"/>
              <a:ext cx="720" cy="720"/>
            </p14:xfrm>
          </p:contentPart>
        </mc:Choice>
        <mc:Fallback xmlns="">
          <p:pic>
            <p:nvPicPr>
              <p:cNvPr id="2440" name="Freihand 2439">
                <a:extLst>
                  <a:ext uri="{FF2B5EF4-FFF2-40B4-BE49-F238E27FC236}">
                    <a16:creationId xmlns:a16="http://schemas.microsoft.com/office/drawing/2014/main" id="{00EC8513-198F-4511-821A-698C7B168509}"/>
                  </a:ext>
                </a:extLst>
              </p:cNvPr>
              <p:cNvPicPr/>
              <p:nvPr/>
            </p:nvPicPr>
            <p:blipFill>
              <a:blip r:embed="rId978"/>
              <a:stretch>
                <a:fillRect/>
              </a:stretch>
            </p:blipFill>
            <p:spPr>
              <a:xfrm>
                <a:off x="28054215" y="19541760"/>
                <a:ext cx="108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9">
            <p14:nvContentPartPr>
              <p14:cNvPr id="2443" name="Freihand 2442">
                <a:extLst>
                  <a:ext uri="{FF2B5EF4-FFF2-40B4-BE49-F238E27FC236}">
                    <a16:creationId xmlns:a16="http://schemas.microsoft.com/office/drawing/2014/main" id="{79306151-2212-4624-A37D-958FB8D821F9}"/>
                  </a:ext>
                </a:extLst>
              </p14:cNvPr>
              <p14:cNvContentPartPr/>
              <p14:nvPr/>
            </p14:nvContentPartPr>
            <p14:xfrm>
              <a:off x="28107855" y="19716360"/>
              <a:ext cx="360" cy="360"/>
            </p14:xfrm>
          </p:contentPart>
        </mc:Choice>
        <mc:Fallback xmlns="">
          <p:pic>
            <p:nvPicPr>
              <p:cNvPr id="2443" name="Freihand 2442">
                <a:extLst>
                  <a:ext uri="{FF2B5EF4-FFF2-40B4-BE49-F238E27FC236}">
                    <a16:creationId xmlns:a16="http://schemas.microsoft.com/office/drawing/2014/main" id="{79306151-2212-4624-A37D-958FB8D821F9}"/>
                  </a:ext>
                </a:extLst>
              </p:cNvPr>
              <p:cNvPicPr/>
              <p:nvPr/>
            </p:nvPicPr>
            <p:blipFill>
              <a:blip r:embed="rId980"/>
              <a:stretch>
                <a:fillRect/>
              </a:stretch>
            </p:blipFill>
            <p:spPr>
              <a:xfrm>
                <a:off x="28054215" y="196083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1">
            <p14:nvContentPartPr>
              <p14:cNvPr id="2444" name="Freihand 2443">
                <a:extLst>
                  <a:ext uri="{FF2B5EF4-FFF2-40B4-BE49-F238E27FC236}">
                    <a16:creationId xmlns:a16="http://schemas.microsoft.com/office/drawing/2014/main" id="{2B3C4ECE-9AE2-4D3C-8D9D-7BABC270CB8A}"/>
                  </a:ext>
                </a:extLst>
              </p14:cNvPr>
              <p14:cNvContentPartPr/>
              <p14:nvPr/>
            </p14:nvContentPartPr>
            <p14:xfrm>
              <a:off x="14106980" y="13717340"/>
              <a:ext cx="1094760" cy="1178280"/>
            </p14:xfrm>
          </p:contentPart>
        </mc:Choice>
        <mc:Fallback xmlns="">
          <p:pic>
            <p:nvPicPr>
              <p:cNvPr id="2444" name="Freihand 2443">
                <a:extLst>
                  <a:ext uri="{FF2B5EF4-FFF2-40B4-BE49-F238E27FC236}">
                    <a16:creationId xmlns:a16="http://schemas.microsoft.com/office/drawing/2014/main" id="{2B3C4ECE-9AE2-4D3C-8D9D-7BABC270CB8A}"/>
                  </a:ext>
                </a:extLst>
              </p:cNvPr>
              <p:cNvPicPr/>
              <p:nvPr/>
            </p:nvPicPr>
            <p:blipFill>
              <a:blip r:embed="rId982"/>
              <a:stretch>
                <a:fillRect/>
              </a:stretch>
            </p:blipFill>
            <p:spPr>
              <a:xfrm>
                <a:off x="14053340" y="13609700"/>
                <a:ext cx="1202400" cy="13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3">
            <p14:nvContentPartPr>
              <p14:cNvPr id="2454" name="Freihand 2453">
                <a:extLst>
                  <a:ext uri="{FF2B5EF4-FFF2-40B4-BE49-F238E27FC236}">
                    <a16:creationId xmlns:a16="http://schemas.microsoft.com/office/drawing/2014/main" id="{C7C3D799-8E87-4B29-84AF-687661C2E3DC}"/>
                  </a:ext>
                </a:extLst>
              </p14:cNvPr>
              <p14:cNvContentPartPr/>
              <p14:nvPr/>
            </p14:nvContentPartPr>
            <p14:xfrm>
              <a:off x="19467766" y="25819589"/>
              <a:ext cx="360" cy="360"/>
            </p14:xfrm>
          </p:contentPart>
        </mc:Choice>
        <mc:Fallback xmlns="">
          <p:pic>
            <p:nvPicPr>
              <p:cNvPr id="2454" name="Freihand 2453">
                <a:extLst>
                  <a:ext uri="{FF2B5EF4-FFF2-40B4-BE49-F238E27FC236}">
                    <a16:creationId xmlns:a16="http://schemas.microsoft.com/office/drawing/2014/main" id="{C7C3D799-8E87-4B29-84AF-687661C2E3DC}"/>
                  </a:ext>
                </a:extLst>
              </p:cNvPr>
              <p:cNvPicPr/>
              <p:nvPr/>
            </p:nvPicPr>
            <p:blipFill>
              <a:blip r:embed="rId984"/>
              <a:stretch>
                <a:fillRect/>
              </a:stretch>
            </p:blipFill>
            <p:spPr>
              <a:xfrm>
                <a:off x="19414126" y="2571158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5">
            <p14:nvContentPartPr>
              <p14:cNvPr id="2455" name="Freihand 2454">
                <a:extLst>
                  <a:ext uri="{FF2B5EF4-FFF2-40B4-BE49-F238E27FC236}">
                    <a16:creationId xmlns:a16="http://schemas.microsoft.com/office/drawing/2014/main" id="{A8A865A8-F8E8-42AA-A82D-876C9C12CA55}"/>
                  </a:ext>
                </a:extLst>
              </p14:cNvPr>
              <p14:cNvContentPartPr/>
              <p14:nvPr/>
            </p14:nvContentPartPr>
            <p14:xfrm>
              <a:off x="18622486" y="25191389"/>
              <a:ext cx="933120" cy="799200"/>
            </p14:xfrm>
          </p:contentPart>
        </mc:Choice>
        <mc:Fallback xmlns="">
          <p:pic>
            <p:nvPicPr>
              <p:cNvPr id="2455" name="Freihand 2454">
                <a:extLst>
                  <a:ext uri="{FF2B5EF4-FFF2-40B4-BE49-F238E27FC236}">
                    <a16:creationId xmlns:a16="http://schemas.microsoft.com/office/drawing/2014/main" id="{A8A865A8-F8E8-42AA-A82D-876C9C12CA55}"/>
                  </a:ext>
                </a:extLst>
              </p:cNvPr>
              <p:cNvPicPr/>
              <p:nvPr/>
            </p:nvPicPr>
            <p:blipFill>
              <a:blip r:embed="rId986"/>
              <a:stretch>
                <a:fillRect/>
              </a:stretch>
            </p:blipFill>
            <p:spPr>
              <a:xfrm>
                <a:off x="18568486" y="25083749"/>
                <a:ext cx="1040760" cy="10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7">
            <p14:nvContentPartPr>
              <p14:cNvPr id="2456" name="Freihand 2455">
                <a:extLst>
                  <a:ext uri="{FF2B5EF4-FFF2-40B4-BE49-F238E27FC236}">
                    <a16:creationId xmlns:a16="http://schemas.microsoft.com/office/drawing/2014/main" id="{1D2090AB-F6C0-41D7-9DCB-839354B7A6AD}"/>
                  </a:ext>
                </a:extLst>
              </p14:cNvPr>
              <p14:cNvContentPartPr/>
              <p14:nvPr/>
            </p14:nvContentPartPr>
            <p14:xfrm>
              <a:off x="18143686" y="24179429"/>
              <a:ext cx="1279080" cy="1177920"/>
            </p14:xfrm>
          </p:contentPart>
        </mc:Choice>
        <mc:Fallback xmlns="">
          <p:pic>
            <p:nvPicPr>
              <p:cNvPr id="2456" name="Freihand 2455">
                <a:extLst>
                  <a:ext uri="{FF2B5EF4-FFF2-40B4-BE49-F238E27FC236}">
                    <a16:creationId xmlns:a16="http://schemas.microsoft.com/office/drawing/2014/main" id="{1D2090AB-F6C0-41D7-9DCB-839354B7A6AD}"/>
                  </a:ext>
                </a:extLst>
              </p:cNvPr>
              <p:cNvPicPr/>
              <p:nvPr/>
            </p:nvPicPr>
            <p:blipFill>
              <a:blip r:embed="rId988"/>
              <a:stretch>
                <a:fillRect/>
              </a:stretch>
            </p:blipFill>
            <p:spPr>
              <a:xfrm>
                <a:off x="18090046" y="24071429"/>
                <a:ext cx="1386720" cy="13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9">
            <p14:nvContentPartPr>
              <p14:cNvPr id="2457" name="Freihand 2456">
                <a:extLst>
                  <a:ext uri="{FF2B5EF4-FFF2-40B4-BE49-F238E27FC236}">
                    <a16:creationId xmlns:a16="http://schemas.microsoft.com/office/drawing/2014/main" id="{DA00B192-7BA3-46CE-980C-D2969DA07CD6}"/>
                  </a:ext>
                </a:extLst>
              </p14:cNvPr>
              <p14:cNvContentPartPr/>
              <p14:nvPr/>
            </p14:nvContentPartPr>
            <p14:xfrm>
              <a:off x="18128926" y="24395429"/>
              <a:ext cx="360" cy="360"/>
            </p14:xfrm>
          </p:contentPart>
        </mc:Choice>
        <mc:Fallback xmlns="">
          <p:pic>
            <p:nvPicPr>
              <p:cNvPr id="2457" name="Freihand 2456">
                <a:extLst>
                  <a:ext uri="{FF2B5EF4-FFF2-40B4-BE49-F238E27FC236}">
                    <a16:creationId xmlns:a16="http://schemas.microsoft.com/office/drawing/2014/main" id="{DA00B192-7BA3-46CE-980C-D2969DA07CD6}"/>
                  </a:ext>
                </a:extLst>
              </p:cNvPr>
              <p:cNvPicPr/>
              <p:nvPr/>
            </p:nvPicPr>
            <p:blipFill>
              <a:blip r:embed="rId984"/>
              <a:stretch>
                <a:fillRect/>
              </a:stretch>
            </p:blipFill>
            <p:spPr>
              <a:xfrm>
                <a:off x="18075286" y="242874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0">
            <p14:nvContentPartPr>
              <p14:cNvPr id="2458" name="Freihand 2457">
                <a:extLst>
                  <a:ext uri="{FF2B5EF4-FFF2-40B4-BE49-F238E27FC236}">
                    <a16:creationId xmlns:a16="http://schemas.microsoft.com/office/drawing/2014/main" id="{9D700235-28AF-48C6-90EA-6A8D5F2A4C30}"/>
                  </a:ext>
                </a:extLst>
              </p14:cNvPr>
              <p14:cNvContentPartPr/>
              <p14:nvPr/>
            </p14:nvContentPartPr>
            <p14:xfrm>
              <a:off x="17939206" y="24361589"/>
              <a:ext cx="805320" cy="1270080"/>
            </p14:xfrm>
          </p:contentPart>
        </mc:Choice>
        <mc:Fallback xmlns="">
          <p:pic>
            <p:nvPicPr>
              <p:cNvPr id="2458" name="Freihand 2457">
                <a:extLst>
                  <a:ext uri="{FF2B5EF4-FFF2-40B4-BE49-F238E27FC236}">
                    <a16:creationId xmlns:a16="http://schemas.microsoft.com/office/drawing/2014/main" id="{9D700235-28AF-48C6-90EA-6A8D5F2A4C30}"/>
                  </a:ext>
                </a:extLst>
              </p:cNvPr>
              <p:cNvPicPr/>
              <p:nvPr/>
            </p:nvPicPr>
            <p:blipFill>
              <a:blip r:embed="rId991"/>
              <a:stretch>
                <a:fillRect/>
              </a:stretch>
            </p:blipFill>
            <p:spPr>
              <a:xfrm>
                <a:off x="17885206" y="24253589"/>
                <a:ext cx="912960" cy="14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2">
            <p14:nvContentPartPr>
              <p14:cNvPr id="2459" name="Freihand 2458">
                <a:extLst>
                  <a:ext uri="{FF2B5EF4-FFF2-40B4-BE49-F238E27FC236}">
                    <a16:creationId xmlns:a16="http://schemas.microsoft.com/office/drawing/2014/main" id="{942E0013-4BDF-4FC5-AF41-069BDAAE693B}"/>
                  </a:ext>
                </a:extLst>
              </p14:cNvPr>
              <p14:cNvContentPartPr/>
              <p14:nvPr/>
            </p14:nvContentPartPr>
            <p14:xfrm>
              <a:off x="19129006" y="26056469"/>
              <a:ext cx="360" cy="360"/>
            </p14:xfrm>
          </p:contentPart>
        </mc:Choice>
        <mc:Fallback xmlns="">
          <p:pic>
            <p:nvPicPr>
              <p:cNvPr id="2459" name="Freihand 2458">
                <a:extLst>
                  <a:ext uri="{FF2B5EF4-FFF2-40B4-BE49-F238E27FC236}">
                    <a16:creationId xmlns:a16="http://schemas.microsoft.com/office/drawing/2014/main" id="{942E0013-4BDF-4FC5-AF41-069BDAAE693B}"/>
                  </a:ext>
                </a:extLst>
              </p:cNvPr>
              <p:cNvPicPr/>
              <p:nvPr/>
            </p:nvPicPr>
            <p:blipFill>
              <a:blip r:embed="rId984"/>
              <a:stretch>
                <a:fillRect/>
              </a:stretch>
            </p:blipFill>
            <p:spPr>
              <a:xfrm>
                <a:off x="19075366" y="259488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3">
            <p14:nvContentPartPr>
              <p14:cNvPr id="2460" name="Freihand 2459">
                <a:extLst>
                  <a:ext uri="{FF2B5EF4-FFF2-40B4-BE49-F238E27FC236}">
                    <a16:creationId xmlns:a16="http://schemas.microsoft.com/office/drawing/2014/main" id="{8C643290-4C37-44CC-918C-7BAD4ED4089E}"/>
                  </a:ext>
                </a:extLst>
              </p14:cNvPr>
              <p14:cNvContentPartPr/>
              <p14:nvPr/>
            </p14:nvContentPartPr>
            <p14:xfrm>
              <a:off x="19213606" y="26022629"/>
              <a:ext cx="360" cy="360"/>
            </p14:xfrm>
          </p:contentPart>
        </mc:Choice>
        <mc:Fallback xmlns="">
          <p:pic>
            <p:nvPicPr>
              <p:cNvPr id="2460" name="Freihand 2459">
                <a:extLst>
                  <a:ext uri="{FF2B5EF4-FFF2-40B4-BE49-F238E27FC236}">
                    <a16:creationId xmlns:a16="http://schemas.microsoft.com/office/drawing/2014/main" id="{8C643290-4C37-44CC-918C-7BAD4ED4089E}"/>
                  </a:ext>
                </a:extLst>
              </p:cNvPr>
              <p:cNvPicPr/>
              <p:nvPr/>
            </p:nvPicPr>
            <p:blipFill>
              <a:blip r:embed="rId984"/>
              <a:stretch>
                <a:fillRect/>
              </a:stretch>
            </p:blipFill>
            <p:spPr>
              <a:xfrm>
                <a:off x="19159606" y="259146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4">
            <p14:nvContentPartPr>
              <p14:cNvPr id="2461" name="Freihand 2460">
                <a:extLst>
                  <a:ext uri="{FF2B5EF4-FFF2-40B4-BE49-F238E27FC236}">
                    <a16:creationId xmlns:a16="http://schemas.microsoft.com/office/drawing/2014/main" id="{7A7A8287-4A34-485E-8045-574F36D1F73B}"/>
                  </a:ext>
                </a:extLst>
              </p14:cNvPr>
              <p14:cNvContentPartPr/>
              <p14:nvPr/>
            </p14:nvContentPartPr>
            <p14:xfrm>
              <a:off x="19451206" y="25954589"/>
              <a:ext cx="360" cy="360"/>
            </p14:xfrm>
          </p:contentPart>
        </mc:Choice>
        <mc:Fallback xmlns="">
          <p:pic>
            <p:nvPicPr>
              <p:cNvPr id="2461" name="Freihand 2460">
                <a:extLst>
                  <a:ext uri="{FF2B5EF4-FFF2-40B4-BE49-F238E27FC236}">
                    <a16:creationId xmlns:a16="http://schemas.microsoft.com/office/drawing/2014/main" id="{7A7A8287-4A34-485E-8045-574F36D1F73B}"/>
                  </a:ext>
                </a:extLst>
              </p:cNvPr>
              <p:cNvPicPr/>
              <p:nvPr/>
            </p:nvPicPr>
            <p:blipFill>
              <a:blip r:embed="rId984"/>
              <a:stretch>
                <a:fillRect/>
              </a:stretch>
            </p:blipFill>
            <p:spPr>
              <a:xfrm>
                <a:off x="19397566" y="2584694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F4962584-8968-49D1-812B-5CC68CEC9852}"/>
              </a:ext>
            </a:extLst>
          </p:cNvPr>
          <p:cNvSpPr/>
          <p:nvPr/>
        </p:nvSpPr>
        <p:spPr>
          <a:xfrm>
            <a:off x="20649639" y="24120765"/>
            <a:ext cx="654120" cy="8413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66" name="Flussdiagramm: Verbinder 2465">
            <a:extLst>
              <a:ext uri="{FF2B5EF4-FFF2-40B4-BE49-F238E27FC236}">
                <a16:creationId xmlns:a16="http://schemas.microsoft.com/office/drawing/2014/main" id="{F0351B36-AFAB-46F7-ACFC-4F0371508C34}"/>
              </a:ext>
            </a:extLst>
          </p:cNvPr>
          <p:cNvSpPr/>
          <p:nvPr/>
        </p:nvSpPr>
        <p:spPr>
          <a:xfrm>
            <a:off x="35846681" y="2278049"/>
            <a:ext cx="742822" cy="94124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67" name="Flussdiagramm: Verbinder 2466">
            <a:extLst>
              <a:ext uri="{FF2B5EF4-FFF2-40B4-BE49-F238E27FC236}">
                <a16:creationId xmlns:a16="http://schemas.microsoft.com/office/drawing/2014/main" id="{F2991483-F853-49AB-B92F-1C385C6F8EBC}"/>
              </a:ext>
            </a:extLst>
          </p:cNvPr>
          <p:cNvSpPr/>
          <p:nvPr/>
        </p:nvSpPr>
        <p:spPr>
          <a:xfrm>
            <a:off x="34841712" y="18131254"/>
            <a:ext cx="783218" cy="8418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9" name="Flussdiagramm: Verbinder 2468">
            <a:extLst>
              <a:ext uri="{FF2B5EF4-FFF2-40B4-BE49-F238E27FC236}">
                <a16:creationId xmlns:a16="http://schemas.microsoft.com/office/drawing/2014/main" id="{13AF654C-466C-423E-997E-03686055AF40}"/>
              </a:ext>
            </a:extLst>
          </p:cNvPr>
          <p:cNvSpPr/>
          <p:nvPr/>
        </p:nvSpPr>
        <p:spPr>
          <a:xfrm>
            <a:off x="89545" y="2148085"/>
            <a:ext cx="742822" cy="94124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70" name="Flussdiagramm: Verbinder 2469">
            <a:extLst>
              <a:ext uri="{FF2B5EF4-FFF2-40B4-BE49-F238E27FC236}">
                <a16:creationId xmlns:a16="http://schemas.microsoft.com/office/drawing/2014/main" id="{A90195C0-8782-408E-A494-C53F8504EEA8}"/>
              </a:ext>
            </a:extLst>
          </p:cNvPr>
          <p:cNvSpPr/>
          <p:nvPr/>
        </p:nvSpPr>
        <p:spPr>
          <a:xfrm>
            <a:off x="217999" y="19315190"/>
            <a:ext cx="742822" cy="94124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71" name="Rechteck: abgerundete Ecken 2470">
            <a:extLst>
              <a:ext uri="{FF2B5EF4-FFF2-40B4-BE49-F238E27FC236}">
                <a16:creationId xmlns:a16="http://schemas.microsoft.com/office/drawing/2014/main" id="{C698185F-9724-4017-96CC-17F3198D56AB}"/>
              </a:ext>
            </a:extLst>
          </p:cNvPr>
          <p:cNvSpPr/>
          <p:nvPr/>
        </p:nvSpPr>
        <p:spPr>
          <a:xfrm>
            <a:off x="36246298" y="2969958"/>
            <a:ext cx="6354226" cy="5140377"/>
          </a:xfrm>
          <a:prstGeom prst="round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China: Das Färben, Bleichen und Bedrucken</a:t>
            </a:r>
          </a:p>
          <a:p>
            <a:pPr algn="ctr"/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nahezu alle heutigen Stoffe/Textilien sind in irgendeiner Weise behandelt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Belastung der Umwelt, eingesetzte Chemikalien werden oft ungeklärt in die Flüsse geleitet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gesundheitlichen Gefahren, aufgrund des Einsatzes von giftigen und krebserregenden Chemikalien für die Mitarbeiter*innen</a:t>
            </a:r>
          </a:p>
        </p:txBody>
      </p:sp>
      <p:sp>
        <p:nvSpPr>
          <p:cNvPr id="2472" name="Rechteck: abgerundete Ecken 2471">
            <a:extLst>
              <a:ext uri="{FF2B5EF4-FFF2-40B4-BE49-F238E27FC236}">
                <a16:creationId xmlns:a16="http://schemas.microsoft.com/office/drawing/2014/main" id="{01B32590-DD40-4F92-82FF-7900AA741A5C}"/>
              </a:ext>
            </a:extLst>
          </p:cNvPr>
          <p:cNvSpPr/>
          <p:nvPr/>
        </p:nvSpPr>
        <p:spPr>
          <a:xfrm>
            <a:off x="537584" y="2748673"/>
            <a:ext cx="5528532" cy="7047523"/>
          </a:xfrm>
          <a:prstGeom prst="round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Deutschland: Der Handel/Verkauf </a:t>
            </a:r>
          </a:p>
          <a:p>
            <a:pPr algn="ctr"/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 Kunde freut sich über das 4,95 € T-Shirt und kauft dies schlussendlich</a:t>
            </a:r>
          </a:p>
          <a:p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Entsorgung</a:t>
            </a:r>
          </a:p>
          <a:p>
            <a:pPr algn="ctr"/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 ein T-Shirt ausgedient, wird es für gewöhnlich in die Altkleidersammlung gegeben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aussortierte Kleidungsstücke werden zum Kilopreis für einen Secondhandmarkt/Bazar nach Tansania weiterverkauft</a:t>
            </a:r>
          </a:p>
        </p:txBody>
      </p:sp>
      <p:sp>
        <p:nvSpPr>
          <p:cNvPr id="2473" name="Rechteck: abgerundete Ecken 2472">
            <a:extLst>
              <a:ext uri="{FF2B5EF4-FFF2-40B4-BE49-F238E27FC236}">
                <a16:creationId xmlns:a16="http://schemas.microsoft.com/office/drawing/2014/main" id="{B3E01D85-912A-443C-AE13-48D6A71545F9}"/>
              </a:ext>
            </a:extLst>
          </p:cNvPr>
          <p:cNvSpPr/>
          <p:nvPr/>
        </p:nvSpPr>
        <p:spPr>
          <a:xfrm>
            <a:off x="617265" y="19979739"/>
            <a:ext cx="7532145" cy="5555221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Tansania: Altkleiderhandel</a:t>
            </a:r>
          </a:p>
          <a:p>
            <a:pPr algn="ctr"/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Kleiderballen, die in Zigtausend Containern aus den Industriestaaten auf die Märkte in Tansania gelangen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Dies sind keine Spenden mehr, die meisten Hilfsorganisationen, die sie in </a:t>
            </a:r>
            <a:r>
              <a:rPr lang="de-DE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Europaund</a:t>
            </a: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USA einsammeln, verkaufen die Textilien aus ihren Altkleidercontainern weiter an </a:t>
            </a:r>
            <a:r>
              <a:rPr lang="de-DE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Textilrecycler</a:t>
            </a:r>
            <a:endParaRPr lang="de-DE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schlussendlich landet das 4,95 € T-Shirt auf dem Bazar in Tansania</a:t>
            </a:r>
          </a:p>
        </p:txBody>
      </p:sp>
      <p:sp>
        <p:nvSpPr>
          <p:cNvPr id="2474" name="Rechteck: abgerundete Ecken 2473">
            <a:extLst>
              <a:ext uri="{FF2B5EF4-FFF2-40B4-BE49-F238E27FC236}">
                <a16:creationId xmlns:a16="http://schemas.microsoft.com/office/drawing/2014/main" id="{22CDFD20-5AC9-4F24-A14B-54D31DD24616}"/>
              </a:ext>
            </a:extLst>
          </p:cNvPr>
          <p:cNvSpPr/>
          <p:nvPr/>
        </p:nvSpPr>
        <p:spPr>
          <a:xfrm>
            <a:off x="21076612" y="24735231"/>
            <a:ext cx="8303153" cy="4400574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Indien: Das Spinnen</a:t>
            </a:r>
          </a:p>
          <a:p>
            <a:pPr algn="ctr"/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 die Vielfalt pflanzlicher Rohstoffe wie Baumwolle und dem Überangebot an billigen Arbeitskräften </a:t>
            </a: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ist </a:t>
            </a: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Textilindustrie eines der ältesten und wichtigsten Wirtschaftszweige Indiens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mehrheitlich sind es Frauen und Kinder, die auf Baumwollfeldern, Spinnereien und Nähereien zu Niedriglöhne angestellt werden</a:t>
            </a:r>
            <a:endParaRPr lang="de-DE" dirty="0"/>
          </a:p>
        </p:txBody>
      </p:sp>
      <p:sp>
        <p:nvSpPr>
          <p:cNvPr id="2478" name="Rechteck: abgerundete Ecken 2477">
            <a:extLst>
              <a:ext uri="{FF2B5EF4-FFF2-40B4-BE49-F238E27FC236}">
                <a16:creationId xmlns:a16="http://schemas.microsoft.com/office/drawing/2014/main" id="{A6D668A6-A1CB-40DB-8B10-C37E7012FB80}"/>
              </a:ext>
            </a:extLst>
          </p:cNvPr>
          <p:cNvSpPr/>
          <p:nvPr/>
        </p:nvSpPr>
        <p:spPr>
          <a:xfrm>
            <a:off x="19994100" y="5552889"/>
            <a:ext cx="2961357" cy="133242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in           </a:t>
            </a:r>
          </a:p>
        </p:txBody>
      </p:sp>
      <p:pic>
        <p:nvPicPr>
          <p:cNvPr id="2479" name="Grafik 2478">
            <a:extLst>
              <a:ext uri="{FF2B5EF4-FFF2-40B4-BE49-F238E27FC236}">
                <a16:creationId xmlns:a16="http://schemas.microsoft.com/office/drawing/2014/main" id="{FD87814B-D023-42D5-9D05-9667209001A0}"/>
              </a:ext>
            </a:extLst>
          </p:cNvPr>
          <p:cNvPicPr>
            <a:picLocks noChangeAspect="1"/>
          </p:cNvPicPr>
          <p:nvPr/>
        </p:nvPicPr>
        <p:blipFill>
          <a:blip r:embed="rId995"/>
          <a:stretch>
            <a:fillRect/>
          </a:stretch>
        </p:blipFill>
        <p:spPr>
          <a:xfrm>
            <a:off x="21636057" y="5739575"/>
            <a:ext cx="1085949" cy="10088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96">
            <p14:nvContentPartPr>
              <p14:cNvPr id="2485" name="Freihand 2484">
                <a:extLst>
                  <a:ext uri="{FF2B5EF4-FFF2-40B4-BE49-F238E27FC236}">
                    <a16:creationId xmlns:a16="http://schemas.microsoft.com/office/drawing/2014/main" id="{6DC67445-EFEE-4989-83AB-3ED95182B344}"/>
                  </a:ext>
                </a:extLst>
              </p14:cNvPr>
              <p14:cNvContentPartPr/>
              <p14:nvPr/>
            </p14:nvContentPartPr>
            <p14:xfrm>
              <a:off x="22325026" y="15603840"/>
              <a:ext cx="360" cy="360"/>
            </p14:xfrm>
          </p:contentPart>
        </mc:Choice>
        <mc:Fallback xmlns="">
          <p:pic>
            <p:nvPicPr>
              <p:cNvPr id="2485" name="Freihand 2484">
                <a:extLst>
                  <a:ext uri="{FF2B5EF4-FFF2-40B4-BE49-F238E27FC236}">
                    <a16:creationId xmlns:a16="http://schemas.microsoft.com/office/drawing/2014/main" id="{6DC67445-EFEE-4989-83AB-3ED95182B344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2289386" y="155318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8">
            <p14:nvContentPartPr>
              <p14:cNvPr id="2486" name="Freihand 2485">
                <a:extLst>
                  <a:ext uri="{FF2B5EF4-FFF2-40B4-BE49-F238E27FC236}">
                    <a16:creationId xmlns:a16="http://schemas.microsoft.com/office/drawing/2014/main" id="{0BF4EBEC-49D2-4144-B02F-7409D32CA276}"/>
                  </a:ext>
                </a:extLst>
              </p14:cNvPr>
              <p14:cNvContentPartPr/>
              <p14:nvPr/>
            </p14:nvContentPartPr>
            <p14:xfrm>
              <a:off x="22325026" y="15603840"/>
              <a:ext cx="360" cy="360"/>
            </p14:xfrm>
          </p:contentPart>
        </mc:Choice>
        <mc:Fallback xmlns="">
          <p:pic>
            <p:nvPicPr>
              <p:cNvPr id="2486" name="Freihand 2485">
                <a:extLst>
                  <a:ext uri="{FF2B5EF4-FFF2-40B4-BE49-F238E27FC236}">
                    <a16:creationId xmlns:a16="http://schemas.microsoft.com/office/drawing/2014/main" id="{0BF4EBEC-49D2-4144-B02F-7409D32CA276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2289386" y="155318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9">
            <p14:nvContentPartPr>
              <p14:cNvPr id="2487" name="Freihand 2486">
                <a:extLst>
                  <a:ext uri="{FF2B5EF4-FFF2-40B4-BE49-F238E27FC236}">
                    <a16:creationId xmlns:a16="http://schemas.microsoft.com/office/drawing/2014/main" id="{E318CB03-9C40-4721-A1BC-677FFEECA5B3}"/>
                  </a:ext>
                </a:extLst>
              </p14:cNvPr>
              <p14:cNvContentPartPr/>
              <p14:nvPr/>
            </p14:nvContentPartPr>
            <p14:xfrm>
              <a:off x="22242226" y="15568200"/>
              <a:ext cx="360" cy="360"/>
            </p14:xfrm>
          </p:contentPart>
        </mc:Choice>
        <mc:Fallback xmlns="">
          <p:pic>
            <p:nvPicPr>
              <p:cNvPr id="2487" name="Freihand 2486">
                <a:extLst>
                  <a:ext uri="{FF2B5EF4-FFF2-40B4-BE49-F238E27FC236}">
                    <a16:creationId xmlns:a16="http://schemas.microsoft.com/office/drawing/2014/main" id="{E318CB03-9C40-4721-A1BC-677FFEECA5B3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2206226" y="154965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0">
            <p14:nvContentPartPr>
              <p14:cNvPr id="2488" name="Freihand 2487">
                <a:extLst>
                  <a:ext uri="{FF2B5EF4-FFF2-40B4-BE49-F238E27FC236}">
                    <a16:creationId xmlns:a16="http://schemas.microsoft.com/office/drawing/2014/main" id="{FD35B07B-89E5-46F6-9A73-4E7AFCEC40D9}"/>
                  </a:ext>
                </a:extLst>
              </p14:cNvPr>
              <p14:cNvContentPartPr/>
              <p14:nvPr/>
            </p14:nvContentPartPr>
            <p14:xfrm>
              <a:off x="22265986" y="15568200"/>
              <a:ext cx="360" cy="360"/>
            </p14:xfrm>
          </p:contentPart>
        </mc:Choice>
        <mc:Fallback xmlns="">
          <p:pic>
            <p:nvPicPr>
              <p:cNvPr id="2488" name="Freihand 2487">
                <a:extLst>
                  <a:ext uri="{FF2B5EF4-FFF2-40B4-BE49-F238E27FC236}">
                    <a16:creationId xmlns:a16="http://schemas.microsoft.com/office/drawing/2014/main" id="{FD35B07B-89E5-46F6-9A73-4E7AFCEC40D9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2229986" y="154965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1">
            <p14:nvContentPartPr>
              <p14:cNvPr id="2489" name="Freihand 2488">
                <a:extLst>
                  <a:ext uri="{FF2B5EF4-FFF2-40B4-BE49-F238E27FC236}">
                    <a16:creationId xmlns:a16="http://schemas.microsoft.com/office/drawing/2014/main" id="{E1DAB158-8BCD-42B3-A220-D66537005C7E}"/>
                  </a:ext>
                </a:extLst>
              </p14:cNvPr>
              <p14:cNvContentPartPr/>
              <p14:nvPr/>
            </p14:nvContentPartPr>
            <p14:xfrm>
              <a:off x="22325026" y="15603840"/>
              <a:ext cx="360" cy="360"/>
            </p14:xfrm>
          </p:contentPart>
        </mc:Choice>
        <mc:Fallback xmlns="">
          <p:pic>
            <p:nvPicPr>
              <p:cNvPr id="2489" name="Freihand 2488">
                <a:extLst>
                  <a:ext uri="{FF2B5EF4-FFF2-40B4-BE49-F238E27FC236}">
                    <a16:creationId xmlns:a16="http://schemas.microsoft.com/office/drawing/2014/main" id="{E1DAB158-8BCD-42B3-A220-D66537005C7E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2289386" y="155318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2">
            <p14:nvContentPartPr>
              <p14:cNvPr id="2490" name="Freihand 2489">
                <a:extLst>
                  <a:ext uri="{FF2B5EF4-FFF2-40B4-BE49-F238E27FC236}">
                    <a16:creationId xmlns:a16="http://schemas.microsoft.com/office/drawing/2014/main" id="{ACC830B8-AD54-44F5-8CA3-956C43B43F05}"/>
                  </a:ext>
                </a:extLst>
              </p14:cNvPr>
              <p14:cNvContentPartPr/>
              <p14:nvPr/>
            </p14:nvContentPartPr>
            <p14:xfrm>
              <a:off x="22349146" y="15651360"/>
              <a:ext cx="360" cy="360"/>
            </p14:xfrm>
          </p:contentPart>
        </mc:Choice>
        <mc:Fallback xmlns="">
          <p:pic>
            <p:nvPicPr>
              <p:cNvPr id="2490" name="Freihand 2489">
                <a:extLst>
                  <a:ext uri="{FF2B5EF4-FFF2-40B4-BE49-F238E27FC236}">
                    <a16:creationId xmlns:a16="http://schemas.microsoft.com/office/drawing/2014/main" id="{ACC830B8-AD54-44F5-8CA3-956C43B43F05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2313146" y="155793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3">
            <p14:nvContentPartPr>
              <p14:cNvPr id="2491" name="Freihand 2490">
                <a:extLst>
                  <a:ext uri="{FF2B5EF4-FFF2-40B4-BE49-F238E27FC236}">
                    <a16:creationId xmlns:a16="http://schemas.microsoft.com/office/drawing/2014/main" id="{09981EB9-A944-489F-86E2-352970381E05}"/>
                  </a:ext>
                </a:extLst>
              </p14:cNvPr>
              <p14:cNvContentPartPr/>
              <p14:nvPr/>
            </p14:nvContentPartPr>
            <p14:xfrm>
              <a:off x="22349146" y="15651360"/>
              <a:ext cx="360" cy="360"/>
            </p14:xfrm>
          </p:contentPart>
        </mc:Choice>
        <mc:Fallback xmlns="">
          <p:pic>
            <p:nvPicPr>
              <p:cNvPr id="2491" name="Freihand 2490">
                <a:extLst>
                  <a:ext uri="{FF2B5EF4-FFF2-40B4-BE49-F238E27FC236}">
                    <a16:creationId xmlns:a16="http://schemas.microsoft.com/office/drawing/2014/main" id="{09981EB9-A944-489F-86E2-352970381E05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2313146" y="155793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4">
            <p14:nvContentPartPr>
              <p14:cNvPr id="2492" name="Freihand 2491">
                <a:extLst>
                  <a:ext uri="{FF2B5EF4-FFF2-40B4-BE49-F238E27FC236}">
                    <a16:creationId xmlns:a16="http://schemas.microsoft.com/office/drawing/2014/main" id="{9CEC1CCD-AF60-4239-8170-AC325266CE15}"/>
                  </a:ext>
                </a:extLst>
              </p14:cNvPr>
              <p14:cNvContentPartPr/>
              <p14:nvPr/>
            </p14:nvContentPartPr>
            <p14:xfrm>
              <a:off x="22384426" y="15686640"/>
              <a:ext cx="360" cy="360"/>
            </p14:xfrm>
          </p:contentPart>
        </mc:Choice>
        <mc:Fallback xmlns="">
          <p:pic>
            <p:nvPicPr>
              <p:cNvPr id="2492" name="Freihand 2491">
                <a:extLst>
                  <a:ext uri="{FF2B5EF4-FFF2-40B4-BE49-F238E27FC236}">
                    <a16:creationId xmlns:a16="http://schemas.microsoft.com/office/drawing/2014/main" id="{9CEC1CCD-AF60-4239-8170-AC325266CE15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2348786" y="156150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5">
            <p14:nvContentPartPr>
              <p14:cNvPr id="2493" name="Freihand 2492">
                <a:extLst>
                  <a:ext uri="{FF2B5EF4-FFF2-40B4-BE49-F238E27FC236}">
                    <a16:creationId xmlns:a16="http://schemas.microsoft.com/office/drawing/2014/main" id="{468D7CF4-950C-4F34-AC87-A06E81B28A9A}"/>
                  </a:ext>
                </a:extLst>
              </p14:cNvPr>
              <p14:cNvContentPartPr/>
              <p14:nvPr/>
            </p14:nvContentPartPr>
            <p14:xfrm>
              <a:off x="22396666" y="15686640"/>
              <a:ext cx="360" cy="360"/>
            </p14:xfrm>
          </p:contentPart>
        </mc:Choice>
        <mc:Fallback xmlns="">
          <p:pic>
            <p:nvPicPr>
              <p:cNvPr id="2493" name="Freihand 2492">
                <a:extLst>
                  <a:ext uri="{FF2B5EF4-FFF2-40B4-BE49-F238E27FC236}">
                    <a16:creationId xmlns:a16="http://schemas.microsoft.com/office/drawing/2014/main" id="{468D7CF4-950C-4F34-AC87-A06E81B28A9A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2360666" y="156150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6">
            <p14:nvContentPartPr>
              <p14:cNvPr id="2494" name="Freihand 2493">
                <a:extLst>
                  <a:ext uri="{FF2B5EF4-FFF2-40B4-BE49-F238E27FC236}">
                    <a16:creationId xmlns:a16="http://schemas.microsoft.com/office/drawing/2014/main" id="{C6AD2333-F8FB-4D0D-9CB8-67E91B712960}"/>
                  </a:ext>
                </a:extLst>
              </p14:cNvPr>
              <p14:cNvContentPartPr/>
              <p14:nvPr/>
            </p14:nvContentPartPr>
            <p14:xfrm>
              <a:off x="22455706" y="15722640"/>
              <a:ext cx="360" cy="360"/>
            </p14:xfrm>
          </p:contentPart>
        </mc:Choice>
        <mc:Fallback xmlns="">
          <p:pic>
            <p:nvPicPr>
              <p:cNvPr id="2494" name="Freihand 2493">
                <a:extLst>
                  <a:ext uri="{FF2B5EF4-FFF2-40B4-BE49-F238E27FC236}">
                    <a16:creationId xmlns:a16="http://schemas.microsoft.com/office/drawing/2014/main" id="{C6AD2333-F8FB-4D0D-9CB8-67E91B712960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2420066" y="156506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7">
            <p14:nvContentPartPr>
              <p14:cNvPr id="2495" name="Freihand 2494">
                <a:extLst>
                  <a:ext uri="{FF2B5EF4-FFF2-40B4-BE49-F238E27FC236}">
                    <a16:creationId xmlns:a16="http://schemas.microsoft.com/office/drawing/2014/main" id="{0CF7A875-FE6A-43FC-AFF2-9285B8CE6639}"/>
                  </a:ext>
                </a:extLst>
              </p14:cNvPr>
              <p14:cNvContentPartPr/>
              <p14:nvPr/>
            </p14:nvContentPartPr>
            <p14:xfrm>
              <a:off x="23144746" y="15912360"/>
              <a:ext cx="360" cy="360"/>
            </p14:xfrm>
          </p:contentPart>
        </mc:Choice>
        <mc:Fallback xmlns="">
          <p:pic>
            <p:nvPicPr>
              <p:cNvPr id="2495" name="Freihand 2494">
                <a:extLst>
                  <a:ext uri="{FF2B5EF4-FFF2-40B4-BE49-F238E27FC236}">
                    <a16:creationId xmlns:a16="http://schemas.microsoft.com/office/drawing/2014/main" id="{0CF7A875-FE6A-43FC-AFF2-9285B8CE6639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3109106" y="158407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8">
            <p14:nvContentPartPr>
              <p14:cNvPr id="2496" name="Freihand 2495">
                <a:extLst>
                  <a:ext uri="{FF2B5EF4-FFF2-40B4-BE49-F238E27FC236}">
                    <a16:creationId xmlns:a16="http://schemas.microsoft.com/office/drawing/2014/main" id="{DF327B2A-F0EE-4F1B-8620-556EFBC0BAA1}"/>
                  </a:ext>
                </a:extLst>
              </p14:cNvPr>
              <p14:cNvContentPartPr/>
              <p14:nvPr/>
            </p14:nvContentPartPr>
            <p14:xfrm>
              <a:off x="23084986" y="15793920"/>
              <a:ext cx="360" cy="360"/>
            </p14:xfrm>
          </p:contentPart>
        </mc:Choice>
        <mc:Fallback xmlns="">
          <p:pic>
            <p:nvPicPr>
              <p:cNvPr id="2496" name="Freihand 2495">
                <a:extLst>
                  <a:ext uri="{FF2B5EF4-FFF2-40B4-BE49-F238E27FC236}">
                    <a16:creationId xmlns:a16="http://schemas.microsoft.com/office/drawing/2014/main" id="{DF327B2A-F0EE-4F1B-8620-556EFBC0BAA1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3049346" y="157222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9">
            <p14:nvContentPartPr>
              <p14:cNvPr id="2497" name="Freihand 2496">
                <a:extLst>
                  <a:ext uri="{FF2B5EF4-FFF2-40B4-BE49-F238E27FC236}">
                    <a16:creationId xmlns:a16="http://schemas.microsoft.com/office/drawing/2014/main" id="{48845E3F-C43C-4AE5-8A82-676B29177151}"/>
                  </a:ext>
                </a:extLst>
              </p14:cNvPr>
              <p14:cNvContentPartPr/>
              <p14:nvPr/>
            </p14:nvContentPartPr>
            <p14:xfrm>
              <a:off x="23025946" y="15770160"/>
              <a:ext cx="360" cy="360"/>
            </p14:xfrm>
          </p:contentPart>
        </mc:Choice>
        <mc:Fallback xmlns="">
          <p:pic>
            <p:nvPicPr>
              <p:cNvPr id="2497" name="Freihand 2496">
                <a:extLst>
                  <a:ext uri="{FF2B5EF4-FFF2-40B4-BE49-F238E27FC236}">
                    <a16:creationId xmlns:a16="http://schemas.microsoft.com/office/drawing/2014/main" id="{48845E3F-C43C-4AE5-8A82-676B29177151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2989946" y="156985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0">
            <p14:nvContentPartPr>
              <p14:cNvPr id="2498" name="Freihand 2497">
                <a:extLst>
                  <a:ext uri="{FF2B5EF4-FFF2-40B4-BE49-F238E27FC236}">
                    <a16:creationId xmlns:a16="http://schemas.microsoft.com/office/drawing/2014/main" id="{7DC775A3-42BC-4C37-9EAB-65E5B012ED7B}"/>
                  </a:ext>
                </a:extLst>
              </p14:cNvPr>
              <p14:cNvContentPartPr/>
              <p14:nvPr/>
            </p14:nvContentPartPr>
            <p14:xfrm>
              <a:off x="22978066" y="15757920"/>
              <a:ext cx="360" cy="360"/>
            </p14:xfrm>
          </p:contentPart>
        </mc:Choice>
        <mc:Fallback xmlns="">
          <p:pic>
            <p:nvPicPr>
              <p:cNvPr id="2498" name="Freihand 2497">
                <a:extLst>
                  <a:ext uri="{FF2B5EF4-FFF2-40B4-BE49-F238E27FC236}">
                    <a16:creationId xmlns:a16="http://schemas.microsoft.com/office/drawing/2014/main" id="{7DC775A3-42BC-4C37-9EAB-65E5B012ED7B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2942426" y="156862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1">
            <p14:nvContentPartPr>
              <p14:cNvPr id="2499" name="Freihand 2498">
                <a:extLst>
                  <a:ext uri="{FF2B5EF4-FFF2-40B4-BE49-F238E27FC236}">
                    <a16:creationId xmlns:a16="http://schemas.microsoft.com/office/drawing/2014/main" id="{A68EAFC7-765D-4FB0-8F49-E312BE1FD3CE}"/>
                  </a:ext>
                </a:extLst>
              </p14:cNvPr>
              <p14:cNvContentPartPr/>
              <p14:nvPr/>
            </p14:nvContentPartPr>
            <p14:xfrm>
              <a:off x="23465146" y="16221240"/>
              <a:ext cx="360" cy="360"/>
            </p14:xfrm>
          </p:contentPart>
        </mc:Choice>
        <mc:Fallback xmlns="">
          <p:pic>
            <p:nvPicPr>
              <p:cNvPr id="2499" name="Freihand 2498">
                <a:extLst>
                  <a:ext uri="{FF2B5EF4-FFF2-40B4-BE49-F238E27FC236}">
                    <a16:creationId xmlns:a16="http://schemas.microsoft.com/office/drawing/2014/main" id="{A68EAFC7-765D-4FB0-8F49-E312BE1FD3CE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3429506" y="161496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2">
            <p14:nvContentPartPr>
              <p14:cNvPr id="2500" name="Freihand 2499">
                <a:extLst>
                  <a:ext uri="{FF2B5EF4-FFF2-40B4-BE49-F238E27FC236}">
                    <a16:creationId xmlns:a16="http://schemas.microsoft.com/office/drawing/2014/main" id="{437F1D03-60EA-4D34-A3BB-8149EA2E9DA0}"/>
                  </a:ext>
                </a:extLst>
              </p14:cNvPr>
              <p14:cNvContentPartPr/>
              <p14:nvPr/>
            </p14:nvContentPartPr>
            <p14:xfrm>
              <a:off x="23584306" y="16245000"/>
              <a:ext cx="360" cy="360"/>
            </p14:xfrm>
          </p:contentPart>
        </mc:Choice>
        <mc:Fallback xmlns="">
          <p:pic>
            <p:nvPicPr>
              <p:cNvPr id="2500" name="Freihand 2499">
                <a:extLst>
                  <a:ext uri="{FF2B5EF4-FFF2-40B4-BE49-F238E27FC236}">
                    <a16:creationId xmlns:a16="http://schemas.microsoft.com/office/drawing/2014/main" id="{437F1D03-60EA-4D34-A3BB-8149EA2E9DA0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3548306" y="161733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3">
            <p14:nvContentPartPr>
              <p14:cNvPr id="2501" name="Freihand 2500">
                <a:extLst>
                  <a:ext uri="{FF2B5EF4-FFF2-40B4-BE49-F238E27FC236}">
                    <a16:creationId xmlns:a16="http://schemas.microsoft.com/office/drawing/2014/main" id="{3A363953-DD49-4260-AFD9-EB1E0197F0E9}"/>
                  </a:ext>
                </a:extLst>
              </p14:cNvPr>
              <p14:cNvContentPartPr/>
              <p14:nvPr/>
            </p14:nvContentPartPr>
            <p14:xfrm>
              <a:off x="23608066" y="16245000"/>
              <a:ext cx="360" cy="360"/>
            </p14:xfrm>
          </p:contentPart>
        </mc:Choice>
        <mc:Fallback xmlns="">
          <p:pic>
            <p:nvPicPr>
              <p:cNvPr id="2501" name="Freihand 2500">
                <a:extLst>
                  <a:ext uri="{FF2B5EF4-FFF2-40B4-BE49-F238E27FC236}">
                    <a16:creationId xmlns:a16="http://schemas.microsoft.com/office/drawing/2014/main" id="{3A363953-DD49-4260-AFD9-EB1E0197F0E9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3572066" y="161733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4">
            <p14:nvContentPartPr>
              <p14:cNvPr id="2502" name="Freihand 2501">
                <a:extLst>
                  <a:ext uri="{FF2B5EF4-FFF2-40B4-BE49-F238E27FC236}">
                    <a16:creationId xmlns:a16="http://schemas.microsoft.com/office/drawing/2014/main" id="{2C6654E5-AB70-4212-9B04-2A3B95FACC49}"/>
                  </a:ext>
                </a:extLst>
              </p14:cNvPr>
              <p14:cNvContentPartPr/>
              <p14:nvPr/>
            </p14:nvContentPartPr>
            <p14:xfrm>
              <a:off x="23667106" y="16173720"/>
              <a:ext cx="360" cy="360"/>
            </p14:xfrm>
          </p:contentPart>
        </mc:Choice>
        <mc:Fallback xmlns="">
          <p:pic>
            <p:nvPicPr>
              <p:cNvPr id="2502" name="Freihand 2501">
                <a:extLst>
                  <a:ext uri="{FF2B5EF4-FFF2-40B4-BE49-F238E27FC236}">
                    <a16:creationId xmlns:a16="http://schemas.microsoft.com/office/drawing/2014/main" id="{2C6654E5-AB70-4212-9B04-2A3B95FACC49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3631466" y="161017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5">
            <p14:nvContentPartPr>
              <p14:cNvPr id="2503" name="Freihand 2502">
                <a:extLst>
                  <a:ext uri="{FF2B5EF4-FFF2-40B4-BE49-F238E27FC236}">
                    <a16:creationId xmlns:a16="http://schemas.microsoft.com/office/drawing/2014/main" id="{42E4091D-E2C9-492B-9D7B-497B22951352}"/>
                  </a:ext>
                </a:extLst>
              </p14:cNvPr>
              <p14:cNvContentPartPr/>
              <p14:nvPr/>
            </p14:nvContentPartPr>
            <p14:xfrm>
              <a:off x="23952226" y="16233120"/>
              <a:ext cx="360" cy="360"/>
            </p14:xfrm>
          </p:contentPart>
        </mc:Choice>
        <mc:Fallback xmlns="">
          <p:pic>
            <p:nvPicPr>
              <p:cNvPr id="2503" name="Freihand 2502">
                <a:extLst>
                  <a:ext uri="{FF2B5EF4-FFF2-40B4-BE49-F238E27FC236}">
                    <a16:creationId xmlns:a16="http://schemas.microsoft.com/office/drawing/2014/main" id="{42E4091D-E2C9-492B-9D7B-497B22951352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3916226" y="161611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6">
            <p14:nvContentPartPr>
              <p14:cNvPr id="2514" name="Freihand 2513">
                <a:extLst>
                  <a:ext uri="{FF2B5EF4-FFF2-40B4-BE49-F238E27FC236}">
                    <a16:creationId xmlns:a16="http://schemas.microsoft.com/office/drawing/2014/main" id="{AB8C88F6-971F-4809-8E4D-1CF350BA8F83}"/>
                  </a:ext>
                </a:extLst>
              </p14:cNvPr>
              <p14:cNvContentPartPr/>
              <p14:nvPr/>
            </p14:nvContentPartPr>
            <p14:xfrm>
              <a:off x="23246502" y="16282135"/>
              <a:ext cx="360" cy="360"/>
            </p14:xfrm>
          </p:contentPart>
        </mc:Choice>
        <mc:Fallback xmlns="">
          <p:pic>
            <p:nvPicPr>
              <p:cNvPr id="2514" name="Freihand 2513">
                <a:extLst>
                  <a:ext uri="{FF2B5EF4-FFF2-40B4-BE49-F238E27FC236}">
                    <a16:creationId xmlns:a16="http://schemas.microsoft.com/office/drawing/2014/main" id="{AB8C88F6-971F-4809-8E4D-1CF350BA8F83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3210862" y="16210495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7">
            <p14:nvContentPartPr>
              <p14:cNvPr id="2515" name="Freihand 2514">
                <a:extLst>
                  <a:ext uri="{FF2B5EF4-FFF2-40B4-BE49-F238E27FC236}">
                    <a16:creationId xmlns:a16="http://schemas.microsoft.com/office/drawing/2014/main" id="{95908A63-352D-4C19-8CC2-7E8F6DB11461}"/>
                  </a:ext>
                </a:extLst>
              </p14:cNvPr>
              <p14:cNvContentPartPr/>
              <p14:nvPr/>
            </p14:nvContentPartPr>
            <p14:xfrm>
              <a:off x="23246502" y="16282135"/>
              <a:ext cx="360" cy="360"/>
            </p14:xfrm>
          </p:contentPart>
        </mc:Choice>
        <mc:Fallback xmlns="">
          <p:pic>
            <p:nvPicPr>
              <p:cNvPr id="2515" name="Freihand 2514">
                <a:extLst>
                  <a:ext uri="{FF2B5EF4-FFF2-40B4-BE49-F238E27FC236}">
                    <a16:creationId xmlns:a16="http://schemas.microsoft.com/office/drawing/2014/main" id="{95908A63-352D-4C19-8CC2-7E8F6DB11461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3210862" y="16210495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8">
            <p14:nvContentPartPr>
              <p14:cNvPr id="2516" name="Freihand 2515">
                <a:extLst>
                  <a:ext uri="{FF2B5EF4-FFF2-40B4-BE49-F238E27FC236}">
                    <a16:creationId xmlns:a16="http://schemas.microsoft.com/office/drawing/2014/main" id="{F2DD8069-C897-4A7B-B382-691C0BBDF7FC}"/>
                  </a:ext>
                </a:extLst>
              </p14:cNvPr>
              <p14:cNvContentPartPr/>
              <p14:nvPr/>
            </p14:nvContentPartPr>
            <p14:xfrm>
              <a:off x="23246502" y="16106815"/>
              <a:ext cx="360" cy="360"/>
            </p14:xfrm>
          </p:contentPart>
        </mc:Choice>
        <mc:Fallback xmlns="">
          <p:pic>
            <p:nvPicPr>
              <p:cNvPr id="2516" name="Freihand 2515">
                <a:extLst>
                  <a:ext uri="{FF2B5EF4-FFF2-40B4-BE49-F238E27FC236}">
                    <a16:creationId xmlns:a16="http://schemas.microsoft.com/office/drawing/2014/main" id="{F2DD8069-C897-4A7B-B382-691C0BBDF7FC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3210862" y="16034815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9">
            <p14:nvContentPartPr>
              <p14:cNvPr id="2517" name="Freihand 2516">
                <a:extLst>
                  <a:ext uri="{FF2B5EF4-FFF2-40B4-BE49-F238E27FC236}">
                    <a16:creationId xmlns:a16="http://schemas.microsoft.com/office/drawing/2014/main" id="{0ECC9CA6-9C6D-43BE-933E-0C5DE25315B4}"/>
                  </a:ext>
                </a:extLst>
              </p14:cNvPr>
              <p14:cNvContentPartPr/>
              <p14:nvPr/>
            </p14:nvContentPartPr>
            <p14:xfrm>
              <a:off x="23069742" y="16352695"/>
              <a:ext cx="360" cy="360"/>
            </p14:xfrm>
          </p:contentPart>
        </mc:Choice>
        <mc:Fallback xmlns="">
          <p:pic>
            <p:nvPicPr>
              <p:cNvPr id="2517" name="Freihand 2516">
                <a:extLst>
                  <a:ext uri="{FF2B5EF4-FFF2-40B4-BE49-F238E27FC236}">
                    <a16:creationId xmlns:a16="http://schemas.microsoft.com/office/drawing/2014/main" id="{0ECC9CA6-9C6D-43BE-933E-0C5DE25315B4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3034102" y="16280695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0">
            <p14:nvContentPartPr>
              <p14:cNvPr id="2518" name="Freihand 2517">
                <a:extLst>
                  <a:ext uri="{FF2B5EF4-FFF2-40B4-BE49-F238E27FC236}">
                    <a16:creationId xmlns:a16="http://schemas.microsoft.com/office/drawing/2014/main" id="{E3333964-AE23-45C3-80FF-7FFCA5B6165C}"/>
                  </a:ext>
                </a:extLst>
              </p14:cNvPr>
              <p14:cNvContentPartPr/>
              <p14:nvPr/>
            </p14:nvContentPartPr>
            <p14:xfrm>
              <a:off x="23351622" y="16458895"/>
              <a:ext cx="360" cy="360"/>
            </p14:xfrm>
          </p:contentPart>
        </mc:Choice>
        <mc:Fallback xmlns="">
          <p:pic>
            <p:nvPicPr>
              <p:cNvPr id="2518" name="Freihand 2517">
                <a:extLst>
                  <a:ext uri="{FF2B5EF4-FFF2-40B4-BE49-F238E27FC236}">
                    <a16:creationId xmlns:a16="http://schemas.microsoft.com/office/drawing/2014/main" id="{E3333964-AE23-45C3-80FF-7FFCA5B6165C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3315622" y="16387255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1">
            <p14:nvContentPartPr>
              <p14:cNvPr id="2519" name="Freihand 2518">
                <a:extLst>
                  <a:ext uri="{FF2B5EF4-FFF2-40B4-BE49-F238E27FC236}">
                    <a16:creationId xmlns:a16="http://schemas.microsoft.com/office/drawing/2014/main" id="{C3C5B8D4-2298-4670-B28B-E04E7CC77478}"/>
                  </a:ext>
                </a:extLst>
              </p14:cNvPr>
              <p14:cNvContentPartPr/>
              <p14:nvPr/>
            </p14:nvContentPartPr>
            <p14:xfrm>
              <a:off x="23422182" y="16458895"/>
              <a:ext cx="360" cy="360"/>
            </p14:xfrm>
          </p:contentPart>
        </mc:Choice>
        <mc:Fallback xmlns="">
          <p:pic>
            <p:nvPicPr>
              <p:cNvPr id="2519" name="Freihand 2518">
                <a:extLst>
                  <a:ext uri="{FF2B5EF4-FFF2-40B4-BE49-F238E27FC236}">
                    <a16:creationId xmlns:a16="http://schemas.microsoft.com/office/drawing/2014/main" id="{C3C5B8D4-2298-4670-B28B-E04E7CC77478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3386182" y="16387255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2">
            <p14:nvContentPartPr>
              <p14:cNvPr id="2520" name="Freihand 2519">
                <a:extLst>
                  <a:ext uri="{FF2B5EF4-FFF2-40B4-BE49-F238E27FC236}">
                    <a16:creationId xmlns:a16="http://schemas.microsoft.com/office/drawing/2014/main" id="{F049DD98-B597-44AF-81DF-4C55FD08ACBE}"/>
                  </a:ext>
                </a:extLst>
              </p14:cNvPr>
              <p14:cNvContentPartPr/>
              <p14:nvPr/>
            </p14:nvContentPartPr>
            <p14:xfrm>
              <a:off x="23422182" y="16423255"/>
              <a:ext cx="360" cy="360"/>
            </p14:xfrm>
          </p:contentPart>
        </mc:Choice>
        <mc:Fallback xmlns="">
          <p:pic>
            <p:nvPicPr>
              <p:cNvPr id="2520" name="Freihand 2519">
                <a:extLst>
                  <a:ext uri="{FF2B5EF4-FFF2-40B4-BE49-F238E27FC236}">
                    <a16:creationId xmlns:a16="http://schemas.microsoft.com/office/drawing/2014/main" id="{F049DD98-B597-44AF-81DF-4C55FD08ACBE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3386182" y="16351255"/>
                <a:ext cx="72000" cy="144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537" name="Gerader Verbinder 2536">
            <a:extLst>
              <a:ext uri="{FF2B5EF4-FFF2-40B4-BE49-F238E27FC236}">
                <a16:creationId xmlns:a16="http://schemas.microsoft.com/office/drawing/2014/main" id="{91A49978-316B-46E6-8FC1-7471485C3890}"/>
              </a:ext>
            </a:extLst>
          </p:cNvPr>
          <p:cNvCxnSpPr>
            <a:cxnSpLocks/>
          </p:cNvCxnSpPr>
          <p:nvPr/>
        </p:nvCxnSpPr>
        <p:spPr>
          <a:xfrm>
            <a:off x="6134253" y="7949851"/>
            <a:ext cx="7947681" cy="6318291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0" name="Gerader Verbinder 2539">
            <a:extLst>
              <a:ext uri="{FF2B5EF4-FFF2-40B4-BE49-F238E27FC236}">
                <a16:creationId xmlns:a16="http://schemas.microsoft.com/office/drawing/2014/main" id="{745A0D57-D1A2-4F89-AF47-0B3C73E62ADA}"/>
              </a:ext>
            </a:extLst>
          </p:cNvPr>
          <p:cNvCxnSpPr>
            <a:cxnSpLocks/>
          </p:cNvCxnSpPr>
          <p:nvPr/>
        </p:nvCxnSpPr>
        <p:spPr>
          <a:xfrm flipH="1">
            <a:off x="28213890" y="7393831"/>
            <a:ext cx="8032407" cy="8371793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3" name="Gerader Verbinder 2542">
            <a:extLst>
              <a:ext uri="{FF2B5EF4-FFF2-40B4-BE49-F238E27FC236}">
                <a16:creationId xmlns:a16="http://schemas.microsoft.com/office/drawing/2014/main" id="{7E451CD5-BD9A-4F50-81B1-9C732E36D193}"/>
              </a:ext>
            </a:extLst>
          </p:cNvPr>
          <p:cNvCxnSpPr>
            <a:cxnSpLocks/>
          </p:cNvCxnSpPr>
          <p:nvPr/>
        </p:nvCxnSpPr>
        <p:spPr>
          <a:xfrm>
            <a:off x="8172226" y="22975769"/>
            <a:ext cx="9681290" cy="202086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5" name="Gerader Verbinder 2544">
            <a:extLst>
              <a:ext uri="{FF2B5EF4-FFF2-40B4-BE49-F238E27FC236}">
                <a16:creationId xmlns:a16="http://schemas.microsoft.com/office/drawing/2014/main" id="{E8D98874-0512-4F37-A767-717C39F01953}"/>
              </a:ext>
            </a:extLst>
          </p:cNvPr>
          <p:cNvCxnSpPr>
            <a:cxnSpLocks/>
          </p:cNvCxnSpPr>
          <p:nvPr/>
        </p:nvCxnSpPr>
        <p:spPr>
          <a:xfrm flipH="1">
            <a:off x="24200032" y="20911709"/>
            <a:ext cx="858546" cy="3778694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7" name="Gerader Verbinder 2546">
            <a:extLst>
              <a:ext uri="{FF2B5EF4-FFF2-40B4-BE49-F238E27FC236}">
                <a16:creationId xmlns:a16="http://schemas.microsoft.com/office/drawing/2014/main" id="{6E565678-FA78-4679-97DC-AA1D2F11EC50}"/>
              </a:ext>
            </a:extLst>
          </p:cNvPr>
          <p:cNvCxnSpPr>
            <a:cxnSpLocks/>
          </p:cNvCxnSpPr>
          <p:nvPr/>
        </p:nvCxnSpPr>
        <p:spPr>
          <a:xfrm>
            <a:off x="27781399" y="19680167"/>
            <a:ext cx="7602691" cy="1957401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5" name="Gerader Verbinder 2554">
            <a:extLst>
              <a:ext uri="{FF2B5EF4-FFF2-40B4-BE49-F238E27FC236}">
                <a16:creationId xmlns:a16="http://schemas.microsoft.com/office/drawing/2014/main" id="{CA674B4A-75E9-4D77-B1A2-3425CDD2EEDE}"/>
              </a:ext>
            </a:extLst>
          </p:cNvPr>
          <p:cNvCxnSpPr>
            <a:cxnSpLocks/>
          </p:cNvCxnSpPr>
          <p:nvPr/>
        </p:nvCxnSpPr>
        <p:spPr>
          <a:xfrm>
            <a:off x="23124297" y="16538614"/>
            <a:ext cx="2216989" cy="2056687"/>
          </a:xfrm>
          <a:prstGeom prst="line">
            <a:avLst/>
          </a:prstGeom>
          <a:ln w="190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Gerader Verbinder 2559">
            <a:extLst>
              <a:ext uri="{FF2B5EF4-FFF2-40B4-BE49-F238E27FC236}">
                <a16:creationId xmlns:a16="http://schemas.microsoft.com/office/drawing/2014/main" id="{A07842F3-ABD5-47DC-9159-6B0D8F655FBD}"/>
              </a:ext>
            </a:extLst>
          </p:cNvPr>
          <p:cNvCxnSpPr>
            <a:cxnSpLocks/>
          </p:cNvCxnSpPr>
          <p:nvPr/>
        </p:nvCxnSpPr>
        <p:spPr>
          <a:xfrm flipV="1">
            <a:off x="25297617" y="17359415"/>
            <a:ext cx="2436120" cy="1235185"/>
          </a:xfrm>
          <a:prstGeom prst="line">
            <a:avLst/>
          </a:prstGeom>
          <a:ln w="190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4" name="Gerader Verbinder 2563">
            <a:extLst>
              <a:ext uri="{FF2B5EF4-FFF2-40B4-BE49-F238E27FC236}">
                <a16:creationId xmlns:a16="http://schemas.microsoft.com/office/drawing/2014/main" id="{78C982A3-DCAD-4116-AF1D-850E0DDD8A4F}"/>
              </a:ext>
            </a:extLst>
          </p:cNvPr>
          <p:cNvCxnSpPr>
            <a:cxnSpLocks/>
          </p:cNvCxnSpPr>
          <p:nvPr/>
        </p:nvCxnSpPr>
        <p:spPr>
          <a:xfrm>
            <a:off x="27733737" y="17280262"/>
            <a:ext cx="0" cy="1704925"/>
          </a:xfrm>
          <a:prstGeom prst="line">
            <a:avLst/>
          </a:prstGeom>
          <a:ln w="190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9" name="Gerader Verbinder 2568">
            <a:extLst>
              <a:ext uri="{FF2B5EF4-FFF2-40B4-BE49-F238E27FC236}">
                <a16:creationId xmlns:a16="http://schemas.microsoft.com/office/drawing/2014/main" id="{C01E231F-AC74-43B6-ABB3-C20B5A8A4D57}"/>
              </a:ext>
            </a:extLst>
          </p:cNvPr>
          <p:cNvCxnSpPr>
            <a:cxnSpLocks/>
          </p:cNvCxnSpPr>
          <p:nvPr/>
        </p:nvCxnSpPr>
        <p:spPr>
          <a:xfrm flipH="1" flipV="1">
            <a:off x="14623310" y="14797403"/>
            <a:ext cx="12854107" cy="4800028"/>
          </a:xfrm>
          <a:prstGeom prst="line">
            <a:avLst/>
          </a:prstGeom>
          <a:ln w="190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5" name="Gerader Verbinder 2574">
            <a:extLst>
              <a:ext uri="{FF2B5EF4-FFF2-40B4-BE49-F238E27FC236}">
                <a16:creationId xmlns:a16="http://schemas.microsoft.com/office/drawing/2014/main" id="{FA7234A8-B411-4ED0-A15F-BDA4BC16B828}"/>
              </a:ext>
            </a:extLst>
          </p:cNvPr>
          <p:cNvCxnSpPr>
            <a:cxnSpLocks/>
          </p:cNvCxnSpPr>
          <p:nvPr/>
        </p:nvCxnSpPr>
        <p:spPr>
          <a:xfrm>
            <a:off x="14623310" y="14797403"/>
            <a:ext cx="3967944" cy="9658316"/>
          </a:xfrm>
          <a:prstGeom prst="line">
            <a:avLst/>
          </a:prstGeom>
          <a:ln w="190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9E345594-3CC9-47BD-A592-101C83A2F92F}"/>
              </a:ext>
            </a:extLst>
          </p:cNvPr>
          <p:cNvSpPr/>
          <p:nvPr/>
        </p:nvSpPr>
        <p:spPr>
          <a:xfrm>
            <a:off x="17919920" y="8639421"/>
            <a:ext cx="10788846" cy="3915692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Usbekistan: Der Anbau (Baumwollanbau)</a:t>
            </a:r>
          </a:p>
          <a:p>
            <a:pPr algn="ctr"/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Aralsee einst das viertgrößte Binnengewässer der Erde, ist</a:t>
            </a: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heute eine Salzwüste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90% Verlust seiner Wassermenge</a:t>
            </a:r>
            <a:endParaRPr lang="de-DE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Bedingungen des Anbaus ökologisch, sowie sozial bedenklich</a:t>
            </a:r>
            <a:endParaRPr lang="de-DE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 Herstellung eines handelsüblichen T-Shirts (250 Gramm) werden bei der Baumwollproduktion </a:t>
            </a:r>
            <a:r>
              <a:rPr lang="de-DE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2.300 Liter Wasser</a:t>
            </a: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verbraucht</a:t>
            </a:r>
            <a:endParaRPr lang="de-DE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83" name="Gerader Verbinder 2582">
            <a:extLst>
              <a:ext uri="{FF2B5EF4-FFF2-40B4-BE49-F238E27FC236}">
                <a16:creationId xmlns:a16="http://schemas.microsoft.com/office/drawing/2014/main" id="{1EA7BD34-3AE5-4876-BA46-F3889081B85C}"/>
              </a:ext>
            </a:extLst>
          </p:cNvPr>
          <p:cNvCxnSpPr>
            <a:cxnSpLocks/>
          </p:cNvCxnSpPr>
          <p:nvPr/>
        </p:nvCxnSpPr>
        <p:spPr>
          <a:xfrm>
            <a:off x="22709198" y="12648309"/>
            <a:ext cx="36379" cy="29757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6" name="Grafik 2585">
            <a:extLst>
              <a:ext uri="{FF2B5EF4-FFF2-40B4-BE49-F238E27FC236}">
                <a16:creationId xmlns:a16="http://schemas.microsoft.com/office/drawing/2014/main" id="{69ADFCDC-325C-408E-A08B-A906762F742E}"/>
              </a:ext>
            </a:extLst>
          </p:cNvPr>
          <p:cNvPicPr>
            <a:picLocks noChangeAspect="1"/>
          </p:cNvPicPr>
          <p:nvPr/>
        </p:nvPicPr>
        <p:blipFill>
          <a:blip r:embed="rId1023"/>
          <a:stretch>
            <a:fillRect/>
          </a:stretch>
        </p:blipFill>
        <p:spPr>
          <a:xfrm rot="1782686">
            <a:off x="26773516" y="5686362"/>
            <a:ext cx="5596325" cy="42766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9999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75" name="Rechteck: abgerundete Ecken 2474">
            <a:extLst>
              <a:ext uri="{FF2B5EF4-FFF2-40B4-BE49-F238E27FC236}">
                <a16:creationId xmlns:a16="http://schemas.microsoft.com/office/drawing/2014/main" id="{DC7DFB27-82D6-42D8-B37B-5615ACA713A0}"/>
              </a:ext>
            </a:extLst>
          </p:cNvPr>
          <p:cNvSpPr/>
          <p:nvPr/>
        </p:nvSpPr>
        <p:spPr>
          <a:xfrm>
            <a:off x="35463650" y="18625547"/>
            <a:ext cx="7043434" cy="4825381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Bangladesch: Das Konfektionieren</a:t>
            </a:r>
          </a:p>
          <a:p>
            <a:pPr algn="ctr"/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Textilindustrie in Bangladesch ist ein sehr bedeutender Wirtschaftssektor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Kritik: herrschende schlechte Arbeits- und Produktionsbedingungen (Verstöße gegen Menschenrechte, Überstunden, Hungerlohn, kein Brandschutz etc.)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November, 2012: Brand in der </a:t>
            </a:r>
            <a:r>
              <a:rPr lang="de-DE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Tazreen</a:t>
            </a:r>
            <a:r>
              <a:rPr lang="de-DE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Kleiderfabrik 117 Menschen starben, mehr als 200 Menschen wurden verletzt</a:t>
            </a:r>
            <a:endParaRPr lang="de-DE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1024" tooltip="Brand in der Tazreen-Kleiderfabrik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05" name="Grafik 2604">
            <a:extLst>
              <a:ext uri="{FF2B5EF4-FFF2-40B4-BE49-F238E27FC236}">
                <a16:creationId xmlns:a16="http://schemas.microsoft.com/office/drawing/2014/main" id="{05BF7E83-1885-49FE-9614-7D47AD3A7528}"/>
              </a:ext>
            </a:extLst>
          </p:cNvPr>
          <p:cNvPicPr>
            <a:picLocks noChangeAspect="1"/>
          </p:cNvPicPr>
          <p:nvPr/>
        </p:nvPicPr>
        <p:blipFill>
          <a:blip r:embed="rId1025"/>
          <a:stretch>
            <a:fillRect/>
          </a:stretch>
        </p:blipFill>
        <p:spPr>
          <a:xfrm rot="1868741">
            <a:off x="26788603" y="21586604"/>
            <a:ext cx="5524454" cy="41534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99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606" name="Grafik 2605">
            <a:extLst>
              <a:ext uri="{FF2B5EF4-FFF2-40B4-BE49-F238E27FC236}">
                <a16:creationId xmlns:a16="http://schemas.microsoft.com/office/drawing/2014/main" id="{32B5B89E-E34A-492C-9868-E30C5363AC6D}"/>
              </a:ext>
            </a:extLst>
          </p:cNvPr>
          <p:cNvPicPr>
            <a:picLocks noChangeAspect="1"/>
          </p:cNvPicPr>
          <p:nvPr/>
        </p:nvPicPr>
        <p:blipFill>
          <a:blip r:embed="rId1026"/>
          <a:stretch>
            <a:fillRect/>
          </a:stretch>
        </p:blipFill>
        <p:spPr>
          <a:xfrm>
            <a:off x="16095939" y="26304829"/>
            <a:ext cx="4980673" cy="2803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99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608" name="Grafik 2607">
            <a:extLst>
              <a:ext uri="{FF2B5EF4-FFF2-40B4-BE49-F238E27FC236}">
                <a16:creationId xmlns:a16="http://schemas.microsoft.com/office/drawing/2014/main" id="{3BBFC61C-D0B2-4A7E-85E0-64F3424A4146}"/>
              </a:ext>
            </a:extLst>
          </p:cNvPr>
          <p:cNvPicPr>
            <a:picLocks noChangeAspect="1"/>
          </p:cNvPicPr>
          <p:nvPr/>
        </p:nvPicPr>
        <p:blipFill>
          <a:blip r:embed="rId1027"/>
          <a:stretch>
            <a:fillRect/>
          </a:stretch>
        </p:blipFill>
        <p:spPr>
          <a:xfrm>
            <a:off x="36386878" y="8361071"/>
            <a:ext cx="5908124" cy="50448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CCFF99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77" name="Grafik 2576">
            <a:extLst>
              <a:ext uri="{FF2B5EF4-FFF2-40B4-BE49-F238E27FC236}">
                <a16:creationId xmlns:a16="http://schemas.microsoft.com/office/drawing/2014/main" id="{BB670B1F-F8C9-409F-8BD2-B875579D4DD8}"/>
              </a:ext>
            </a:extLst>
          </p:cNvPr>
          <p:cNvPicPr/>
          <p:nvPr/>
        </p:nvPicPr>
        <p:blipFill>
          <a:blip r:embed="rId10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478" y="3684813"/>
            <a:ext cx="7825461" cy="47032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9999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578" name="Grafik 2577">
            <a:extLst>
              <a:ext uri="{FF2B5EF4-FFF2-40B4-BE49-F238E27FC236}">
                <a16:creationId xmlns:a16="http://schemas.microsoft.com/office/drawing/2014/main" id="{266DB0D8-7BE9-4198-B808-CBFA001DC3E0}"/>
              </a:ext>
            </a:extLst>
          </p:cNvPr>
          <p:cNvPicPr/>
          <p:nvPr/>
        </p:nvPicPr>
        <p:blipFill>
          <a:blip r:embed="rId10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476" y="8448971"/>
            <a:ext cx="7720278" cy="48751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9999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612" name="Grafik 2611">
            <a:extLst>
              <a:ext uri="{FF2B5EF4-FFF2-40B4-BE49-F238E27FC236}">
                <a16:creationId xmlns:a16="http://schemas.microsoft.com/office/drawing/2014/main" id="{7DA1AE0A-DE68-49F8-A4D3-0B5F24C6AF38}"/>
              </a:ext>
            </a:extLst>
          </p:cNvPr>
          <p:cNvPicPr>
            <a:picLocks noChangeAspect="1"/>
          </p:cNvPicPr>
          <p:nvPr/>
        </p:nvPicPr>
        <p:blipFill>
          <a:blip r:embed="rId1030"/>
          <a:stretch>
            <a:fillRect/>
          </a:stretch>
        </p:blipFill>
        <p:spPr>
          <a:xfrm>
            <a:off x="33421723" y="24791768"/>
            <a:ext cx="6779018" cy="45724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CC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2613" name="Diagramm 2612">
            <a:extLst>
              <a:ext uri="{FF2B5EF4-FFF2-40B4-BE49-F238E27FC236}">
                <a16:creationId xmlns:a16="http://schemas.microsoft.com/office/drawing/2014/main" id="{B6037E2D-4174-43F3-B128-974CB68C02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325280"/>
              </p:ext>
            </p:extLst>
          </p:nvPr>
        </p:nvGraphicFramePr>
        <p:xfrm>
          <a:off x="-71781" y="9796196"/>
          <a:ext cx="7851187" cy="5873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31"/>
          </a:graphicData>
        </a:graphic>
      </p:graphicFrame>
      <p:pic>
        <p:nvPicPr>
          <p:cNvPr id="2617" name="Grafik 2616">
            <a:extLst>
              <a:ext uri="{FF2B5EF4-FFF2-40B4-BE49-F238E27FC236}">
                <a16:creationId xmlns:a16="http://schemas.microsoft.com/office/drawing/2014/main" id="{72FC4053-E190-473F-9BA5-1D87AE3CFF92}"/>
              </a:ext>
            </a:extLst>
          </p:cNvPr>
          <p:cNvPicPr>
            <a:picLocks noChangeAspect="1"/>
          </p:cNvPicPr>
          <p:nvPr/>
        </p:nvPicPr>
        <p:blipFill>
          <a:blip r:embed="rId1032"/>
          <a:stretch>
            <a:fillRect/>
          </a:stretch>
        </p:blipFill>
        <p:spPr>
          <a:xfrm rot="21035885">
            <a:off x="6597134" y="24269682"/>
            <a:ext cx="6889995" cy="42701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CC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611" name="Grafik 2610">
            <a:extLst>
              <a:ext uri="{FF2B5EF4-FFF2-40B4-BE49-F238E27FC236}">
                <a16:creationId xmlns:a16="http://schemas.microsoft.com/office/drawing/2014/main" id="{63A2D2AF-9BE6-4347-B878-CE205951D356}"/>
              </a:ext>
            </a:extLst>
          </p:cNvPr>
          <p:cNvPicPr>
            <a:picLocks noChangeAspect="1"/>
          </p:cNvPicPr>
          <p:nvPr/>
        </p:nvPicPr>
        <p:blipFill>
          <a:blip r:embed="rId1033"/>
          <a:stretch>
            <a:fillRect/>
          </a:stretch>
        </p:blipFill>
        <p:spPr>
          <a:xfrm>
            <a:off x="36218092" y="23571677"/>
            <a:ext cx="6281195" cy="37335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CC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34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4985680E-DABF-43D9-91BC-FAB23D31714B}"/>
                  </a:ext>
                </a:extLst>
              </p14:cNvPr>
              <p14:cNvContentPartPr/>
              <p14:nvPr/>
            </p14:nvContentPartPr>
            <p14:xfrm>
              <a:off x="21134880" y="3719553"/>
              <a:ext cx="823680" cy="216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4985680E-DABF-43D9-91BC-FAB23D31714B}"/>
                  </a:ext>
                </a:extLst>
              </p:cNvPr>
              <p:cNvPicPr/>
              <p:nvPr/>
            </p:nvPicPr>
            <p:blipFill>
              <a:blip r:embed="rId1035"/>
              <a:stretch>
                <a:fillRect/>
              </a:stretch>
            </p:blipFill>
            <p:spPr>
              <a:xfrm>
                <a:off x="21045240" y="3539913"/>
                <a:ext cx="10033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6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6FCB5E4-3D82-4359-8586-E0B7AD673E8E}"/>
                  </a:ext>
                </a:extLst>
              </p14:cNvPr>
              <p14:cNvContentPartPr/>
              <p14:nvPr/>
            </p14:nvContentPartPr>
            <p14:xfrm>
              <a:off x="21028680" y="3761313"/>
              <a:ext cx="1406880" cy="2613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6FCB5E4-3D82-4359-8586-E0B7AD673E8E}"/>
                  </a:ext>
                </a:extLst>
              </p:cNvPr>
              <p:cNvPicPr/>
              <p:nvPr/>
            </p:nvPicPr>
            <p:blipFill>
              <a:blip r:embed="rId1037"/>
              <a:stretch>
                <a:fillRect/>
              </a:stretch>
            </p:blipFill>
            <p:spPr>
              <a:xfrm>
                <a:off x="20939040" y="3581313"/>
                <a:ext cx="158652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8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D7C6812D-E373-4899-8C47-FB2EA9CC6B43}"/>
                  </a:ext>
                </a:extLst>
              </p14:cNvPr>
              <p14:cNvContentPartPr/>
              <p14:nvPr/>
            </p14:nvContentPartPr>
            <p14:xfrm>
              <a:off x="20224440" y="3719553"/>
              <a:ext cx="2359800" cy="41760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D7C6812D-E373-4899-8C47-FB2EA9CC6B43}"/>
                  </a:ext>
                </a:extLst>
              </p:cNvPr>
              <p:cNvPicPr/>
              <p:nvPr/>
            </p:nvPicPr>
            <p:blipFill>
              <a:blip r:embed="rId1039"/>
              <a:stretch>
                <a:fillRect/>
              </a:stretch>
            </p:blipFill>
            <p:spPr>
              <a:xfrm>
                <a:off x="20134440" y="3539913"/>
                <a:ext cx="2539440" cy="7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0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603085CB-37B9-41E6-A0B2-B4B502066CEA}"/>
                  </a:ext>
                </a:extLst>
              </p14:cNvPr>
              <p14:cNvContentPartPr/>
              <p14:nvPr/>
            </p14:nvContentPartPr>
            <p14:xfrm>
              <a:off x="21111480" y="3818913"/>
              <a:ext cx="1441800" cy="6303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603085CB-37B9-41E6-A0B2-B4B502066CEA}"/>
                  </a:ext>
                </a:extLst>
              </p:cNvPr>
              <p:cNvPicPr/>
              <p:nvPr/>
            </p:nvPicPr>
            <p:blipFill>
              <a:blip r:embed="rId1041"/>
              <a:stretch>
                <a:fillRect/>
              </a:stretch>
            </p:blipFill>
            <p:spPr>
              <a:xfrm>
                <a:off x="21021480" y="3639273"/>
                <a:ext cx="1621440" cy="9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5C4FB13A-DB82-4C6A-8651-CF905FEA9572}"/>
                  </a:ext>
                </a:extLst>
              </p14:cNvPr>
              <p14:cNvContentPartPr/>
              <p14:nvPr/>
            </p14:nvContentPartPr>
            <p14:xfrm>
              <a:off x="20889360" y="3629193"/>
              <a:ext cx="952920" cy="38124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5C4FB13A-DB82-4C6A-8651-CF905FEA9572}"/>
                  </a:ext>
                </a:extLst>
              </p:cNvPr>
              <p:cNvPicPr/>
              <p:nvPr/>
            </p:nvPicPr>
            <p:blipFill>
              <a:blip r:embed="rId1043"/>
              <a:stretch>
                <a:fillRect/>
              </a:stretch>
            </p:blipFill>
            <p:spPr>
              <a:xfrm>
                <a:off x="20826360" y="3566553"/>
                <a:ext cx="1078560" cy="5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044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471</Words>
  <Application>Microsoft Office PowerPoint</Application>
  <PresentationFormat>Benutzerdefiniert</PresentationFormat>
  <Paragraphs>56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Nadine Salou</dc:creator>
  <cp:lastModifiedBy>Nadine Salou</cp:lastModifiedBy>
  <cp:revision>92</cp:revision>
  <dcterms:created xsi:type="dcterms:W3CDTF">2021-03-07T16:57:01Z</dcterms:created>
  <dcterms:modified xsi:type="dcterms:W3CDTF">2021-03-18T01:04:35Z</dcterms:modified>
</cp:coreProperties>
</file>