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BB0E1-F101-E164-634A-D5F244ED5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DCBE65-2409-00E5-34D4-56F439FC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9B28E-D5EC-6DCF-A639-B414FC2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7E233-9C2D-2308-2B24-3492C454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F1F85-C4F9-9BBD-F384-E5BA426E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4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B1FEB-CE5C-4B3C-17CF-F0F00147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9C17B2-CC0A-2864-0EF6-79DD2B5F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C045-C114-E0AD-6744-3E2CA298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E2128-152E-F855-4768-35E6B727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D2D5F-C337-8965-3D5B-F8AE09D0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20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F01621-AF68-6AC9-11A7-EAB8A7853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18177F-20A0-5DAC-9C7D-4F9E4C1E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A7830-FA4B-016C-066C-2232D531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2201D-2C20-2131-D593-AD7FC8E8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8F965-2D00-F143-0C8C-A01C0591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EC9AC-40BC-165B-2001-F7082A6B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55F4D1-DC59-3E42-ADD4-2D108E44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2C48D-B172-0188-10F7-0D330777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F4987-88FC-BE83-B2FA-9C0DFAC9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DE404-4A1B-3647-7AE3-CF5A7A3E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4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89EB9-CB6C-07B3-F70C-A5C56682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360ED5-EFC3-89C2-991A-F99E35DE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B1E2D-19B7-F462-461B-37EE078A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9DF651-0B4C-3586-EFB6-A44DB16F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E41DB4-067C-862C-2F62-D9A89B79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5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25D01-6BDF-8905-57AA-3D9A80A2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6253C-1761-84E9-C373-EA07C486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D24676-A634-CF8E-0E2F-A92F199D4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BEA8A4-1A3B-E5F0-982F-3D9A6E24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01D293-FDE4-7018-3249-C0C5531B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35E99-C333-1F94-0996-0D28F142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9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12DBE-DB4C-DDFD-396B-A39EB00F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61D7A-0B44-AF7A-E2C0-0B8DC492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0FC01-4A6B-277F-CCA9-DE21E1289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302044-5181-C187-EC33-E75732C47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3D7529-2B70-FDA5-5615-4CCFE6418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89BD1B-754F-747A-74F5-6281092A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19737-8AF0-BE69-E1C6-75EBEDFA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2DC38C-64BC-EC87-C386-52AC790E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643AD-75E3-C142-9A1B-C56B7FCF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20399E-B553-0C18-8DC6-9EE59605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3D5224-650E-AD48-21D4-3EBF23B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2CC7B-FC2A-7284-D070-C197D299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80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504ED5-4436-7B63-4181-315D8B78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AE420B-B248-2F63-C03A-CDCF9BA8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FD867-FBCA-9A12-C6E3-A4F7CF97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1FBDE-D45C-E50F-DAC0-7395313F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B92AF-8C1C-544C-BA23-E7C77572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58C77F-7B3E-1A16-5675-DD7DB47E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5A5A8E-18BF-2645-CC66-0649D0A2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F505D7-9DDD-30C4-4487-4D29B048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573583-773D-9E23-A8DE-8DCA6274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03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62748-D4C5-19AD-46D5-F0361B5A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1BD2E7-0E20-D2E8-0902-78370C5D9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B93D-A833-245A-E548-3D003C0CC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45484D-2E3A-DCD5-E908-192A16E1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2049AD-8B72-3A6C-6E59-5CB77D29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5FC03-BEDC-B93A-AE2C-A4A5064B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81123C-4A6F-A320-D674-88F4A8EE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0EC57-0248-07DE-7310-B9B34B8D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003A25-858E-CEB2-F772-81FA6AEEE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CD0F-01DA-44EB-A4D9-0BF4954DC013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11336-F342-A3E1-CEB8-F45C84046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B8783-EBE0-90D9-055C-CC8E65E9A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DF87-743F-45FB-9040-390DA3483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D41D9CB0-6A19-52B4-EF87-7CA4F95F4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de-DE" sz="5000" dirty="0">
                <a:latin typeface="Corbel" panose="020B0503020204020204" pitchFamily="34" charset="0"/>
              </a:rPr>
              <a:t>Traumreise in die Stadt der Zukunft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259B663-ADE7-CC17-8DAD-BCC3EB7ADF4D}"/>
              </a:ext>
            </a:extLst>
          </p:cNvPr>
          <p:cNvSpPr txBox="1"/>
          <p:nvPr/>
        </p:nvSpPr>
        <p:spPr>
          <a:xfrm>
            <a:off x="4155882" y="6106602"/>
            <a:ext cx="3880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3"/>
                </a:solidFill>
              </a:rPr>
              <a:t>Regionale Geographie – Nordamerika</a:t>
            </a:r>
          </a:p>
          <a:p>
            <a:pPr algn="ctr"/>
            <a:r>
              <a:rPr lang="de-DE" sz="1400" dirty="0">
                <a:solidFill>
                  <a:schemeClr val="accent3"/>
                </a:solidFill>
              </a:rPr>
              <a:t>Helen Dörr, 4902536</a:t>
            </a:r>
          </a:p>
        </p:txBody>
      </p:sp>
    </p:spTree>
    <p:extLst>
      <p:ext uri="{BB962C8B-B14F-4D97-AF65-F5344CB8AC3E}">
        <p14:creationId xmlns:p14="http://schemas.microsoft.com/office/powerpoint/2010/main" val="188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Himmel, draußen, Natur, Stadt enthält.&#10;&#10;Automatisch generierte Beschreibung">
            <a:extLst>
              <a:ext uri="{FF2B5EF4-FFF2-40B4-BE49-F238E27FC236}">
                <a16:creationId xmlns:a16="http://schemas.microsoft.com/office/drawing/2014/main" id="{D2F89412-28A8-9F3A-BBD9-77EDBB80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773253-D56F-CB24-D1EF-87FC106A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514" y="83988"/>
            <a:ext cx="2719346" cy="1263883"/>
          </a:xfrm>
        </p:spPr>
        <p:txBody>
          <a:bodyPr>
            <a:normAutofit/>
          </a:bodyPr>
          <a:lstStyle/>
          <a:p>
            <a:pPr algn="ctr"/>
            <a:r>
              <a:rPr lang="de-DE" sz="5000" dirty="0">
                <a:solidFill>
                  <a:schemeClr val="bg1"/>
                </a:solidFill>
                <a:latin typeface="Corbel" panose="020B0503020204020204" pitchFamily="34" charset="0"/>
              </a:rPr>
              <a:t>City </a:t>
            </a:r>
            <a:r>
              <a:rPr lang="de-DE" sz="5000" dirty="0" err="1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endParaRPr lang="de-DE" sz="5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C0E449-B3E7-6DEC-488A-7FA30CBF0EEB}"/>
              </a:ext>
            </a:extLst>
          </p:cNvPr>
          <p:cNvSpPr txBox="1"/>
          <p:nvPr/>
        </p:nvSpPr>
        <p:spPr>
          <a:xfrm>
            <a:off x="0" y="6588953"/>
            <a:ext cx="646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3"/>
                </a:solidFill>
              </a:rPr>
              <a:t>Quelle: https://www.utahbusiness.com/telosa-utah-might-be-a-thing/; https://cityoftelosa.com/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9C4DA4A-721B-7F37-C3CC-C2CA54733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7" y="779663"/>
            <a:ext cx="3810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B98415-D430-317D-6B7B-8E9D3C35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B18A6E4-DA90-0758-A060-857BDBD60004}"/>
              </a:ext>
            </a:extLst>
          </p:cNvPr>
          <p:cNvSpPr txBox="1"/>
          <p:nvPr/>
        </p:nvSpPr>
        <p:spPr>
          <a:xfrm>
            <a:off x="0" y="6588953"/>
            <a:ext cx="318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3"/>
                </a:solidFill>
              </a:rPr>
              <a:t>Quelle: https://stohl.de/wordpress/?p=173007</a:t>
            </a:r>
          </a:p>
        </p:txBody>
      </p:sp>
    </p:spTree>
    <p:extLst>
      <p:ext uri="{BB962C8B-B14F-4D97-AF65-F5344CB8AC3E}">
        <p14:creationId xmlns:p14="http://schemas.microsoft.com/office/powerpoint/2010/main" val="43779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260D4-1F02-C6AD-1B32-902F90A45878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000" dirty="0">
                <a:latin typeface="Corbel" panose="020B0503020204020204" pitchFamily="34" charset="0"/>
              </a:rPr>
              <a:t>Vielen Dank </a:t>
            </a:r>
            <a:r>
              <a:rPr lang="de-DE" sz="5000" dirty="0" err="1">
                <a:latin typeface="Corbel" panose="020B0503020204020204" pitchFamily="34" charset="0"/>
              </a:rPr>
              <a:t>für‘s</a:t>
            </a:r>
            <a:r>
              <a:rPr lang="de-DE" sz="5000" dirty="0">
                <a:latin typeface="Corbel" panose="020B0503020204020204" pitchFamily="34" charset="0"/>
              </a:rPr>
              <a:t> Mitmachen!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0777B62-A1F8-1FF2-1881-B0EB8FBB6482}"/>
              </a:ext>
            </a:extLst>
          </p:cNvPr>
          <p:cNvSpPr txBox="1"/>
          <p:nvPr/>
        </p:nvSpPr>
        <p:spPr>
          <a:xfrm>
            <a:off x="4155882" y="6106602"/>
            <a:ext cx="3880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3"/>
                </a:solidFill>
              </a:rPr>
              <a:t>Regionale Geographie – Nordamerika</a:t>
            </a:r>
          </a:p>
          <a:p>
            <a:pPr algn="ctr"/>
            <a:r>
              <a:rPr lang="de-DE" sz="1400" dirty="0">
                <a:solidFill>
                  <a:schemeClr val="accent3"/>
                </a:solidFill>
              </a:rPr>
              <a:t>Helen Dörr, 4902536</a:t>
            </a:r>
          </a:p>
        </p:txBody>
      </p:sp>
    </p:spTree>
    <p:extLst>
      <p:ext uri="{BB962C8B-B14F-4D97-AF65-F5344CB8AC3E}">
        <p14:creationId xmlns:p14="http://schemas.microsoft.com/office/powerpoint/2010/main" val="25955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FFE8CE6E-0C21-BED5-F0F9-908290AB5AE7}"/>
              </a:ext>
            </a:extLst>
          </p:cNvPr>
          <p:cNvSpPr txBox="1">
            <a:spLocks/>
          </p:cNvSpPr>
          <p:nvPr/>
        </p:nvSpPr>
        <p:spPr>
          <a:xfrm>
            <a:off x="755373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105837" y="-33775"/>
                  <a:pt x="2524718" y="138873"/>
                  <a:pt x="5046428" y="0"/>
                </a:cubicBezTo>
                <a:cubicBezTo>
                  <a:pt x="4972657" y="567715"/>
                  <a:pt x="4890545" y="2178745"/>
                  <a:pt x="5046428" y="2471813"/>
                </a:cubicBezTo>
                <a:cubicBezTo>
                  <a:pt x="3876362" y="2334483"/>
                  <a:pt x="1665617" y="2333957"/>
                  <a:pt x="0" y="2471813"/>
                </a:cubicBezTo>
                <a:cubicBezTo>
                  <a:pt x="152408" y="1658019"/>
                  <a:pt x="73868" y="506868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512053" y="-101487"/>
                  <a:pt x="3089758" y="-162162"/>
                  <a:pt x="5046428" y="0"/>
                </a:cubicBezTo>
                <a:cubicBezTo>
                  <a:pt x="5107141" y="716275"/>
                  <a:pt x="4985356" y="1834722"/>
                  <a:pt x="5046428" y="2471813"/>
                </a:cubicBezTo>
                <a:cubicBezTo>
                  <a:pt x="4390233" y="2521878"/>
                  <a:pt x="2371848" y="2313364"/>
                  <a:pt x="0" y="2471813"/>
                </a:cubicBezTo>
                <a:cubicBezTo>
                  <a:pt x="-24452" y="1779164"/>
                  <a:pt x="-67663" y="44522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Planer*in in der Stadtverwaltung</a:t>
            </a:r>
            <a:endParaRPr lang="de-DE" sz="5000" dirty="0">
              <a:latin typeface="Corbel" panose="020B050302020402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DEE3470C-F8F4-6244-D160-D2133B8AA5DF}"/>
              </a:ext>
            </a:extLst>
          </p:cNvPr>
          <p:cNvSpPr txBox="1">
            <a:spLocks/>
          </p:cNvSpPr>
          <p:nvPr/>
        </p:nvSpPr>
        <p:spPr>
          <a:xfrm>
            <a:off x="6390199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812545" y="-109175"/>
                  <a:pt x="3670284" y="-48220"/>
                  <a:pt x="5046428" y="0"/>
                </a:cubicBezTo>
                <a:cubicBezTo>
                  <a:pt x="4942029" y="279190"/>
                  <a:pt x="5057930" y="1764466"/>
                  <a:pt x="5046428" y="2471813"/>
                </a:cubicBezTo>
                <a:cubicBezTo>
                  <a:pt x="4541745" y="2438991"/>
                  <a:pt x="1910082" y="2447253"/>
                  <a:pt x="0" y="2471813"/>
                </a:cubicBezTo>
                <a:cubicBezTo>
                  <a:pt x="-141869" y="1297398"/>
                  <a:pt x="-147724" y="462585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1380000" y="56275"/>
                  <a:pt x="4215884" y="-36696"/>
                  <a:pt x="5046428" y="0"/>
                </a:cubicBezTo>
                <a:cubicBezTo>
                  <a:pt x="4896577" y="1072635"/>
                  <a:pt x="5013390" y="1997081"/>
                  <a:pt x="5046428" y="2471813"/>
                </a:cubicBezTo>
                <a:cubicBezTo>
                  <a:pt x="3190515" y="2412359"/>
                  <a:pt x="564689" y="2495908"/>
                  <a:pt x="0" y="2471813"/>
                </a:cubicBezTo>
                <a:cubicBezTo>
                  <a:pt x="-22238" y="1650695"/>
                  <a:pt x="-143762" y="81635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CEO des führenden Datenanalyse-Unternehmens </a:t>
            </a:r>
            <a:endParaRPr lang="de-DE" sz="5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1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FFE8CE6E-0C21-BED5-F0F9-908290AB5AE7}"/>
              </a:ext>
            </a:extLst>
          </p:cNvPr>
          <p:cNvSpPr txBox="1">
            <a:spLocks/>
          </p:cNvSpPr>
          <p:nvPr/>
        </p:nvSpPr>
        <p:spPr>
          <a:xfrm>
            <a:off x="755373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105837" y="-33775"/>
                  <a:pt x="2524718" y="138873"/>
                  <a:pt x="5046428" y="0"/>
                </a:cubicBezTo>
                <a:cubicBezTo>
                  <a:pt x="4972657" y="567715"/>
                  <a:pt x="4890545" y="2178745"/>
                  <a:pt x="5046428" y="2471813"/>
                </a:cubicBezTo>
                <a:cubicBezTo>
                  <a:pt x="3876362" y="2334483"/>
                  <a:pt x="1665617" y="2333957"/>
                  <a:pt x="0" y="2471813"/>
                </a:cubicBezTo>
                <a:cubicBezTo>
                  <a:pt x="152408" y="1658019"/>
                  <a:pt x="73868" y="506868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512053" y="-101487"/>
                  <a:pt x="3089758" y="-162162"/>
                  <a:pt x="5046428" y="0"/>
                </a:cubicBezTo>
                <a:cubicBezTo>
                  <a:pt x="5107141" y="716275"/>
                  <a:pt x="4985356" y="1834722"/>
                  <a:pt x="5046428" y="2471813"/>
                </a:cubicBezTo>
                <a:cubicBezTo>
                  <a:pt x="4390233" y="2521878"/>
                  <a:pt x="2371848" y="2313364"/>
                  <a:pt x="0" y="2471813"/>
                </a:cubicBezTo>
                <a:cubicBezTo>
                  <a:pt x="-24452" y="1779164"/>
                  <a:pt x="-67663" y="44522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Abfall-Röhre</a:t>
            </a:r>
            <a:endParaRPr lang="de-DE" sz="5000" dirty="0">
              <a:latin typeface="Corbel" panose="020B050302020402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DEE3470C-F8F4-6244-D160-D2133B8AA5DF}"/>
              </a:ext>
            </a:extLst>
          </p:cNvPr>
          <p:cNvSpPr txBox="1">
            <a:spLocks/>
          </p:cNvSpPr>
          <p:nvPr/>
        </p:nvSpPr>
        <p:spPr>
          <a:xfrm>
            <a:off x="6390199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812545" y="-109175"/>
                  <a:pt x="3670284" y="-48220"/>
                  <a:pt x="5046428" y="0"/>
                </a:cubicBezTo>
                <a:cubicBezTo>
                  <a:pt x="4942029" y="279190"/>
                  <a:pt x="5057930" y="1764466"/>
                  <a:pt x="5046428" y="2471813"/>
                </a:cubicBezTo>
                <a:cubicBezTo>
                  <a:pt x="4541745" y="2438991"/>
                  <a:pt x="1910082" y="2447253"/>
                  <a:pt x="0" y="2471813"/>
                </a:cubicBezTo>
                <a:cubicBezTo>
                  <a:pt x="-141869" y="1297398"/>
                  <a:pt x="-147724" y="462585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1380000" y="56275"/>
                  <a:pt x="4215884" y="-36696"/>
                  <a:pt x="5046428" y="0"/>
                </a:cubicBezTo>
                <a:cubicBezTo>
                  <a:pt x="4896577" y="1072635"/>
                  <a:pt x="5013390" y="1997081"/>
                  <a:pt x="5046428" y="2471813"/>
                </a:cubicBezTo>
                <a:cubicBezTo>
                  <a:pt x="3190515" y="2412359"/>
                  <a:pt x="564689" y="2495908"/>
                  <a:pt x="0" y="2471813"/>
                </a:cubicBezTo>
                <a:cubicBezTo>
                  <a:pt x="-22238" y="1650695"/>
                  <a:pt x="-143762" y="81635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herbei-eilender smarter Mülleimer</a:t>
            </a:r>
            <a:endParaRPr lang="de-DE" sz="5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FFE8CE6E-0C21-BED5-F0F9-908290AB5AE7}"/>
              </a:ext>
            </a:extLst>
          </p:cNvPr>
          <p:cNvSpPr txBox="1">
            <a:spLocks/>
          </p:cNvSpPr>
          <p:nvPr/>
        </p:nvSpPr>
        <p:spPr>
          <a:xfrm>
            <a:off x="755373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105837" y="-33775"/>
                  <a:pt x="2524718" y="138873"/>
                  <a:pt x="5046428" y="0"/>
                </a:cubicBezTo>
                <a:cubicBezTo>
                  <a:pt x="4972657" y="567715"/>
                  <a:pt x="4890545" y="2178745"/>
                  <a:pt x="5046428" y="2471813"/>
                </a:cubicBezTo>
                <a:cubicBezTo>
                  <a:pt x="3876362" y="2334483"/>
                  <a:pt x="1665617" y="2333957"/>
                  <a:pt x="0" y="2471813"/>
                </a:cubicBezTo>
                <a:cubicBezTo>
                  <a:pt x="152408" y="1658019"/>
                  <a:pt x="73868" y="506868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512053" y="-101487"/>
                  <a:pt x="3089758" y="-162162"/>
                  <a:pt x="5046428" y="0"/>
                </a:cubicBezTo>
                <a:cubicBezTo>
                  <a:pt x="5107141" y="716275"/>
                  <a:pt x="4985356" y="1834722"/>
                  <a:pt x="5046428" y="2471813"/>
                </a:cubicBezTo>
                <a:cubicBezTo>
                  <a:pt x="4390233" y="2521878"/>
                  <a:pt x="2371848" y="2313364"/>
                  <a:pt x="0" y="2471813"/>
                </a:cubicBezTo>
                <a:cubicBezTo>
                  <a:pt x="-24452" y="1779164"/>
                  <a:pt x="-67663" y="44522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vernetzte Mobilitäts-angebote</a:t>
            </a:r>
            <a:endParaRPr lang="de-DE" sz="5000" dirty="0">
              <a:latin typeface="Corbel" panose="020B050302020402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DEE3470C-F8F4-6244-D160-D2133B8AA5DF}"/>
              </a:ext>
            </a:extLst>
          </p:cNvPr>
          <p:cNvSpPr txBox="1">
            <a:spLocks/>
          </p:cNvSpPr>
          <p:nvPr/>
        </p:nvSpPr>
        <p:spPr>
          <a:xfrm>
            <a:off x="6390199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812545" y="-109175"/>
                  <a:pt x="3670284" y="-48220"/>
                  <a:pt x="5046428" y="0"/>
                </a:cubicBezTo>
                <a:cubicBezTo>
                  <a:pt x="4942029" y="279190"/>
                  <a:pt x="5057930" y="1764466"/>
                  <a:pt x="5046428" y="2471813"/>
                </a:cubicBezTo>
                <a:cubicBezTo>
                  <a:pt x="4541745" y="2438991"/>
                  <a:pt x="1910082" y="2447253"/>
                  <a:pt x="0" y="2471813"/>
                </a:cubicBezTo>
                <a:cubicBezTo>
                  <a:pt x="-141869" y="1297398"/>
                  <a:pt x="-147724" y="462585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1380000" y="56275"/>
                  <a:pt x="4215884" y="-36696"/>
                  <a:pt x="5046428" y="0"/>
                </a:cubicBezTo>
                <a:cubicBezTo>
                  <a:pt x="4896577" y="1072635"/>
                  <a:pt x="5013390" y="1997081"/>
                  <a:pt x="5046428" y="2471813"/>
                </a:cubicBezTo>
                <a:cubicBezTo>
                  <a:pt x="3190515" y="2412359"/>
                  <a:pt x="564689" y="2495908"/>
                  <a:pt x="0" y="2471813"/>
                </a:cubicBezTo>
                <a:cubicBezTo>
                  <a:pt x="-22238" y="1650695"/>
                  <a:pt x="-143762" y="81635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persönliche Personen-transport-Drohne</a:t>
            </a:r>
            <a:endParaRPr lang="de-DE" sz="5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5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FFE8CE6E-0C21-BED5-F0F9-908290AB5AE7}"/>
              </a:ext>
            </a:extLst>
          </p:cNvPr>
          <p:cNvSpPr txBox="1">
            <a:spLocks/>
          </p:cNvSpPr>
          <p:nvPr/>
        </p:nvSpPr>
        <p:spPr>
          <a:xfrm>
            <a:off x="755373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105837" y="-33775"/>
                  <a:pt x="2524718" y="138873"/>
                  <a:pt x="5046428" y="0"/>
                </a:cubicBezTo>
                <a:cubicBezTo>
                  <a:pt x="4972657" y="567715"/>
                  <a:pt x="4890545" y="2178745"/>
                  <a:pt x="5046428" y="2471813"/>
                </a:cubicBezTo>
                <a:cubicBezTo>
                  <a:pt x="3876362" y="2334483"/>
                  <a:pt x="1665617" y="2333957"/>
                  <a:pt x="0" y="2471813"/>
                </a:cubicBezTo>
                <a:cubicBezTo>
                  <a:pt x="152408" y="1658019"/>
                  <a:pt x="73868" y="506868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512053" y="-101487"/>
                  <a:pt x="3089758" y="-162162"/>
                  <a:pt x="5046428" y="0"/>
                </a:cubicBezTo>
                <a:cubicBezTo>
                  <a:pt x="5107141" y="716275"/>
                  <a:pt x="4985356" y="1834722"/>
                  <a:pt x="5046428" y="2471813"/>
                </a:cubicBezTo>
                <a:cubicBezTo>
                  <a:pt x="4390233" y="2521878"/>
                  <a:pt x="2371848" y="2313364"/>
                  <a:pt x="0" y="2471813"/>
                </a:cubicBezTo>
                <a:cubicBezTo>
                  <a:pt x="-24452" y="1779164"/>
                  <a:pt x="-67663" y="44522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Meeting zu digitaler Ungerechtigkeit</a:t>
            </a:r>
            <a:endParaRPr lang="de-DE" sz="5000" dirty="0">
              <a:latin typeface="Corbel" panose="020B050302020402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DEE3470C-F8F4-6244-D160-D2133B8AA5DF}"/>
              </a:ext>
            </a:extLst>
          </p:cNvPr>
          <p:cNvSpPr txBox="1">
            <a:spLocks/>
          </p:cNvSpPr>
          <p:nvPr/>
        </p:nvSpPr>
        <p:spPr>
          <a:xfrm>
            <a:off x="6390199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812545" y="-109175"/>
                  <a:pt x="3670284" y="-48220"/>
                  <a:pt x="5046428" y="0"/>
                </a:cubicBezTo>
                <a:cubicBezTo>
                  <a:pt x="4942029" y="279190"/>
                  <a:pt x="5057930" y="1764466"/>
                  <a:pt x="5046428" y="2471813"/>
                </a:cubicBezTo>
                <a:cubicBezTo>
                  <a:pt x="4541745" y="2438991"/>
                  <a:pt x="1910082" y="2447253"/>
                  <a:pt x="0" y="2471813"/>
                </a:cubicBezTo>
                <a:cubicBezTo>
                  <a:pt x="-141869" y="1297398"/>
                  <a:pt x="-147724" y="462585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1380000" y="56275"/>
                  <a:pt x="4215884" y="-36696"/>
                  <a:pt x="5046428" y="0"/>
                </a:cubicBezTo>
                <a:cubicBezTo>
                  <a:pt x="4896577" y="1072635"/>
                  <a:pt x="5013390" y="1997081"/>
                  <a:pt x="5046428" y="2471813"/>
                </a:cubicBezTo>
                <a:cubicBezTo>
                  <a:pt x="3190515" y="2412359"/>
                  <a:pt x="564689" y="2495908"/>
                  <a:pt x="0" y="2471813"/>
                </a:cubicBezTo>
                <a:cubicBezTo>
                  <a:pt x="-22238" y="1650695"/>
                  <a:pt x="-143762" y="81635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Unproduktive Mitarbeiter*in entlassen</a:t>
            </a:r>
            <a:endParaRPr lang="de-DE" sz="5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FFE8CE6E-0C21-BED5-F0F9-908290AB5AE7}"/>
              </a:ext>
            </a:extLst>
          </p:cNvPr>
          <p:cNvSpPr txBox="1">
            <a:spLocks/>
          </p:cNvSpPr>
          <p:nvPr/>
        </p:nvSpPr>
        <p:spPr>
          <a:xfrm>
            <a:off x="755373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105837" y="-33775"/>
                  <a:pt x="2524718" y="138873"/>
                  <a:pt x="5046428" y="0"/>
                </a:cubicBezTo>
                <a:cubicBezTo>
                  <a:pt x="4972657" y="567715"/>
                  <a:pt x="4890545" y="2178745"/>
                  <a:pt x="5046428" y="2471813"/>
                </a:cubicBezTo>
                <a:cubicBezTo>
                  <a:pt x="3876362" y="2334483"/>
                  <a:pt x="1665617" y="2333957"/>
                  <a:pt x="0" y="2471813"/>
                </a:cubicBezTo>
                <a:cubicBezTo>
                  <a:pt x="152408" y="1658019"/>
                  <a:pt x="73868" y="506868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512053" y="-101487"/>
                  <a:pt x="3089758" y="-162162"/>
                  <a:pt x="5046428" y="0"/>
                </a:cubicBezTo>
                <a:cubicBezTo>
                  <a:pt x="5107141" y="716275"/>
                  <a:pt x="4985356" y="1834722"/>
                  <a:pt x="5046428" y="2471813"/>
                </a:cubicBezTo>
                <a:cubicBezTo>
                  <a:pt x="4390233" y="2521878"/>
                  <a:pt x="2371848" y="2313364"/>
                  <a:pt x="0" y="2471813"/>
                </a:cubicBezTo>
                <a:cubicBezTo>
                  <a:pt x="-24452" y="1779164"/>
                  <a:pt x="-67663" y="44522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Abstimmungs-ergebnis auf Plattform</a:t>
            </a:r>
            <a:endParaRPr lang="de-DE" sz="5000" dirty="0">
              <a:latin typeface="Corbel" panose="020B050302020402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DEE3470C-F8F4-6244-D160-D2133B8AA5DF}"/>
              </a:ext>
            </a:extLst>
          </p:cNvPr>
          <p:cNvSpPr txBox="1">
            <a:spLocks/>
          </p:cNvSpPr>
          <p:nvPr/>
        </p:nvSpPr>
        <p:spPr>
          <a:xfrm>
            <a:off x="6390199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812545" y="-109175"/>
                  <a:pt x="3670284" y="-48220"/>
                  <a:pt x="5046428" y="0"/>
                </a:cubicBezTo>
                <a:cubicBezTo>
                  <a:pt x="4942029" y="279190"/>
                  <a:pt x="5057930" y="1764466"/>
                  <a:pt x="5046428" y="2471813"/>
                </a:cubicBezTo>
                <a:cubicBezTo>
                  <a:pt x="4541745" y="2438991"/>
                  <a:pt x="1910082" y="2447253"/>
                  <a:pt x="0" y="2471813"/>
                </a:cubicBezTo>
                <a:cubicBezTo>
                  <a:pt x="-141869" y="1297398"/>
                  <a:pt x="-147724" y="462585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1380000" y="56275"/>
                  <a:pt x="4215884" y="-36696"/>
                  <a:pt x="5046428" y="0"/>
                </a:cubicBezTo>
                <a:cubicBezTo>
                  <a:pt x="4896577" y="1072635"/>
                  <a:pt x="5013390" y="1997081"/>
                  <a:pt x="5046428" y="2471813"/>
                </a:cubicBezTo>
                <a:cubicBezTo>
                  <a:pt x="3190515" y="2412359"/>
                  <a:pt x="564689" y="2495908"/>
                  <a:pt x="0" y="2471813"/>
                </a:cubicBezTo>
                <a:cubicBezTo>
                  <a:pt x="-22238" y="1650695"/>
                  <a:pt x="-143762" y="81635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-Analyse von social </a:t>
            </a:r>
            <a:r>
              <a:rPr lang="de-DE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</a:t>
            </a:r>
            <a:endParaRPr lang="de-DE" sz="5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1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FFE8CE6E-0C21-BED5-F0F9-908290AB5AE7}"/>
              </a:ext>
            </a:extLst>
          </p:cNvPr>
          <p:cNvSpPr txBox="1">
            <a:spLocks/>
          </p:cNvSpPr>
          <p:nvPr/>
        </p:nvSpPr>
        <p:spPr>
          <a:xfrm>
            <a:off x="755373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105837" y="-33775"/>
                  <a:pt x="2524718" y="138873"/>
                  <a:pt x="5046428" y="0"/>
                </a:cubicBezTo>
                <a:cubicBezTo>
                  <a:pt x="4972657" y="567715"/>
                  <a:pt x="4890545" y="2178745"/>
                  <a:pt x="5046428" y="2471813"/>
                </a:cubicBezTo>
                <a:cubicBezTo>
                  <a:pt x="3876362" y="2334483"/>
                  <a:pt x="1665617" y="2333957"/>
                  <a:pt x="0" y="2471813"/>
                </a:cubicBezTo>
                <a:cubicBezTo>
                  <a:pt x="152408" y="1658019"/>
                  <a:pt x="73868" y="506868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512053" y="-101487"/>
                  <a:pt x="3089758" y="-162162"/>
                  <a:pt x="5046428" y="0"/>
                </a:cubicBezTo>
                <a:cubicBezTo>
                  <a:pt x="5107141" y="716275"/>
                  <a:pt x="4985356" y="1834722"/>
                  <a:pt x="5046428" y="2471813"/>
                </a:cubicBezTo>
                <a:cubicBezTo>
                  <a:pt x="4390233" y="2521878"/>
                  <a:pt x="2371848" y="2313364"/>
                  <a:pt x="0" y="2471813"/>
                </a:cubicBezTo>
                <a:cubicBezTo>
                  <a:pt x="-24452" y="1779164"/>
                  <a:pt x="-67663" y="44522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Runder Tisch</a:t>
            </a:r>
            <a:endParaRPr lang="de-DE" sz="5000" dirty="0">
              <a:latin typeface="Corbel" panose="020B050302020402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DEE3470C-F8F4-6244-D160-D2133B8AA5DF}"/>
              </a:ext>
            </a:extLst>
          </p:cNvPr>
          <p:cNvSpPr txBox="1">
            <a:spLocks/>
          </p:cNvSpPr>
          <p:nvPr/>
        </p:nvSpPr>
        <p:spPr>
          <a:xfrm>
            <a:off x="6390199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812545" y="-109175"/>
                  <a:pt x="3670284" y="-48220"/>
                  <a:pt x="5046428" y="0"/>
                </a:cubicBezTo>
                <a:cubicBezTo>
                  <a:pt x="4942029" y="279190"/>
                  <a:pt x="5057930" y="1764466"/>
                  <a:pt x="5046428" y="2471813"/>
                </a:cubicBezTo>
                <a:cubicBezTo>
                  <a:pt x="4541745" y="2438991"/>
                  <a:pt x="1910082" y="2447253"/>
                  <a:pt x="0" y="2471813"/>
                </a:cubicBezTo>
                <a:cubicBezTo>
                  <a:pt x="-141869" y="1297398"/>
                  <a:pt x="-147724" y="462585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1380000" y="56275"/>
                  <a:pt x="4215884" y="-36696"/>
                  <a:pt x="5046428" y="0"/>
                </a:cubicBezTo>
                <a:cubicBezTo>
                  <a:pt x="4896577" y="1072635"/>
                  <a:pt x="5013390" y="1997081"/>
                  <a:pt x="5046428" y="2471813"/>
                </a:cubicBezTo>
                <a:cubicBezTo>
                  <a:pt x="3190515" y="2412359"/>
                  <a:pt x="564689" y="2495908"/>
                  <a:pt x="0" y="2471813"/>
                </a:cubicBezTo>
                <a:cubicBezTo>
                  <a:pt x="-22238" y="1650695"/>
                  <a:pt x="-143762" y="81635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Motivations-Nachrichten</a:t>
            </a:r>
            <a:endParaRPr lang="de-DE" sz="5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9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FFE8CE6E-0C21-BED5-F0F9-908290AB5AE7}"/>
              </a:ext>
            </a:extLst>
          </p:cNvPr>
          <p:cNvSpPr txBox="1">
            <a:spLocks/>
          </p:cNvSpPr>
          <p:nvPr/>
        </p:nvSpPr>
        <p:spPr>
          <a:xfrm>
            <a:off x="755373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105837" y="-33775"/>
                  <a:pt x="2524718" y="138873"/>
                  <a:pt x="5046428" y="0"/>
                </a:cubicBezTo>
                <a:cubicBezTo>
                  <a:pt x="4972657" y="567715"/>
                  <a:pt x="4890545" y="2178745"/>
                  <a:pt x="5046428" y="2471813"/>
                </a:cubicBezTo>
                <a:cubicBezTo>
                  <a:pt x="3876362" y="2334483"/>
                  <a:pt x="1665617" y="2333957"/>
                  <a:pt x="0" y="2471813"/>
                </a:cubicBezTo>
                <a:cubicBezTo>
                  <a:pt x="152408" y="1658019"/>
                  <a:pt x="73868" y="506868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512053" y="-101487"/>
                  <a:pt x="3089758" y="-162162"/>
                  <a:pt x="5046428" y="0"/>
                </a:cubicBezTo>
                <a:cubicBezTo>
                  <a:pt x="5107141" y="716275"/>
                  <a:pt x="4985356" y="1834722"/>
                  <a:pt x="5046428" y="2471813"/>
                </a:cubicBezTo>
                <a:cubicBezTo>
                  <a:pt x="4390233" y="2521878"/>
                  <a:pt x="2371848" y="2313364"/>
                  <a:pt x="0" y="2471813"/>
                </a:cubicBezTo>
                <a:cubicBezTo>
                  <a:pt x="-24452" y="1779164"/>
                  <a:pt x="-67663" y="44522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Leitfaden zu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ethical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governance</a:t>
            </a:r>
            <a:endParaRPr lang="de-DE" sz="5000" dirty="0">
              <a:latin typeface="Corbel" panose="020B050302020402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DEE3470C-F8F4-6244-D160-D2133B8AA5DF}"/>
              </a:ext>
            </a:extLst>
          </p:cNvPr>
          <p:cNvSpPr txBox="1">
            <a:spLocks/>
          </p:cNvSpPr>
          <p:nvPr/>
        </p:nvSpPr>
        <p:spPr>
          <a:xfrm>
            <a:off x="6390199" y="2193093"/>
            <a:ext cx="5046428" cy="2471813"/>
          </a:xfrm>
          <a:custGeom>
            <a:avLst/>
            <a:gdLst>
              <a:gd name="connsiteX0" fmla="*/ 0 w 5046428"/>
              <a:gd name="connsiteY0" fmla="*/ 0 h 2471813"/>
              <a:gd name="connsiteX1" fmla="*/ 5046428 w 5046428"/>
              <a:gd name="connsiteY1" fmla="*/ 0 h 2471813"/>
              <a:gd name="connsiteX2" fmla="*/ 5046428 w 5046428"/>
              <a:gd name="connsiteY2" fmla="*/ 2471813 h 2471813"/>
              <a:gd name="connsiteX3" fmla="*/ 0 w 5046428"/>
              <a:gd name="connsiteY3" fmla="*/ 2471813 h 2471813"/>
              <a:gd name="connsiteX4" fmla="*/ 0 w 5046428"/>
              <a:gd name="connsiteY4" fmla="*/ 0 h 24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28" h="2471813" fill="none" extrusionOk="0">
                <a:moveTo>
                  <a:pt x="0" y="0"/>
                </a:moveTo>
                <a:cubicBezTo>
                  <a:pt x="1812545" y="-109175"/>
                  <a:pt x="3670284" y="-48220"/>
                  <a:pt x="5046428" y="0"/>
                </a:cubicBezTo>
                <a:cubicBezTo>
                  <a:pt x="4942029" y="279190"/>
                  <a:pt x="5057930" y="1764466"/>
                  <a:pt x="5046428" y="2471813"/>
                </a:cubicBezTo>
                <a:cubicBezTo>
                  <a:pt x="4541745" y="2438991"/>
                  <a:pt x="1910082" y="2447253"/>
                  <a:pt x="0" y="2471813"/>
                </a:cubicBezTo>
                <a:cubicBezTo>
                  <a:pt x="-141869" y="1297398"/>
                  <a:pt x="-147724" y="462585"/>
                  <a:pt x="0" y="0"/>
                </a:cubicBezTo>
                <a:close/>
              </a:path>
              <a:path w="5046428" h="2471813" stroke="0" extrusionOk="0">
                <a:moveTo>
                  <a:pt x="0" y="0"/>
                </a:moveTo>
                <a:cubicBezTo>
                  <a:pt x="1380000" y="56275"/>
                  <a:pt x="4215884" y="-36696"/>
                  <a:pt x="5046428" y="0"/>
                </a:cubicBezTo>
                <a:cubicBezTo>
                  <a:pt x="4896577" y="1072635"/>
                  <a:pt x="5013390" y="1997081"/>
                  <a:pt x="5046428" y="2471813"/>
                </a:cubicBezTo>
                <a:cubicBezTo>
                  <a:pt x="3190515" y="2412359"/>
                  <a:pt x="564689" y="2495908"/>
                  <a:pt x="0" y="2471813"/>
                </a:cubicBezTo>
                <a:cubicBezTo>
                  <a:pt x="-22238" y="1650695"/>
                  <a:pt x="-143762" y="81635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Online-Shopping</a:t>
            </a:r>
            <a:endParaRPr lang="de-DE" sz="5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3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73253-D56F-CB24-D1EF-87FC106A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5000" dirty="0">
                <a:latin typeface="Corbel" panose="020B0503020204020204" pitchFamily="34" charset="0"/>
              </a:rPr>
              <a:t>Willkommen in…</a:t>
            </a:r>
          </a:p>
        </p:txBody>
      </p:sp>
    </p:spTree>
    <p:extLst>
      <p:ext uri="{BB962C8B-B14F-4D97-AF65-F5344CB8AC3E}">
        <p14:creationId xmlns:p14="http://schemas.microsoft.com/office/powerpoint/2010/main" val="30248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24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Willkommen in…</vt:lpstr>
      <vt:lpstr>City of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 Doerr</dc:creator>
  <cp:lastModifiedBy>Helen Doerr</cp:lastModifiedBy>
  <cp:revision>5</cp:revision>
  <dcterms:created xsi:type="dcterms:W3CDTF">2022-12-14T22:22:41Z</dcterms:created>
  <dcterms:modified xsi:type="dcterms:W3CDTF">2022-12-14T22:44:40Z</dcterms:modified>
</cp:coreProperties>
</file>