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7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53" autoAdjust="0"/>
  </p:normalViewPr>
  <p:slideViewPr>
    <p:cSldViewPr snapToGrid="0">
      <p:cViewPr>
        <p:scale>
          <a:sx n="26" d="100"/>
          <a:sy n="26" d="100"/>
        </p:scale>
        <p:origin x="48"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4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Tabelle1!$B$1</c:f>
              <c:strCache>
                <c:ptCount val="1"/>
                <c:pt idx="0">
                  <c:v>Lachsproduktion in Aquakultur im Jahr 2018</c:v>
                </c:pt>
              </c:strCache>
            </c:strRef>
          </c:tx>
          <c:spPr>
            <a:solidFill>
              <a:srgbClr val="002060"/>
            </a:solidFill>
          </c:spPr>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7ABB-4881-A315-AD8AC7D8F7E6}"/>
              </c:ext>
            </c:extLst>
          </c:dPt>
          <c:dPt>
            <c:idx val="1"/>
            <c:bubble3D val="0"/>
            <c:explosion val="4"/>
            <c:spPr>
              <a:solidFill>
                <a:srgbClr val="002060"/>
              </a:solidFill>
              <a:ln w="19050">
                <a:solidFill>
                  <a:schemeClr val="lt1"/>
                </a:solidFill>
              </a:ln>
              <a:effectLst/>
            </c:spPr>
            <c:extLst>
              <c:ext xmlns:c16="http://schemas.microsoft.com/office/drawing/2014/chart" uri="{C3380CC4-5D6E-409C-BE32-E72D297353CC}">
                <c16:uniqueId val="{00000003-7ABB-4881-A315-AD8AC7D8F7E6}"/>
              </c:ext>
            </c:extLst>
          </c:dPt>
          <c:dPt>
            <c:idx val="2"/>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5-7ABB-4881-A315-AD8AC7D8F7E6}"/>
              </c:ext>
            </c:extLst>
          </c:dPt>
          <c:dPt>
            <c:idx val="3"/>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7-7ABB-4881-A315-AD8AC7D8F7E6}"/>
              </c:ext>
            </c:extLst>
          </c:dPt>
          <c:dPt>
            <c:idx val="4"/>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9-7ABB-4881-A315-AD8AC7D8F7E6}"/>
              </c:ext>
            </c:extLst>
          </c:dPt>
          <c:dPt>
            <c:idx val="5"/>
            <c:bubble3D val="0"/>
            <c:spPr>
              <a:solidFill>
                <a:schemeClr val="accent1"/>
              </a:solidFill>
              <a:ln w="19050">
                <a:solidFill>
                  <a:schemeClr val="lt1"/>
                </a:solidFill>
              </a:ln>
              <a:effectLst/>
            </c:spPr>
            <c:extLst>
              <c:ext xmlns:c16="http://schemas.microsoft.com/office/drawing/2014/chart" uri="{C3380CC4-5D6E-409C-BE32-E72D297353CC}">
                <c16:uniqueId val="{0000000B-7ABB-4881-A315-AD8AC7D8F7E6}"/>
              </c:ext>
            </c:extLst>
          </c:dPt>
          <c:dPt>
            <c:idx val="6"/>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D-7ABB-4881-A315-AD8AC7D8F7E6}"/>
              </c:ext>
            </c:extLst>
          </c:dPt>
          <c:dPt>
            <c:idx val="7"/>
            <c:bubble3D val="0"/>
            <c:spPr>
              <a:solidFill>
                <a:schemeClr val="accent5">
                  <a:lumMod val="75000"/>
                </a:schemeClr>
              </a:solidFill>
              <a:ln w="19050">
                <a:solidFill>
                  <a:schemeClr val="lt1"/>
                </a:solidFill>
              </a:ln>
              <a:effectLst/>
            </c:spPr>
            <c:extLst>
              <c:ext xmlns:c16="http://schemas.microsoft.com/office/drawing/2014/chart" uri="{C3380CC4-5D6E-409C-BE32-E72D297353CC}">
                <c16:uniqueId val="{0000000F-7ABB-4881-A315-AD8AC7D8F7E6}"/>
              </c:ext>
            </c:extLst>
          </c:dPt>
          <c:cat>
            <c:strRef>
              <c:f>Tabelle1!$A$2:$A$9</c:f>
              <c:strCache>
                <c:ptCount val="8"/>
                <c:pt idx="0">
                  <c:v>Norwegen</c:v>
                </c:pt>
                <c:pt idx="1">
                  <c:v>Chile</c:v>
                </c:pt>
                <c:pt idx="2">
                  <c:v>Kanada/USA</c:v>
                </c:pt>
                <c:pt idx="3">
                  <c:v>Schottland</c:v>
                </c:pt>
                <c:pt idx="4">
                  <c:v>Faröer Inseln</c:v>
                </c:pt>
                <c:pt idx="5">
                  <c:v>Australien</c:v>
                </c:pt>
                <c:pt idx="6">
                  <c:v>Irland</c:v>
                </c:pt>
                <c:pt idx="7">
                  <c:v>Rest</c:v>
                </c:pt>
              </c:strCache>
            </c:strRef>
          </c:cat>
          <c:val>
            <c:numRef>
              <c:f>Tabelle1!$B$2:$B$9</c:f>
              <c:numCache>
                <c:formatCode>General</c:formatCode>
                <c:ptCount val="8"/>
                <c:pt idx="0">
                  <c:v>51.84</c:v>
                </c:pt>
                <c:pt idx="1">
                  <c:v>28.02</c:v>
                </c:pt>
                <c:pt idx="2">
                  <c:v>6.78</c:v>
                </c:pt>
                <c:pt idx="3">
                  <c:v>6.35</c:v>
                </c:pt>
                <c:pt idx="4">
                  <c:v>2.96</c:v>
                </c:pt>
                <c:pt idx="5">
                  <c:v>2.54</c:v>
                </c:pt>
                <c:pt idx="6">
                  <c:v>0.59</c:v>
                </c:pt>
                <c:pt idx="7">
                  <c:v>0.94</c:v>
                </c:pt>
              </c:numCache>
            </c:numRef>
          </c:val>
          <c:extLst>
            <c:ext xmlns:c16="http://schemas.microsoft.com/office/drawing/2014/chart" uri="{C3380CC4-5D6E-409C-BE32-E72D297353CC}">
              <c16:uniqueId val="{00000010-7ABB-4881-A315-AD8AC7D8F7E6}"/>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2.9692025338937895E-2"/>
          <c:y val="0.78137811887438124"/>
          <c:w val="0.9568549720758589"/>
          <c:h val="0.21741120967474004"/>
        </c:manualLayout>
      </c:layout>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sz="4100" dirty="0"/>
              <a:t>Weltweite Entwicklung von Aquakultur und Fischerei von 1950 bis 2019 (in Millionen Tonnen)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strRef>
              <c:f>Tabelle1!$B$1</c:f>
              <c:strCache>
                <c:ptCount val="1"/>
                <c:pt idx="0">
                  <c:v>Fischerei</c:v>
                </c:pt>
              </c:strCache>
            </c:strRef>
          </c:tx>
          <c:spPr>
            <a:ln w="76200" cap="rnd">
              <a:solidFill>
                <a:schemeClr val="tx1">
                  <a:lumMod val="75000"/>
                  <a:lumOff val="25000"/>
                </a:schemeClr>
              </a:solidFill>
              <a:round/>
            </a:ln>
            <a:effectLst/>
          </c:spPr>
          <c:marker>
            <c:symbol val="none"/>
          </c:marker>
          <c:cat>
            <c:strRef>
              <c:f>Tabelle1!$A$2:$A$9</c:f>
              <c:strCache>
                <c:ptCount val="8"/>
                <c:pt idx="0">
                  <c:v>1950</c:v>
                </c:pt>
                <c:pt idx="1">
                  <c:v>1960</c:v>
                </c:pt>
                <c:pt idx="2">
                  <c:v>1970</c:v>
                </c:pt>
                <c:pt idx="3">
                  <c:v>1980</c:v>
                </c:pt>
                <c:pt idx="4">
                  <c:v>1990</c:v>
                </c:pt>
                <c:pt idx="5">
                  <c:v>2000</c:v>
                </c:pt>
                <c:pt idx="6">
                  <c:v>2010</c:v>
                </c:pt>
                <c:pt idx="7">
                  <c:v>2019*</c:v>
                </c:pt>
              </c:strCache>
            </c:strRef>
          </c:cat>
          <c:val>
            <c:numRef>
              <c:f>Tabelle1!$B$2:$B$9</c:f>
              <c:numCache>
                <c:formatCode>General</c:formatCode>
                <c:ptCount val="8"/>
                <c:pt idx="0">
                  <c:v>18.71</c:v>
                </c:pt>
                <c:pt idx="1">
                  <c:v>33.92</c:v>
                </c:pt>
                <c:pt idx="2">
                  <c:v>62.82</c:v>
                </c:pt>
                <c:pt idx="3">
                  <c:v>67.23</c:v>
                </c:pt>
                <c:pt idx="4">
                  <c:v>84.68</c:v>
                </c:pt>
                <c:pt idx="5">
                  <c:v>93.55</c:v>
                </c:pt>
                <c:pt idx="6">
                  <c:v>87.81</c:v>
                </c:pt>
                <c:pt idx="7">
                  <c:v>91.3</c:v>
                </c:pt>
              </c:numCache>
            </c:numRef>
          </c:val>
          <c:smooth val="0"/>
          <c:extLst>
            <c:ext xmlns:c16="http://schemas.microsoft.com/office/drawing/2014/chart" uri="{C3380CC4-5D6E-409C-BE32-E72D297353CC}">
              <c16:uniqueId val="{00000000-F4C1-43B1-BD2D-80D554952D72}"/>
            </c:ext>
          </c:extLst>
        </c:ser>
        <c:ser>
          <c:idx val="1"/>
          <c:order val="1"/>
          <c:tx>
            <c:strRef>
              <c:f>Tabelle1!$C$1</c:f>
              <c:strCache>
                <c:ptCount val="1"/>
                <c:pt idx="0">
                  <c:v>Aquakultur</c:v>
                </c:pt>
              </c:strCache>
            </c:strRef>
          </c:tx>
          <c:spPr>
            <a:ln w="76200" cap="rnd">
              <a:solidFill>
                <a:schemeClr val="accent2"/>
              </a:solidFill>
              <a:round/>
            </a:ln>
            <a:effectLst/>
          </c:spPr>
          <c:marker>
            <c:symbol val="none"/>
          </c:marker>
          <c:cat>
            <c:strRef>
              <c:f>Tabelle1!$A$2:$A$9</c:f>
              <c:strCache>
                <c:ptCount val="8"/>
                <c:pt idx="0">
                  <c:v>1950</c:v>
                </c:pt>
                <c:pt idx="1">
                  <c:v>1960</c:v>
                </c:pt>
                <c:pt idx="2">
                  <c:v>1970</c:v>
                </c:pt>
                <c:pt idx="3">
                  <c:v>1980</c:v>
                </c:pt>
                <c:pt idx="4">
                  <c:v>1990</c:v>
                </c:pt>
                <c:pt idx="5">
                  <c:v>2000</c:v>
                </c:pt>
                <c:pt idx="6">
                  <c:v>2010</c:v>
                </c:pt>
                <c:pt idx="7">
                  <c:v>2019*</c:v>
                </c:pt>
              </c:strCache>
            </c:strRef>
          </c:cat>
          <c:val>
            <c:numRef>
              <c:f>Tabelle1!$C$2:$C$9</c:f>
              <c:numCache>
                <c:formatCode>General</c:formatCode>
                <c:ptCount val="8"/>
                <c:pt idx="0">
                  <c:v>0.6</c:v>
                </c:pt>
                <c:pt idx="1">
                  <c:v>1.66</c:v>
                </c:pt>
                <c:pt idx="2">
                  <c:v>2.57</c:v>
                </c:pt>
                <c:pt idx="3">
                  <c:v>4.71</c:v>
                </c:pt>
                <c:pt idx="4">
                  <c:v>13.09</c:v>
                </c:pt>
                <c:pt idx="5">
                  <c:v>32.42</c:v>
                </c:pt>
                <c:pt idx="6">
                  <c:v>58.96</c:v>
                </c:pt>
                <c:pt idx="7">
                  <c:v>86.5</c:v>
                </c:pt>
              </c:numCache>
            </c:numRef>
          </c:val>
          <c:smooth val="0"/>
          <c:extLst>
            <c:ext xmlns:c16="http://schemas.microsoft.com/office/drawing/2014/chart" uri="{C3380CC4-5D6E-409C-BE32-E72D297353CC}">
              <c16:uniqueId val="{00000001-F4C1-43B1-BD2D-80D554952D72}"/>
            </c:ext>
          </c:extLst>
        </c:ser>
        <c:dLbls>
          <c:showLegendKey val="0"/>
          <c:showVal val="0"/>
          <c:showCatName val="0"/>
          <c:showSerName val="0"/>
          <c:showPercent val="0"/>
          <c:showBubbleSize val="0"/>
        </c:dLbls>
        <c:smooth val="0"/>
        <c:axId val="360422824"/>
        <c:axId val="360423152"/>
      </c:lineChart>
      <c:catAx>
        <c:axId val="360422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crossAx val="360423152"/>
        <c:crosses val="autoZero"/>
        <c:auto val="1"/>
        <c:lblAlgn val="ctr"/>
        <c:lblOffset val="100"/>
        <c:noMultiLvlLbl val="0"/>
      </c:catAx>
      <c:valAx>
        <c:axId val="36042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crossAx val="360422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0.74696</cdr:x>
      <cdr:y>0.64767</cdr:y>
    </cdr:from>
    <cdr:to>
      <cdr:x>0.92055</cdr:x>
      <cdr:y>0.81208</cdr:y>
    </cdr:to>
    <cdr:pic>
      <cdr:nvPicPr>
        <cdr:cNvPr id="2" name="Grafik 1">
          <a:extLst xmlns:a="http://schemas.openxmlformats.org/drawingml/2006/main">
            <a:ext uri="{FF2B5EF4-FFF2-40B4-BE49-F238E27FC236}">
              <a16:creationId xmlns:a16="http://schemas.microsoft.com/office/drawing/2014/main" id="{6B2F2281-FD87-4A2D-9AE3-822C8F28861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9997536" y="4576458"/>
          <a:ext cx="2323435" cy="1161718"/>
        </a:xfrm>
        <a:prstGeom xmlns:a="http://schemas.openxmlformats.org/drawingml/2006/main" prst="rect">
          <a:avLst/>
        </a:prstGeom>
      </cdr:spPr>
    </cdr:pic>
  </cdr:relSizeAnchor>
  <cdr:relSizeAnchor xmlns:cdr="http://schemas.openxmlformats.org/drawingml/2006/chartDrawing">
    <cdr:from>
      <cdr:x>0.11387</cdr:x>
      <cdr:y>0.353</cdr:y>
    </cdr:from>
    <cdr:to>
      <cdr:x>0.28746</cdr:x>
      <cdr:y>0.51741</cdr:y>
    </cdr:to>
    <cdr:pic>
      <cdr:nvPicPr>
        <cdr:cNvPr id="3" name="Grafik 2">
          <a:extLst xmlns:a="http://schemas.openxmlformats.org/drawingml/2006/main">
            <a:ext uri="{FF2B5EF4-FFF2-40B4-BE49-F238E27FC236}">
              <a16:creationId xmlns:a16="http://schemas.microsoft.com/office/drawing/2014/main" id="{95E34220-1C6D-4541-BACB-0C63A898E93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1524028" y="2494336"/>
          <a:ext cx="2323434" cy="1161717"/>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7643B-C797-45D9-A354-E6D9B4ECA671}" type="datetimeFigureOut">
              <a:rPr lang="de-DE" smtClean="0"/>
              <a:t>11.02.2020</a:t>
            </a:fld>
            <a:endParaRPr lang="de-DE"/>
          </a:p>
        </p:txBody>
      </p:sp>
      <p:sp>
        <p:nvSpPr>
          <p:cNvPr id="4" name="Folienbildplatzhalt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DE84C-F526-4EAB-A7EB-A5BDC025B308}" type="slidenum">
              <a:rPr lang="de-DE" smtClean="0"/>
              <a:t>‹Nr.›</a:t>
            </a:fld>
            <a:endParaRPr lang="de-DE"/>
          </a:p>
        </p:txBody>
      </p:sp>
    </p:spTree>
    <p:extLst>
      <p:ext uri="{BB962C8B-B14F-4D97-AF65-F5344CB8AC3E}">
        <p14:creationId xmlns:p14="http://schemas.microsoft.com/office/powerpoint/2010/main" val="1620833026"/>
      </p:ext>
    </p:extLst>
  </p:cSld>
  <p:clrMap bg1="lt1" tx1="dk1" bg2="lt2" tx2="dk2" accent1="accent1" accent2="accent2" accent3="accent3" accent4="accent4" accent5="accent5" accent6="accent6" hlink="hlink" folHlink="folHlink"/>
  <p:notesStyle>
    <a:lvl1pPr marL="0" algn="l" defTabSz="3505539" rtl="0" eaLnBrk="1" latinLnBrk="0" hangingPunct="1">
      <a:defRPr sz="4603" kern="1200">
        <a:solidFill>
          <a:schemeClr val="tx1"/>
        </a:solidFill>
        <a:latin typeface="+mn-lt"/>
        <a:ea typeface="+mn-ea"/>
        <a:cs typeface="+mn-cs"/>
      </a:defRPr>
    </a:lvl1pPr>
    <a:lvl2pPr marL="1752768" algn="l" defTabSz="3505539" rtl="0" eaLnBrk="1" latinLnBrk="0" hangingPunct="1">
      <a:defRPr sz="4603" kern="1200">
        <a:solidFill>
          <a:schemeClr val="tx1"/>
        </a:solidFill>
        <a:latin typeface="+mn-lt"/>
        <a:ea typeface="+mn-ea"/>
        <a:cs typeface="+mn-cs"/>
      </a:defRPr>
    </a:lvl2pPr>
    <a:lvl3pPr marL="3505539" algn="l" defTabSz="3505539" rtl="0" eaLnBrk="1" latinLnBrk="0" hangingPunct="1">
      <a:defRPr sz="4603" kern="1200">
        <a:solidFill>
          <a:schemeClr val="tx1"/>
        </a:solidFill>
        <a:latin typeface="+mn-lt"/>
        <a:ea typeface="+mn-ea"/>
        <a:cs typeface="+mn-cs"/>
      </a:defRPr>
    </a:lvl3pPr>
    <a:lvl4pPr marL="5258311" algn="l" defTabSz="3505539" rtl="0" eaLnBrk="1" latinLnBrk="0" hangingPunct="1">
      <a:defRPr sz="4603" kern="1200">
        <a:solidFill>
          <a:schemeClr val="tx1"/>
        </a:solidFill>
        <a:latin typeface="+mn-lt"/>
        <a:ea typeface="+mn-ea"/>
        <a:cs typeface="+mn-cs"/>
      </a:defRPr>
    </a:lvl4pPr>
    <a:lvl5pPr marL="7011079" algn="l" defTabSz="3505539" rtl="0" eaLnBrk="1" latinLnBrk="0" hangingPunct="1">
      <a:defRPr sz="4603" kern="1200">
        <a:solidFill>
          <a:schemeClr val="tx1"/>
        </a:solidFill>
        <a:latin typeface="+mn-lt"/>
        <a:ea typeface="+mn-ea"/>
        <a:cs typeface="+mn-cs"/>
      </a:defRPr>
    </a:lvl5pPr>
    <a:lvl6pPr marL="8763847" algn="l" defTabSz="3505539" rtl="0" eaLnBrk="1" latinLnBrk="0" hangingPunct="1">
      <a:defRPr sz="4603" kern="1200">
        <a:solidFill>
          <a:schemeClr val="tx1"/>
        </a:solidFill>
        <a:latin typeface="+mn-lt"/>
        <a:ea typeface="+mn-ea"/>
        <a:cs typeface="+mn-cs"/>
      </a:defRPr>
    </a:lvl6pPr>
    <a:lvl7pPr marL="10516614" algn="l" defTabSz="3505539" rtl="0" eaLnBrk="1" latinLnBrk="0" hangingPunct="1">
      <a:defRPr sz="4603" kern="1200">
        <a:solidFill>
          <a:schemeClr val="tx1"/>
        </a:solidFill>
        <a:latin typeface="+mn-lt"/>
        <a:ea typeface="+mn-ea"/>
        <a:cs typeface="+mn-cs"/>
      </a:defRPr>
    </a:lvl7pPr>
    <a:lvl8pPr marL="12269386" algn="l" defTabSz="3505539" rtl="0" eaLnBrk="1" latinLnBrk="0" hangingPunct="1">
      <a:defRPr sz="4603" kern="1200">
        <a:solidFill>
          <a:schemeClr val="tx1"/>
        </a:solidFill>
        <a:latin typeface="+mn-lt"/>
        <a:ea typeface="+mn-ea"/>
        <a:cs typeface="+mn-cs"/>
      </a:defRPr>
    </a:lvl8pPr>
    <a:lvl9pPr marL="14022154" algn="l" defTabSz="3505539"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47775" y="1143000"/>
            <a:ext cx="4362450" cy="3086100"/>
          </a:xfrm>
        </p:spPr>
      </p:sp>
      <p:sp>
        <p:nvSpPr>
          <p:cNvPr id="3" name="Notizenplatzhalter 2"/>
          <p:cNvSpPr>
            <a:spLocks noGrp="1"/>
          </p:cNvSpPr>
          <p:nvPr>
            <p:ph type="body" idx="1"/>
          </p:nvPr>
        </p:nvSpPr>
        <p:spPr/>
        <p:txBody>
          <a:bodyPr/>
          <a:lstStyle/>
          <a:p>
            <a:pPr marL="0" marR="0" lvl="0" indent="0" algn="l" defTabSz="3505539" rtl="0" eaLnBrk="1" fontAlgn="auto" latinLnBrk="0" hangingPunct="1">
              <a:lnSpc>
                <a:spcPct val="100000"/>
              </a:lnSpc>
              <a:spcBef>
                <a:spcPts val="0"/>
              </a:spcBef>
              <a:spcAft>
                <a:spcPts val="0"/>
              </a:spcAft>
              <a:buClrTx/>
              <a:buSzTx/>
              <a:buFontTx/>
              <a:buNone/>
              <a:tabLst/>
              <a:defRPr/>
            </a:pPr>
            <a:endParaRPr lang="de-DE" sz="4800" b="1" dirty="0">
              <a:solidFill>
                <a:schemeClr val="accent1">
                  <a:lumMod val="50000"/>
                </a:schemeClr>
              </a:solidFill>
            </a:endParaRPr>
          </a:p>
        </p:txBody>
      </p:sp>
      <p:sp>
        <p:nvSpPr>
          <p:cNvPr id="4" name="Foliennummernplatzhalter 3"/>
          <p:cNvSpPr>
            <a:spLocks noGrp="1"/>
          </p:cNvSpPr>
          <p:nvPr>
            <p:ph type="sldNum" sz="quarter" idx="5"/>
          </p:nvPr>
        </p:nvSpPr>
        <p:spPr/>
        <p:txBody>
          <a:bodyPr/>
          <a:lstStyle/>
          <a:p>
            <a:fld id="{B60DE84C-F526-4EAB-A7EB-A5BDC025B308}" type="slidenum">
              <a:rPr lang="de-DE" smtClean="0"/>
              <a:t>1</a:t>
            </a:fld>
            <a:endParaRPr lang="de-DE"/>
          </a:p>
        </p:txBody>
      </p:sp>
    </p:spTree>
    <p:extLst>
      <p:ext uri="{BB962C8B-B14F-4D97-AF65-F5344CB8AC3E}">
        <p14:creationId xmlns:p14="http://schemas.microsoft.com/office/powerpoint/2010/main" val="327448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145A977-A8C1-424D-8A57-87AFF36B6081}" type="datetimeFigureOut">
              <a:rPr lang="de-DE" smtClean="0"/>
              <a:t>11.02.2020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71B2A09-3875-4994-9BF7-3C6EEB76B408}" type="slidenum">
              <a:rPr lang="de-DE" smtClean="0"/>
              <a:t>‹Nr.›</a:t>
            </a:fld>
            <a:endParaRPr lang="de-DE"/>
          </a:p>
        </p:txBody>
      </p:sp>
    </p:spTree>
    <p:extLst>
      <p:ext uri="{BB962C8B-B14F-4D97-AF65-F5344CB8AC3E}">
        <p14:creationId xmlns:p14="http://schemas.microsoft.com/office/powerpoint/2010/main" val="413133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145A977-A8C1-424D-8A57-87AFF36B6081}" type="datetimeFigureOut">
              <a:rPr lang="de-DE" smtClean="0"/>
              <a:t>11.02.2020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71B2A09-3875-4994-9BF7-3C6EEB76B408}" type="slidenum">
              <a:rPr lang="de-DE" smtClean="0"/>
              <a:t>‹Nr.›</a:t>
            </a:fld>
            <a:endParaRPr lang="de-DE"/>
          </a:p>
        </p:txBody>
      </p:sp>
    </p:spTree>
    <p:extLst>
      <p:ext uri="{BB962C8B-B14F-4D97-AF65-F5344CB8AC3E}">
        <p14:creationId xmlns:p14="http://schemas.microsoft.com/office/powerpoint/2010/main" val="343414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145A977-A8C1-424D-8A57-87AFF36B6081}" type="datetimeFigureOut">
              <a:rPr lang="de-DE" smtClean="0"/>
              <a:t>11.02.2020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71B2A09-3875-4994-9BF7-3C6EEB76B408}" type="slidenum">
              <a:rPr lang="de-DE" smtClean="0"/>
              <a:t>‹Nr.›</a:t>
            </a:fld>
            <a:endParaRPr lang="de-DE"/>
          </a:p>
        </p:txBody>
      </p:sp>
    </p:spTree>
    <p:extLst>
      <p:ext uri="{BB962C8B-B14F-4D97-AF65-F5344CB8AC3E}">
        <p14:creationId xmlns:p14="http://schemas.microsoft.com/office/powerpoint/2010/main" val="1179325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145A977-A8C1-424D-8A57-87AFF36B6081}" type="datetimeFigureOut">
              <a:rPr lang="de-DE" smtClean="0"/>
              <a:t>11.02.2020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71B2A09-3875-4994-9BF7-3C6EEB76B408}" type="slidenum">
              <a:rPr lang="de-DE" smtClean="0"/>
              <a:t>‹Nr.›</a:t>
            </a:fld>
            <a:endParaRPr lang="de-DE"/>
          </a:p>
        </p:txBody>
      </p:sp>
    </p:spTree>
    <p:extLst>
      <p:ext uri="{BB962C8B-B14F-4D97-AF65-F5344CB8AC3E}">
        <p14:creationId xmlns:p14="http://schemas.microsoft.com/office/powerpoint/2010/main" val="198344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145A977-A8C1-424D-8A57-87AFF36B6081}" type="datetimeFigureOut">
              <a:rPr lang="de-DE" smtClean="0"/>
              <a:t>11.02.2020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71B2A09-3875-4994-9BF7-3C6EEB76B408}" type="slidenum">
              <a:rPr lang="de-DE" smtClean="0"/>
              <a:t>‹Nr.›</a:t>
            </a:fld>
            <a:endParaRPr lang="de-DE"/>
          </a:p>
        </p:txBody>
      </p:sp>
    </p:spTree>
    <p:extLst>
      <p:ext uri="{BB962C8B-B14F-4D97-AF65-F5344CB8AC3E}">
        <p14:creationId xmlns:p14="http://schemas.microsoft.com/office/powerpoint/2010/main" val="1414499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145A977-A8C1-424D-8A57-87AFF36B6081}" type="datetimeFigureOut">
              <a:rPr lang="de-DE" smtClean="0"/>
              <a:t>11.02.2020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71B2A09-3875-4994-9BF7-3C6EEB76B408}" type="slidenum">
              <a:rPr lang="de-DE" smtClean="0"/>
              <a:t>‹Nr.›</a:t>
            </a:fld>
            <a:endParaRPr lang="de-DE"/>
          </a:p>
        </p:txBody>
      </p:sp>
    </p:spTree>
    <p:extLst>
      <p:ext uri="{BB962C8B-B14F-4D97-AF65-F5344CB8AC3E}">
        <p14:creationId xmlns:p14="http://schemas.microsoft.com/office/powerpoint/2010/main" val="93982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Mastertextformat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Mastertextformat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145A977-A8C1-424D-8A57-87AFF36B6081}" type="datetimeFigureOut">
              <a:rPr lang="de-DE" smtClean="0"/>
              <a:t>11.02.2020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71B2A09-3875-4994-9BF7-3C6EEB76B408}" type="slidenum">
              <a:rPr lang="de-DE" smtClean="0"/>
              <a:t>‹Nr.›</a:t>
            </a:fld>
            <a:endParaRPr lang="de-DE"/>
          </a:p>
        </p:txBody>
      </p:sp>
    </p:spTree>
    <p:extLst>
      <p:ext uri="{BB962C8B-B14F-4D97-AF65-F5344CB8AC3E}">
        <p14:creationId xmlns:p14="http://schemas.microsoft.com/office/powerpoint/2010/main" val="98976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145A977-A8C1-424D-8A57-87AFF36B6081}" type="datetimeFigureOut">
              <a:rPr lang="de-DE" smtClean="0"/>
              <a:t>11.02.2020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71B2A09-3875-4994-9BF7-3C6EEB76B408}" type="slidenum">
              <a:rPr lang="de-DE" smtClean="0"/>
              <a:t>‹Nr.›</a:t>
            </a:fld>
            <a:endParaRPr lang="de-DE"/>
          </a:p>
        </p:txBody>
      </p:sp>
    </p:spTree>
    <p:extLst>
      <p:ext uri="{BB962C8B-B14F-4D97-AF65-F5344CB8AC3E}">
        <p14:creationId xmlns:p14="http://schemas.microsoft.com/office/powerpoint/2010/main" val="170929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5A977-A8C1-424D-8A57-87AFF36B6081}" type="datetimeFigureOut">
              <a:rPr lang="de-DE" smtClean="0"/>
              <a:t>11.02.2020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71B2A09-3875-4994-9BF7-3C6EEB76B408}" type="slidenum">
              <a:rPr lang="de-DE" smtClean="0"/>
              <a:t>‹Nr.›</a:t>
            </a:fld>
            <a:endParaRPr lang="de-DE"/>
          </a:p>
        </p:txBody>
      </p:sp>
    </p:spTree>
    <p:extLst>
      <p:ext uri="{BB962C8B-B14F-4D97-AF65-F5344CB8AC3E}">
        <p14:creationId xmlns:p14="http://schemas.microsoft.com/office/powerpoint/2010/main" val="350850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Mastertextformat bearbeiten</a:t>
            </a:r>
          </a:p>
        </p:txBody>
      </p:sp>
      <p:sp>
        <p:nvSpPr>
          <p:cNvPr id="5" name="Date Placeholder 4"/>
          <p:cNvSpPr>
            <a:spLocks noGrp="1"/>
          </p:cNvSpPr>
          <p:nvPr>
            <p:ph type="dt" sz="half" idx="10"/>
          </p:nvPr>
        </p:nvSpPr>
        <p:spPr/>
        <p:txBody>
          <a:bodyPr/>
          <a:lstStyle/>
          <a:p>
            <a:fld id="{4145A977-A8C1-424D-8A57-87AFF36B6081}" type="datetimeFigureOut">
              <a:rPr lang="de-DE" smtClean="0"/>
              <a:t>11.02.2020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71B2A09-3875-4994-9BF7-3C6EEB76B408}" type="slidenum">
              <a:rPr lang="de-DE" smtClean="0"/>
              <a:t>‹Nr.›</a:t>
            </a:fld>
            <a:endParaRPr lang="de-DE"/>
          </a:p>
        </p:txBody>
      </p:sp>
    </p:spTree>
    <p:extLst>
      <p:ext uri="{BB962C8B-B14F-4D97-AF65-F5344CB8AC3E}">
        <p14:creationId xmlns:p14="http://schemas.microsoft.com/office/powerpoint/2010/main" val="344810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Mastertextformat bearbeiten</a:t>
            </a:r>
          </a:p>
        </p:txBody>
      </p:sp>
      <p:sp>
        <p:nvSpPr>
          <p:cNvPr id="5" name="Date Placeholder 4"/>
          <p:cNvSpPr>
            <a:spLocks noGrp="1"/>
          </p:cNvSpPr>
          <p:nvPr>
            <p:ph type="dt" sz="half" idx="10"/>
          </p:nvPr>
        </p:nvSpPr>
        <p:spPr/>
        <p:txBody>
          <a:bodyPr/>
          <a:lstStyle/>
          <a:p>
            <a:fld id="{4145A977-A8C1-424D-8A57-87AFF36B6081}" type="datetimeFigureOut">
              <a:rPr lang="de-DE" smtClean="0"/>
              <a:t>11.02.2020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71B2A09-3875-4994-9BF7-3C6EEB76B408}" type="slidenum">
              <a:rPr lang="de-DE" smtClean="0"/>
              <a:t>‹Nr.›</a:t>
            </a:fld>
            <a:endParaRPr lang="de-DE"/>
          </a:p>
        </p:txBody>
      </p:sp>
    </p:spTree>
    <p:extLst>
      <p:ext uri="{BB962C8B-B14F-4D97-AF65-F5344CB8AC3E}">
        <p14:creationId xmlns:p14="http://schemas.microsoft.com/office/powerpoint/2010/main" val="250158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4145A977-A8C1-424D-8A57-87AFF36B6081}" type="datetimeFigureOut">
              <a:rPr lang="de-DE" smtClean="0"/>
              <a:t>11.02.2020</a:t>
            </a:fld>
            <a:endParaRPr lang="de-DE"/>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A71B2A09-3875-4994-9BF7-3C6EEB76B408}" type="slidenum">
              <a:rPr lang="de-DE" smtClean="0"/>
              <a:t>‹Nr.›</a:t>
            </a:fld>
            <a:endParaRPr lang="de-DE"/>
          </a:p>
        </p:txBody>
      </p:sp>
    </p:spTree>
    <p:extLst>
      <p:ext uri="{BB962C8B-B14F-4D97-AF65-F5344CB8AC3E}">
        <p14:creationId xmlns:p14="http://schemas.microsoft.com/office/powerpoint/2010/main" val="2610249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EE1CFE-B99E-4990-A462-AADDB7C06B81}"/>
              </a:ext>
            </a:extLst>
          </p:cNvPr>
          <p:cNvSpPr>
            <a:spLocks noGrp="1"/>
          </p:cNvSpPr>
          <p:nvPr>
            <p:ph type="title"/>
          </p:nvPr>
        </p:nvSpPr>
        <p:spPr>
          <a:xfrm>
            <a:off x="2462446" y="6691223"/>
            <a:ext cx="36918245" cy="4653796"/>
          </a:xfrm>
        </p:spPr>
        <p:txBody>
          <a:bodyPr>
            <a:normAutofit/>
          </a:bodyPr>
          <a:lstStyle/>
          <a:p>
            <a:r>
              <a:rPr lang="de-DE" sz="9600" b="1" dirty="0"/>
              <a:t>„Blaue Revolution“ – wer profitiert?  </a:t>
            </a:r>
            <a:r>
              <a:rPr lang="de-DE" sz="7200" b="1" dirty="0"/>
              <a:t>Marine Lachs-Aquakultur in Chile </a:t>
            </a:r>
            <a:br>
              <a:rPr lang="de-DE" sz="7200" b="1" dirty="0"/>
            </a:br>
            <a:br>
              <a:rPr lang="de-DE" sz="400" b="1" dirty="0"/>
            </a:br>
            <a:r>
              <a:rPr lang="de-DE" sz="3600" b="1" dirty="0"/>
              <a:t>von Corinna Jürgens</a:t>
            </a:r>
            <a:endParaRPr lang="de-DE" sz="10000" b="1" dirty="0"/>
          </a:p>
        </p:txBody>
      </p:sp>
      <p:sp>
        <p:nvSpPr>
          <p:cNvPr id="51" name="Textfeld 50">
            <a:extLst>
              <a:ext uri="{FF2B5EF4-FFF2-40B4-BE49-F238E27FC236}">
                <a16:creationId xmlns:a16="http://schemas.microsoft.com/office/drawing/2014/main" id="{374AB8C5-82ED-4964-853A-69BD5B502F8D}"/>
              </a:ext>
            </a:extLst>
          </p:cNvPr>
          <p:cNvSpPr txBox="1"/>
          <p:nvPr/>
        </p:nvSpPr>
        <p:spPr>
          <a:xfrm>
            <a:off x="634940" y="10471177"/>
            <a:ext cx="21005860" cy="3257174"/>
          </a:xfrm>
          <a:prstGeom prst="rect">
            <a:avLst/>
          </a:prstGeom>
          <a:solidFill>
            <a:schemeClr val="bg1">
              <a:alpha val="28000"/>
            </a:schemeClr>
          </a:solidFill>
          <a:ln>
            <a:solidFill>
              <a:schemeClr val="accent1"/>
            </a:solidFill>
          </a:ln>
        </p:spPr>
        <p:txBody>
          <a:bodyPr wrap="square" rtlCol="0">
            <a:spAutoFit/>
          </a:bodyPr>
          <a:lstStyle/>
          <a:p>
            <a:pPr>
              <a:lnSpc>
                <a:spcPct val="150000"/>
              </a:lnSpc>
            </a:pPr>
            <a:r>
              <a:rPr lang="de-DE" sz="2800" dirty="0"/>
              <a:t>Das größte Zuchtlachsunternehmen der Welt (MOWI) betreibt vor den Küsten Chiles in hohem Maße marine Aquakultur. Im Jahr 2018 wurden weltweit 2 176 000 Tonnen Lachs produziert – davon 609 700 Tonnen in Chile [b]. Mit über 1000 ansässigen Unternehmen existiert dort ein Lachscluster [c]. Der Atlantische Lachs (</a:t>
            </a:r>
            <a:r>
              <a:rPr lang="de-DE" sz="2800" i="1" dirty="0" err="1"/>
              <a:t>Salmo</a:t>
            </a:r>
            <a:r>
              <a:rPr lang="de-DE" sz="2800" i="1" dirty="0"/>
              <a:t> </a:t>
            </a:r>
            <a:r>
              <a:rPr lang="de-DE" sz="2800" i="1" dirty="0" err="1"/>
              <a:t>salar</a:t>
            </a:r>
            <a:r>
              <a:rPr lang="de-DE" sz="2800" dirty="0"/>
              <a:t>) wird von MOWI größtenteils exportiert. Wer gewinnt in dem System, wer verliert? Welche Unterschiede bestehen zwischen globalem Süden und globalem Norden? Wie wird die Situation aussehen, wenn in einigen Jahren mehr Fisch aus Aquakultur stammt als aus Wildfang?</a:t>
            </a:r>
          </a:p>
        </p:txBody>
      </p:sp>
      <p:sp>
        <p:nvSpPr>
          <p:cNvPr id="52" name="Rechteck 51">
            <a:extLst>
              <a:ext uri="{FF2B5EF4-FFF2-40B4-BE49-F238E27FC236}">
                <a16:creationId xmlns:a16="http://schemas.microsoft.com/office/drawing/2014/main" id="{795D4E79-1179-4BE0-A1A6-E43E5EFEBD25}"/>
              </a:ext>
            </a:extLst>
          </p:cNvPr>
          <p:cNvSpPr/>
          <p:nvPr/>
        </p:nvSpPr>
        <p:spPr>
          <a:xfrm>
            <a:off x="-138696" y="7601366"/>
            <a:ext cx="44099808" cy="4571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4" name="Gerader Verbinder 53">
            <a:extLst>
              <a:ext uri="{FF2B5EF4-FFF2-40B4-BE49-F238E27FC236}">
                <a16:creationId xmlns:a16="http://schemas.microsoft.com/office/drawing/2014/main" id="{6F5C8A3E-B97D-4FB8-A39C-BC5A83CC717A}"/>
              </a:ext>
            </a:extLst>
          </p:cNvPr>
          <p:cNvCxnSpPr/>
          <p:nvPr/>
        </p:nvCxnSpPr>
        <p:spPr>
          <a:xfrm>
            <a:off x="-648023" y="10101118"/>
            <a:ext cx="440998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E27B3D03-FB39-4DB8-9A77-A61EF9A540D5}"/>
              </a:ext>
            </a:extLst>
          </p:cNvPr>
          <p:cNvCxnSpPr/>
          <p:nvPr/>
        </p:nvCxnSpPr>
        <p:spPr>
          <a:xfrm>
            <a:off x="-648023" y="28892644"/>
            <a:ext cx="440998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A73965F2-1D64-4EDF-AF5A-A215E3DBA3CA}"/>
              </a:ext>
            </a:extLst>
          </p:cNvPr>
          <p:cNvSpPr txBox="1"/>
          <p:nvPr/>
        </p:nvSpPr>
        <p:spPr>
          <a:xfrm>
            <a:off x="250629" y="29142787"/>
            <a:ext cx="7253741" cy="1200329"/>
          </a:xfrm>
          <a:prstGeom prst="rect">
            <a:avLst/>
          </a:prstGeom>
          <a:noFill/>
        </p:spPr>
        <p:txBody>
          <a:bodyPr wrap="square" rtlCol="0">
            <a:spAutoFit/>
          </a:bodyPr>
          <a:lstStyle/>
          <a:p>
            <a:r>
              <a:rPr lang="de-DE" sz="1200" dirty="0"/>
              <a:t>Corinna Jürgens </a:t>
            </a:r>
          </a:p>
          <a:p>
            <a:r>
              <a:rPr lang="de-DE" sz="1200" dirty="0"/>
              <a:t>M.Sc. Geographe des Globalen Wandels</a:t>
            </a:r>
          </a:p>
          <a:p>
            <a:r>
              <a:rPr lang="de-DE" sz="1200" dirty="0"/>
              <a:t>Schauplätze des Globalen Wandels bei Herrn Prof. Dr. Glaser </a:t>
            </a:r>
          </a:p>
          <a:p>
            <a:r>
              <a:rPr lang="de-DE" sz="1200" dirty="0"/>
              <a:t>Wise 2019/2020</a:t>
            </a:r>
          </a:p>
          <a:p>
            <a:r>
              <a:rPr lang="de-DE" sz="1200" dirty="0"/>
              <a:t>Albert-Ludwigs-Universität Freiburg</a:t>
            </a:r>
          </a:p>
          <a:p>
            <a:r>
              <a:rPr lang="de-DE" sz="1200" dirty="0"/>
              <a:t>Fakultät für Umwelt und Natürliche Ressourcen</a:t>
            </a:r>
          </a:p>
        </p:txBody>
      </p:sp>
      <p:sp>
        <p:nvSpPr>
          <p:cNvPr id="57" name="Abgerundetes Rechteck 22">
            <a:extLst>
              <a:ext uri="{FF2B5EF4-FFF2-40B4-BE49-F238E27FC236}">
                <a16:creationId xmlns:a16="http://schemas.microsoft.com/office/drawing/2014/main" id="{41879F2C-4D53-4B78-AAF6-0A9AAB169D6E}"/>
              </a:ext>
            </a:extLst>
          </p:cNvPr>
          <p:cNvSpPr/>
          <p:nvPr/>
        </p:nvSpPr>
        <p:spPr>
          <a:xfrm>
            <a:off x="4105019" y="28075707"/>
            <a:ext cx="24908897" cy="3590528"/>
          </a:xfrm>
          <a:prstGeom prst="round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solidFill>
                  <a:schemeClr val="tx1"/>
                </a:solidFill>
              </a:rPr>
              <a:t>[a] </a:t>
            </a:r>
            <a:r>
              <a:rPr lang="de-DE" sz="1400" dirty="0" err="1">
                <a:solidFill>
                  <a:schemeClr val="tx1"/>
                </a:solidFill>
              </a:rPr>
              <a:t>Bauriedl</a:t>
            </a:r>
            <a:r>
              <a:rPr lang="de-DE" sz="1400" dirty="0">
                <a:solidFill>
                  <a:schemeClr val="tx1"/>
                </a:solidFill>
              </a:rPr>
              <a:t>, S. (2016): Politische Ökologie: nicht-deterministische, globale und materielle Dimensionen von Natur/Gesellschaft-Verhältnissen. In: </a:t>
            </a:r>
            <a:r>
              <a:rPr lang="de-DE" sz="1400" dirty="0" err="1">
                <a:solidFill>
                  <a:schemeClr val="tx1"/>
                </a:solidFill>
              </a:rPr>
              <a:t>Geographica</a:t>
            </a:r>
            <a:r>
              <a:rPr lang="de-DE" sz="1400" dirty="0">
                <a:solidFill>
                  <a:schemeClr val="tx1"/>
                </a:solidFill>
              </a:rPr>
              <a:t> Helvetica, 71, S. 341–351.; [b] </a:t>
            </a:r>
            <a:r>
              <a:rPr lang="de-DE" sz="1400" dirty="0" err="1">
                <a:solidFill>
                  <a:schemeClr val="tx1"/>
                </a:solidFill>
              </a:rPr>
              <a:t>Mowi</a:t>
            </a:r>
            <a:r>
              <a:rPr lang="de-DE" sz="1400" dirty="0">
                <a:solidFill>
                  <a:schemeClr val="tx1"/>
                </a:solidFill>
              </a:rPr>
              <a:t> (2019): Integrated Annual Report 2018. </a:t>
            </a:r>
            <a:r>
              <a:rPr lang="de-DE" sz="1400" dirty="0" err="1">
                <a:solidFill>
                  <a:schemeClr val="tx1"/>
                </a:solidFill>
              </a:rPr>
              <a:t>Leading</a:t>
            </a:r>
            <a:r>
              <a:rPr lang="de-DE" sz="1400" dirty="0">
                <a:solidFill>
                  <a:schemeClr val="tx1"/>
                </a:solidFill>
              </a:rPr>
              <a:t> </a:t>
            </a:r>
            <a:r>
              <a:rPr lang="de-DE" sz="1400" dirty="0" err="1">
                <a:solidFill>
                  <a:schemeClr val="tx1"/>
                </a:solidFill>
              </a:rPr>
              <a:t>the</a:t>
            </a:r>
            <a:r>
              <a:rPr lang="de-DE" sz="1400" dirty="0">
                <a:solidFill>
                  <a:schemeClr val="tx1"/>
                </a:solidFill>
              </a:rPr>
              <a:t> Blue Revolution.;  [c] Boddenberg, S. (2019): Lachszucht in Chile. Aquakultur mit Nebenwirkungen. Online unter: https://www.deutschlandfunkkultur.de/lachszucht-in-chile-aquakultur-mit-nebenwirkungen.979.de.html?dram:article_id=445930 (abgerufen am 12.01.2020) ; [d] Palm, H. W. &amp; Bischoff, A. A. (2016): Nachhaltige Fischzucht in modernen Produktionssystemen. Aquakultur – quo vadis?! In: Biologie unserer Zeit 2/2016 (46), S. 118-125.; [e] NDR (2016): Wie gesund ist Zucht-Lachs? Online unter: https://www.ndr.de/ratgeber/verbraucher/Wie-gesund-ist-Zucht-Lachs,lachs582.html (abgerufen am 02.02.2020); [f] FAO (2018): The </a:t>
            </a:r>
            <a:r>
              <a:rPr lang="de-DE" sz="1400" dirty="0" err="1">
                <a:solidFill>
                  <a:schemeClr val="tx1"/>
                </a:solidFill>
              </a:rPr>
              <a:t>state</a:t>
            </a:r>
            <a:r>
              <a:rPr lang="de-DE" sz="1400" dirty="0">
                <a:solidFill>
                  <a:schemeClr val="tx1"/>
                </a:solidFill>
              </a:rPr>
              <a:t> </a:t>
            </a:r>
            <a:r>
              <a:rPr lang="de-DE" sz="1400" dirty="0" err="1">
                <a:solidFill>
                  <a:schemeClr val="tx1"/>
                </a:solidFill>
              </a:rPr>
              <a:t>of</a:t>
            </a:r>
            <a:r>
              <a:rPr lang="de-DE" sz="1400" dirty="0">
                <a:solidFill>
                  <a:schemeClr val="tx1"/>
                </a:solidFill>
              </a:rPr>
              <a:t> </a:t>
            </a:r>
            <a:r>
              <a:rPr lang="de-DE" sz="1400" dirty="0" err="1">
                <a:solidFill>
                  <a:schemeClr val="tx1"/>
                </a:solidFill>
              </a:rPr>
              <a:t>world</a:t>
            </a:r>
            <a:r>
              <a:rPr lang="de-DE" sz="1400" dirty="0">
                <a:solidFill>
                  <a:schemeClr val="tx1"/>
                </a:solidFill>
              </a:rPr>
              <a:t> </a:t>
            </a:r>
            <a:r>
              <a:rPr lang="de-DE" sz="1400" dirty="0" err="1">
                <a:solidFill>
                  <a:schemeClr val="tx1"/>
                </a:solidFill>
              </a:rPr>
              <a:t>fisheries</a:t>
            </a:r>
            <a:r>
              <a:rPr lang="de-DE" sz="1400" dirty="0">
                <a:solidFill>
                  <a:schemeClr val="tx1"/>
                </a:solidFill>
              </a:rPr>
              <a:t> and </a:t>
            </a:r>
            <a:r>
              <a:rPr lang="de-DE" sz="1400" dirty="0" err="1">
                <a:solidFill>
                  <a:schemeClr val="tx1"/>
                </a:solidFill>
              </a:rPr>
              <a:t>aquaculture</a:t>
            </a:r>
            <a:r>
              <a:rPr lang="de-DE" sz="1400" dirty="0">
                <a:solidFill>
                  <a:schemeClr val="tx1"/>
                </a:solidFill>
              </a:rPr>
              <a:t> – Meeting </a:t>
            </a:r>
            <a:r>
              <a:rPr lang="de-DE" sz="1400" dirty="0" err="1">
                <a:solidFill>
                  <a:schemeClr val="tx1"/>
                </a:solidFill>
              </a:rPr>
              <a:t>the</a:t>
            </a:r>
            <a:r>
              <a:rPr lang="de-DE" sz="1400" dirty="0">
                <a:solidFill>
                  <a:schemeClr val="tx1"/>
                </a:solidFill>
              </a:rPr>
              <a:t> </a:t>
            </a:r>
            <a:r>
              <a:rPr lang="de-DE" sz="1400" dirty="0" err="1">
                <a:solidFill>
                  <a:schemeClr val="tx1"/>
                </a:solidFill>
              </a:rPr>
              <a:t>sustainable</a:t>
            </a:r>
            <a:r>
              <a:rPr lang="de-DE" sz="1400" dirty="0">
                <a:solidFill>
                  <a:schemeClr val="tx1"/>
                </a:solidFill>
              </a:rPr>
              <a:t> </a:t>
            </a:r>
            <a:r>
              <a:rPr lang="de-DE" sz="1400" dirty="0" err="1">
                <a:solidFill>
                  <a:schemeClr val="tx1"/>
                </a:solidFill>
              </a:rPr>
              <a:t>goals</a:t>
            </a:r>
            <a:r>
              <a:rPr lang="de-DE" sz="1400" dirty="0">
                <a:solidFill>
                  <a:schemeClr val="tx1"/>
                </a:solidFill>
              </a:rPr>
              <a:t>. Rom.; [g] Kriener, M. (2019): Lachse züchten. In: </a:t>
            </a:r>
            <a:r>
              <a:rPr lang="de-DE" sz="1400" dirty="0" err="1">
                <a:solidFill>
                  <a:schemeClr val="tx1"/>
                </a:solidFill>
              </a:rPr>
              <a:t>Mahlke</a:t>
            </a:r>
            <a:r>
              <a:rPr lang="de-DE" sz="1400" dirty="0">
                <a:solidFill>
                  <a:schemeClr val="tx1"/>
                </a:solidFill>
              </a:rPr>
              <a:t>, S. (Hrsg.) (2019): Atlas der Globalisierung. Welt in Bewegung. Berlin. S.32-25.; [h] Barton, J. R. &amp; Román, Á. (2016): </a:t>
            </a:r>
            <a:r>
              <a:rPr lang="de-DE" sz="1400" dirty="0" err="1">
                <a:solidFill>
                  <a:schemeClr val="tx1"/>
                </a:solidFill>
              </a:rPr>
              <a:t>Sustainable</a:t>
            </a:r>
            <a:r>
              <a:rPr lang="de-DE" sz="1400" dirty="0">
                <a:solidFill>
                  <a:schemeClr val="tx1"/>
                </a:solidFill>
              </a:rPr>
              <a:t> </a:t>
            </a:r>
            <a:r>
              <a:rPr lang="de-DE" sz="1400" dirty="0" err="1">
                <a:solidFill>
                  <a:schemeClr val="tx1"/>
                </a:solidFill>
              </a:rPr>
              <a:t>development</a:t>
            </a:r>
            <a:r>
              <a:rPr lang="de-DE" sz="1400" dirty="0">
                <a:solidFill>
                  <a:schemeClr val="tx1"/>
                </a:solidFill>
              </a:rPr>
              <a:t>? Salmon </a:t>
            </a:r>
            <a:r>
              <a:rPr lang="de-DE" sz="1400" dirty="0" err="1">
                <a:solidFill>
                  <a:schemeClr val="tx1"/>
                </a:solidFill>
              </a:rPr>
              <a:t>aquaculture</a:t>
            </a:r>
            <a:r>
              <a:rPr lang="de-DE" sz="1400" dirty="0">
                <a:solidFill>
                  <a:schemeClr val="tx1"/>
                </a:solidFill>
              </a:rPr>
              <a:t> and </a:t>
            </a:r>
            <a:r>
              <a:rPr lang="de-DE" sz="1400" dirty="0" err="1">
                <a:solidFill>
                  <a:schemeClr val="tx1"/>
                </a:solidFill>
              </a:rPr>
              <a:t>late</a:t>
            </a:r>
            <a:r>
              <a:rPr lang="de-DE" sz="1400" dirty="0">
                <a:solidFill>
                  <a:schemeClr val="tx1"/>
                </a:solidFill>
              </a:rPr>
              <a:t> </a:t>
            </a:r>
            <a:r>
              <a:rPr lang="de-DE" sz="1400" dirty="0" err="1">
                <a:solidFill>
                  <a:schemeClr val="tx1"/>
                </a:solidFill>
              </a:rPr>
              <a:t>modernity</a:t>
            </a:r>
            <a:r>
              <a:rPr lang="de-DE" sz="1400" dirty="0">
                <a:solidFill>
                  <a:schemeClr val="tx1"/>
                </a:solidFill>
              </a:rPr>
              <a:t> in </a:t>
            </a:r>
            <a:r>
              <a:rPr lang="de-DE" sz="1400" dirty="0" err="1">
                <a:solidFill>
                  <a:schemeClr val="tx1"/>
                </a:solidFill>
              </a:rPr>
              <a:t>the</a:t>
            </a:r>
            <a:r>
              <a:rPr lang="de-DE" sz="1400" dirty="0">
                <a:solidFill>
                  <a:schemeClr val="tx1"/>
                </a:solidFill>
              </a:rPr>
              <a:t> </a:t>
            </a:r>
            <a:r>
              <a:rPr lang="de-DE" sz="1400" dirty="0" err="1">
                <a:solidFill>
                  <a:schemeClr val="tx1"/>
                </a:solidFill>
              </a:rPr>
              <a:t>archipelago</a:t>
            </a:r>
            <a:r>
              <a:rPr lang="de-DE" sz="1400" dirty="0">
                <a:solidFill>
                  <a:schemeClr val="tx1"/>
                </a:solidFill>
              </a:rPr>
              <a:t> </a:t>
            </a:r>
            <a:r>
              <a:rPr lang="de-DE" sz="1400" dirty="0" err="1">
                <a:solidFill>
                  <a:schemeClr val="tx1"/>
                </a:solidFill>
              </a:rPr>
              <a:t>of</a:t>
            </a:r>
            <a:r>
              <a:rPr lang="de-DE" sz="1400" dirty="0">
                <a:solidFill>
                  <a:schemeClr val="tx1"/>
                </a:solidFill>
              </a:rPr>
              <a:t> </a:t>
            </a:r>
            <a:r>
              <a:rPr lang="de-DE" sz="1400" dirty="0" err="1">
                <a:solidFill>
                  <a:schemeClr val="tx1"/>
                </a:solidFill>
              </a:rPr>
              <a:t>Chiloé</a:t>
            </a:r>
            <a:r>
              <a:rPr lang="de-DE" sz="1400" dirty="0">
                <a:solidFill>
                  <a:schemeClr val="tx1"/>
                </a:solidFill>
              </a:rPr>
              <a:t>, Chile. In: Island Studies Journal 2/2016 (11), S.651-672.; [i] Henrich, P. (2019): Produktionsmenge der führenden Erzeugerländer von Lachs bis 2018. Online unter:  https://de.statista.com/statistik/daten/studie/195485/umfrage/zuechter-von-atlantischem-lachs-weltweit/ (abgerufen am 12.01.2020)</a:t>
            </a:r>
          </a:p>
          <a:p>
            <a:endParaRPr lang="de-DE" sz="1400" dirty="0">
              <a:solidFill>
                <a:schemeClr val="tx1"/>
              </a:solidFill>
            </a:endParaRPr>
          </a:p>
          <a:p>
            <a:endParaRPr lang="de-DE" sz="1050" dirty="0">
              <a:solidFill>
                <a:schemeClr val="tx1"/>
              </a:solidFill>
            </a:endParaRPr>
          </a:p>
        </p:txBody>
      </p:sp>
      <p:sp>
        <p:nvSpPr>
          <p:cNvPr id="163" name="Pfeil: nach links 162">
            <a:extLst>
              <a:ext uri="{FF2B5EF4-FFF2-40B4-BE49-F238E27FC236}">
                <a16:creationId xmlns:a16="http://schemas.microsoft.com/office/drawing/2014/main" id="{22BE0C55-A838-4EA2-B903-15A5B4F0FEDE}"/>
              </a:ext>
            </a:extLst>
          </p:cNvPr>
          <p:cNvSpPr/>
          <p:nvPr/>
        </p:nvSpPr>
        <p:spPr>
          <a:xfrm rot="10800000">
            <a:off x="20911710" y="26796463"/>
            <a:ext cx="1558858" cy="7506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Textfeld 163">
            <a:extLst>
              <a:ext uri="{FF2B5EF4-FFF2-40B4-BE49-F238E27FC236}">
                <a16:creationId xmlns:a16="http://schemas.microsoft.com/office/drawing/2014/main" id="{9624DC11-C88F-4F34-A869-05092F3A07F8}"/>
              </a:ext>
            </a:extLst>
          </p:cNvPr>
          <p:cNvSpPr txBox="1"/>
          <p:nvPr/>
        </p:nvSpPr>
        <p:spPr>
          <a:xfrm>
            <a:off x="24144518" y="24844711"/>
            <a:ext cx="18030755" cy="3903504"/>
          </a:xfrm>
          <a:prstGeom prst="rect">
            <a:avLst/>
          </a:prstGeom>
          <a:solidFill>
            <a:schemeClr val="bg1">
              <a:alpha val="28000"/>
            </a:schemeClr>
          </a:solidFill>
          <a:ln>
            <a:solidFill>
              <a:srgbClr val="0070C0"/>
            </a:solidFill>
          </a:ln>
        </p:spPr>
        <p:txBody>
          <a:bodyPr wrap="square" rtlCol="0">
            <a:spAutoFit/>
          </a:bodyPr>
          <a:lstStyle/>
          <a:p>
            <a:pPr marL="457200" indent="-457200">
              <a:lnSpc>
                <a:spcPct val="150000"/>
              </a:lnSpc>
              <a:buFont typeface="Arial" panose="020B0604020202020204" pitchFamily="34" charset="0"/>
              <a:buChar char="•"/>
            </a:pPr>
            <a:r>
              <a:rPr lang="de-DE" sz="2800" dirty="0"/>
              <a:t>Profiteur*innen: große Unternehmen, Aktionär*innen und Supermärkte durch Externalisierung der Kosten</a:t>
            </a:r>
          </a:p>
          <a:p>
            <a:pPr marL="457200" indent="-457200">
              <a:lnSpc>
                <a:spcPct val="150000"/>
              </a:lnSpc>
              <a:buFont typeface="Arial" panose="020B0604020202020204" pitchFamily="34" charset="0"/>
              <a:buChar char="•"/>
            </a:pPr>
            <a:r>
              <a:rPr lang="de-DE" sz="2800" dirty="0"/>
              <a:t>Verlierer*innen: Großteil der chilenischen Bevölkerung, marine Ökosysteme</a:t>
            </a:r>
          </a:p>
          <a:p>
            <a:pPr marL="457200" indent="-457200">
              <a:lnSpc>
                <a:spcPct val="150000"/>
              </a:lnSpc>
              <a:buFont typeface="Arial" panose="020B0604020202020204" pitchFamily="34" charset="0"/>
              <a:buChar char="•"/>
            </a:pPr>
            <a:r>
              <a:rPr lang="de-DE" sz="2800" dirty="0"/>
              <a:t>Umgedeutete Blaue Revolution: Lachs für Export statt für lokale Bevölkerung</a:t>
            </a:r>
          </a:p>
          <a:p>
            <a:pPr marL="457200" indent="-457200">
              <a:lnSpc>
                <a:spcPct val="150000"/>
              </a:lnSpc>
              <a:buFont typeface="Arial" panose="020B0604020202020204" pitchFamily="34" charset="0"/>
              <a:buChar char="•"/>
            </a:pPr>
            <a:r>
              <a:rPr lang="de-DE" sz="2800" dirty="0"/>
              <a:t>Status quo: Kurzfristiger Gewinn und langfristige Schäden</a:t>
            </a:r>
          </a:p>
          <a:p>
            <a:pPr marL="457200" indent="-457200">
              <a:lnSpc>
                <a:spcPct val="150000"/>
              </a:lnSpc>
              <a:buFont typeface="Arial" panose="020B0604020202020204" pitchFamily="34" charset="0"/>
              <a:buChar char="•"/>
            </a:pPr>
            <a:r>
              <a:rPr lang="de-DE" sz="2800" dirty="0"/>
              <a:t>Zukunft der Aquakultur? Kreislaufwirtschaft und Einhalten von Umwelt- und Sozialstandards</a:t>
            </a:r>
          </a:p>
          <a:p>
            <a:pPr marL="457200" indent="-457200">
              <a:lnSpc>
                <a:spcPct val="150000"/>
              </a:lnSpc>
              <a:buFont typeface="Arial" panose="020B0604020202020204" pitchFamily="34" charset="0"/>
              <a:buChar char="•"/>
            </a:pPr>
            <a:r>
              <a:rPr lang="de-DE" sz="2800" dirty="0"/>
              <a:t>Bewusster Konsum von Fischprodukten im globalen Norden</a:t>
            </a:r>
          </a:p>
        </p:txBody>
      </p:sp>
      <p:sp>
        <p:nvSpPr>
          <p:cNvPr id="168" name="Textfeld 167">
            <a:extLst>
              <a:ext uri="{FF2B5EF4-FFF2-40B4-BE49-F238E27FC236}">
                <a16:creationId xmlns:a16="http://schemas.microsoft.com/office/drawing/2014/main" id="{88F09E5F-ABFF-4EA2-909F-66D9D9360956}"/>
              </a:ext>
            </a:extLst>
          </p:cNvPr>
          <p:cNvSpPr txBox="1"/>
          <p:nvPr/>
        </p:nvSpPr>
        <p:spPr>
          <a:xfrm>
            <a:off x="17659006" y="2107229"/>
            <a:ext cx="8753335" cy="3375783"/>
          </a:xfrm>
          <a:prstGeom prst="rect">
            <a:avLst/>
          </a:prstGeom>
          <a:solidFill>
            <a:schemeClr val="bg1">
              <a:alpha val="28000"/>
            </a:schemeClr>
          </a:solidFill>
          <a:ln>
            <a:solidFill>
              <a:schemeClr val="accent1"/>
            </a:solidFill>
          </a:ln>
        </p:spPr>
        <p:txBody>
          <a:bodyPr wrap="square" rtlCol="0">
            <a:spAutoFit/>
          </a:bodyPr>
          <a:lstStyle/>
          <a:p>
            <a:pPr algn="ctr">
              <a:lnSpc>
                <a:spcPct val="150000"/>
              </a:lnSpc>
            </a:pPr>
            <a:r>
              <a:rPr lang="de-DE" sz="2800" u="sng" dirty="0"/>
              <a:t>Politische Ökologie</a:t>
            </a:r>
          </a:p>
          <a:p>
            <a:pPr>
              <a:lnSpc>
                <a:spcPct val="150000"/>
              </a:lnSpc>
            </a:pPr>
            <a:r>
              <a:rPr lang="de-DE" sz="2800" dirty="0"/>
              <a:t>	Im Mittelpunkt: Zugang zu natürlichen Ressourcen,     	Ausschluss von ihnen und Kontrolle über sie innerhalb 	struktureller Hierarchien und globaler 	Machtkonstellationen [a]</a:t>
            </a:r>
          </a:p>
        </p:txBody>
      </p:sp>
      <p:graphicFrame>
        <p:nvGraphicFramePr>
          <p:cNvPr id="171" name="Diagramm 170">
            <a:extLst>
              <a:ext uri="{FF2B5EF4-FFF2-40B4-BE49-F238E27FC236}">
                <a16:creationId xmlns:a16="http://schemas.microsoft.com/office/drawing/2014/main" id="{171362E1-D72F-4BB0-AAC4-2CB1A8DEBABE}"/>
              </a:ext>
            </a:extLst>
          </p:cNvPr>
          <p:cNvGraphicFramePr/>
          <p:nvPr>
            <p:extLst>
              <p:ext uri="{D42A27DB-BD31-4B8C-83A1-F6EECF244321}">
                <p14:modId xmlns:p14="http://schemas.microsoft.com/office/powerpoint/2010/main" val="4011740272"/>
              </p:ext>
            </p:extLst>
          </p:nvPr>
        </p:nvGraphicFramePr>
        <p:xfrm>
          <a:off x="26702413" y="280062"/>
          <a:ext cx="14133346" cy="6968078"/>
        </p:xfrm>
        <a:graphic>
          <a:graphicData uri="http://schemas.openxmlformats.org/drawingml/2006/chart">
            <c:chart xmlns:c="http://schemas.openxmlformats.org/drawingml/2006/chart" xmlns:r="http://schemas.openxmlformats.org/officeDocument/2006/relationships" r:id="rId3"/>
          </a:graphicData>
        </a:graphic>
      </p:graphicFrame>
      <p:sp>
        <p:nvSpPr>
          <p:cNvPr id="173" name="Textfeld 172">
            <a:extLst>
              <a:ext uri="{FF2B5EF4-FFF2-40B4-BE49-F238E27FC236}">
                <a16:creationId xmlns:a16="http://schemas.microsoft.com/office/drawing/2014/main" id="{78C1688C-D537-45DC-B40B-3B16F6D3CD43}"/>
              </a:ext>
            </a:extLst>
          </p:cNvPr>
          <p:cNvSpPr txBox="1"/>
          <p:nvPr/>
        </p:nvSpPr>
        <p:spPr>
          <a:xfrm>
            <a:off x="963800" y="20867811"/>
            <a:ext cx="9469640" cy="369332"/>
          </a:xfrm>
          <a:prstGeom prst="rect">
            <a:avLst/>
          </a:prstGeom>
          <a:noFill/>
        </p:spPr>
        <p:txBody>
          <a:bodyPr wrap="square" rtlCol="0">
            <a:spAutoFit/>
          </a:bodyPr>
          <a:lstStyle/>
          <a:p>
            <a:r>
              <a:rPr lang="de-DE" dirty="0"/>
              <a:t>[3]</a:t>
            </a:r>
          </a:p>
        </p:txBody>
      </p:sp>
      <p:sp>
        <p:nvSpPr>
          <p:cNvPr id="174" name="Textfeld 173">
            <a:extLst>
              <a:ext uri="{FF2B5EF4-FFF2-40B4-BE49-F238E27FC236}">
                <a16:creationId xmlns:a16="http://schemas.microsoft.com/office/drawing/2014/main" id="{2CB94457-B9F3-4C24-B1BB-3C30AEABEDC1}"/>
              </a:ext>
            </a:extLst>
          </p:cNvPr>
          <p:cNvSpPr txBox="1"/>
          <p:nvPr/>
        </p:nvSpPr>
        <p:spPr>
          <a:xfrm>
            <a:off x="2763776" y="6698234"/>
            <a:ext cx="14699978" cy="369332"/>
          </a:xfrm>
          <a:prstGeom prst="rect">
            <a:avLst/>
          </a:prstGeom>
          <a:noFill/>
        </p:spPr>
        <p:txBody>
          <a:bodyPr wrap="square" rtlCol="0">
            <a:spAutoFit/>
          </a:bodyPr>
          <a:lstStyle/>
          <a:p>
            <a:r>
              <a:rPr lang="de-DE" dirty="0"/>
              <a:t>[1]  </a:t>
            </a:r>
          </a:p>
        </p:txBody>
      </p:sp>
      <p:sp>
        <p:nvSpPr>
          <p:cNvPr id="175" name="Textfeld 174">
            <a:extLst>
              <a:ext uri="{FF2B5EF4-FFF2-40B4-BE49-F238E27FC236}">
                <a16:creationId xmlns:a16="http://schemas.microsoft.com/office/drawing/2014/main" id="{A471A3F1-4E0E-43EE-8FDD-72D5A69B0D18}"/>
              </a:ext>
            </a:extLst>
          </p:cNvPr>
          <p:cNvSpPr txBox="1"/>
          <p:nvPr/>
        </p:nvSpPr>
        <p:spPr>
          <a:xfrm>
            <a:off x="27058182" y="6698234"/>
            <a:ext cx="12814818" cy="369332"/>
          </a:xfrm>
          <a:prstGeom prst="rect">
            <a:avLst/>
          </a:prstGeom>
          <a:noFill/>
        </p:spPr>
        <p:txBody>
          <a:bodyPr wrap="square" rtlCol="0">
            <a:spAutoFit/>
          </a:bodyPr>
          <a:lstStyle/>
          <a:p>
            <a:r>
              <a:rPr lang="de-DE" dirty="0"/>
              <a:t>[2] </a:t>
            </a:r>
          </a:p>
        </p:txBody>
      </p:sp>
      <p:sp>
        <p:nvSpPr>
          <p:cNvPr id="185" name="Textfeld 184">
            <a:extLst>
              <a:ext uri="{FF2B5EF4-FFF2-40B4-BE49-F238E27FC236}">
                <a16:creationId xmlns:a16="http://schemas.microsoft.com/office/drawing/2014/main" id="{DBAA25DC-193D-449B-9D9A-216964EB9FD0}"/>
              </a:ext>
            </a:extLst>
          </p:cNvPr>
          <p:cNvSpPr txBox="1"/>
          <p:nvPr/>
        </p:nvSpPr>
        <p:spPr>
          <a:xfrm>
            <a:off x="1025504" y="24804662"/>
            <a:ext cx="10969673" cy="3903504"/>
          </a:xfrm>
          <a:prstGeom prst="rect">
            <a:avLst/>
          </a:prstGeom>
          <a:solidFill>
            <a:schemeClr val="bg1">
              <a:alpha val="28000"/>
            </a:schemeClr>
          </a:solidFill>
          <a:ln>
            <a:solidFill>
              <a:schemeClr val="accent1"/>
            </a:solidFill>
          </a:ln>
        </p:spPr>
        <p:txBody>
          <a:bodyPr wrap="square" rtlCol="0">
            <a:spAutoFit/>
          </a:bodyPr>
          <a:lstStyle/>
          <a:p>
            <a:pPr algn="ctr">
              <a:lnSpc>
                <a:spcPct val="150000"/>
              </a:lnSpc>
            </a:pPr>
            <a:r>
              <a:rPr lang="de-DE" sz="2800" u="sng" dirty="0"/>
              <a:t>Blaue Revolution</a:t>
            </a:r>
          </a:p>
          <a:p>
            <a:pPr marL="571500" indent="-571500">
              <a:lnSpc>
                <a:spcPct val="150000"/>
              </a:lnSpc>
              <a:buFont typeface="Arial" panose="020B0604020202020204" pitchFamily="34" charset="0"/>
              <a:buChar char="•"/>
            </a:pPr>
            <a:r>
              <a:rPr lang="de-DE" sz="2800" dirty="0"/>
              <a:t>MOWI bedient sich des Begriffs der Weltbank und FAO</a:t>
            </a:r>
          </a:p>
          <a:p>
            <a:pPr marL="571500" indent="-571500">
              <a:lnSpc>
                <a:spcPct val="150000"/>
              </a:lnSpc>
              <a:buFont typeface="Arial" panose="020B0604020202020204" pitchFamily="34" charset="0"/>
              <a:buChar char="•"/>
            </a:pPr>
            <a:r>
              <a:rPr lang="de-DE" sz="2800" dirty="0"/>
              <a:t>Laut FAO: Ernährungssicherheit mit Eiweiß durch Fischerzeugnisse v. a. in Ländern des globalen Südens</a:t>
            </a:r>
          </a:p>
          <a:p>
            <a:pPr marL="571500" indent="-571500">
              <a:lnSpc>
                <a:spcPct val="150000"/>
              </a:lnSpc>
              <a:buFont typeface="Arial" panose="020B0604020202020204" pitchFamily="34" charset="0"/>
              <a:buChar char="•"/>
            </a:pPr>
            <a:r>
              <a:rPr lang="de-DE" sz="2800" dirty="0"/>
              <a:t>Bezeichnung des Unternehmens MOWI dafür, dass sie nach eigenen Aussagen  in Einklang mit der Natur die Lachszucht revolutionieren [b]</a:t>
            </a:r>
          </a:p>
        </p:txBody>
      </p:sp>
      <p:sp>
        <p:nvSpPr>
          <p:cNvPr id="186" name="Textfeld 185">
            <a:extLst>
              <a:ext uri="{FF2B5EF4-FFF2-40B4-BE49-F238E27FC236}">
                <a16:creationId xmlns:a16="http://schemas.microsoft.com/office/drawing/2014/main" id="{7FA116BF-0973-4A90-B946-52E0D163FA3B}"/>
              </a:ext>
            </a:extLst>
          </p:cNvPr>
          <p:cNvSpPr txBox="1"/>
          <p:nvPr/>
        </p:nvSpPr>
        <p:spPr>
          <a:xfrm>
            <a:off x="14036826" y="20698787"/>
            <a:ext cx="3320970" cy="1384995"/>
          </a:xfrm>
          <a:prstGeom prst="rect">
            <a:avLst/>
          </a:prstGeom>
          <a:noFill/>
          <a:ln>
            <a:noFill/>
          </a:ln>
        </p:spPr>
        <p:txBody>
          <a:bodyPr wrap="square" rtlCol="0">
            <a:spAutoFit/>
          </a:bodyPr>
          <a:lstStyle/>
          <a:p>
            <a:pPr algn="ctr"/>
            <a:r>
              <a:rPr lang="de-DE" sz="2800" dirty="0"/>
              <a:t>Weltweit stammt Lachs zu über 90% aus Aquakulturen [e]</a:t>
            </a:r>
          </a:p>
        </p:txBody>
      </p:sp>
      <p:sp>
        <p:nvSpPr>
          <p:cNvPr id="188" name="Textfeld 187">
            <a:extLst>
              <a:ext uri="{FF2B5EF4-FFF2-40B4-BE49-F238E27FC236}">
                <a16:creationId xmlns:a16="http://schemas.microsoft.com/office/drawing/2014/main" id="{245B23C5-91AC-46CC-A2DE-821E8B315D65}"/>
              </a:ext>
            </a:extLst>
          </p:cNvPr>
          <p:cNvSpPr txBox="1"/>
          <p:nvPr/>
        </p:nvSpPr>
        <p:spPr>
          <a:xfrm>
            <a:off x="15214202" y="26099081"/>
            <a:ext cx="7235883" cy="369332"/>
          </a:xfrm>
          <a:prstGeom prst="rect">
            <a:avLst/>
          </a:prstGeom>
          <a:noFill/>
        </p:spPr>
        <p:txBody>
          <a:bodyPr wrap="square" rtlCol="0">
            <a:spAutoFit/>
          </a:bodyPr>
          <a:lstStyle/>
          <a:p>
            <a:r>
              <a:rPr lang="de-DE" dirty="0"/>
              <a:t>[4]</a:t>
            </a:r>
          </a:p>
        </p:txBody>
      </p:sp>
      <p:sp>
        <p:nvSpPr>
          <p:cNvPr id="50" name="Textfeld 49">
            <a:extLst>
              <a:ext uri="{FF2B5EF4-FFF2-40B4-BE49-F238E27FC236}">
                <a16:creationId xmlns:a16="http://schemas.microsoft.com/office/drawing/2014/main" id="{31FC678E-AD40-41A4-B1D9-6EFCDADFE397}"/>
              </a:ext>
            </a:extLst>
          </p:cNvPr>
          <p:cNvSpPr txBox="1"/>
          <p:nvPr/>
        </p:nvSpPr>
        <p:spPr>
          <a:xfrm>
            <a:off x="74096" y="15091009"/>
            <a:ext cx="12073064" cy="707886"/>
          </a:xfrm>
          <a:prstGeom prst="rect">
            <a:avLst/>
          </a:prstGeom>
          <a:noFill/>
          <a:ln>
            <a:noFill/>
          </a:ln>
        </p:spPr>
        <p:txBody>
          <a:bodyPr wrap="square" rtlCol="0">
            <a:spAutoFit/>
          </a:bodyPr>
          <a:lstStyle/>
          <a:p>
            <a:pPr algn="ctr"/>
            <a:r>
              <a:rPr lang="de-DE" sz="4000" dirty="0">
                <a:solidFill>
                  <a:schemeClr val="tx1">
                    <a:lumMod val="75000"/>
                    <a:lumOff val="25000"/>
                  </a:schemeClr>
                </a:solidFill>
              </a:rPr>
              <a:t>Räumliche Entkopplung von Produktion und Konsum</a:t>
            </a:r>
          </a:p>
        </p:txBody>
      </p:sp>
      <p:grpSp>
        <p:nvGrpSpPr>
          <p:cNvPr id="6" name="Gruppieren 5">
            <a:extLst>
              <a:ext uri="{FF2B5EF4-FFF2-40B4-BE49-F238E27FC236}">
                <a16:creationId xmlns:a16="http://schemas.microsoft.com/office/drawing/2014/main" id="{495D1A40-BFB3-40C5-A1BC-AE898297218F}"/>
              </a:ext>
            </a:extLst>
          </p:cNvPr>
          <p:cNvGrpSpPr/>
          <p:nvPr/>
        </p:nvGrpSpPr>
        <p:grpSpPr>
          <a:xfrm>
            <a:off x="933017" y="15984661"/>
            <a:ext cx="9787631" cy="4812174"/>
            <a:chOff x="11766791" y="15074545"/>
            <a:chExt cx="9787631" cy="4812174"/>
          </a:xfrm>
        </p:grpSpPr>
        <p:pic>
          <p:nvPicPr>
            <p:cNvPr id="4" name="Grafik 3" descr="Ein Bild, das Text, Karte enthält.&#10;&#10;Automatisch generierte Beschreibung">
              <a:extLst>
                <a:ext uri="{FF2B5EF4-FFF2-40B4-BE49-F238E27FC236}">
                  <a16:creationId xmlns:a16="http://schemas.microsoft.com/office/drawing/2014/main" id="{F0610CC7-2A49-4DA5-9242-56895A2A3DDE}"/>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1857346" y="15074545"/>
              <a:ext cx="9697076" cy="4812174"/>
            </a:xfrm>
            <a:prstGeom prst="rect">
              <a:avLst/>
            </a:prstGeom>
          </p:spPr>
        </p:pic>
        <p:sp>
          <p:nvSpPr>
            <p:cNvPr id="5" name="Ellipse 4">
              <a:extLst>
                <a:ext uri="{FF2B5EF4-FFF2-40B4-BE49-F238E27FC236}">
                  <a16:creationId xmlns:a16="http://schemas.microsoft.com/office/drawing/2014/main" id="{BB438703-D579-4EEA-9962-092009C86B92}"/>
                </a:ext>
              </a:extLst>
            </p:cNvPr>
            <p:cNvSpPr/>
            <p:nvPr/>
          </p:nvSpPr>
          <p:spPr>
            <a:xfrm rot="20978532">
              <a:off x="13711163" y="18420063"/>
              <a:ext cx="287769" cy="1289880"/>
            </a:xfrm>
            <a:prstGeom prst="ellipse">
              <a:avLst/>
            </a:prstGeom>
            <a:solidFill>
              <a:schemeClr val="accent4">
                <a:alpha val="28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33131349-DFC3-4F41-9582-08CF69395F5D}"/>
                </a:ext>
              </a:extLst>
            </p:cNvPr>
            <p:cNvSpPr/>
            <p:nvPr/>
          </p:nvSpPr>
          <p:spPr>
            <a:xfrm>
              <a:off x="11766791" y="15316083"/>
              <a:ext cx="2956838" cy="1646030"/>
            </a:xfrm>
            <a:prstGeom prst="ellipse">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1" name="Ellipse 60">
              <a:extLst>
                <a:ext uri="{FF2B5EF4-FFF2-40B4-BE49-F238E27FC236}">
                  <a16:creationId xmlns:a16="http://schemas.microsoft.com/office/drawing/2014/main" id="{02063FC1-D5F3-4A7D-BAFD-86221FF9545C}"/>
                </a:ext>
              </a:extLst>
            </p:cNvPr>
            <p:cNvSpPr/>
            <p:nvPr/>
          </p:nvSpPr>
          <p:spPr>
            <a:xfrm>
              <a:off x="15307610" y="15335495"/>
              <a:ext cx="1695045" cy="1261377"/>
            </a:xfrm>
            <a:prstGeom prst="ellipse">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2" name="Grafik 61">
              <a:extLst>
                <a:ext uri="{FF2B5EF4-FFF2-40B4-BE49-F238E27FC236}">
                  <a16:creationId xmlns:a16="http://schemas.microsoft.com/office/drawing/2014/main" id="{627CC3F4-D8E3-46C3-9B67-BD3E3F973B3B}"/>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7491134" flipH="1">
              <a:off x="12894745" y="18340728"/>
              <a:ext cx="629737" cy="412854"/>
            </a:xfrm>
            <a:prstGeom prst="rect">
              <a:avLst/>
            </a:prstGeom>
            <a:solidFill>
              <a:schemeClr val="bg1">
                <a:alpha val="0"/>
              </a:schemeClr>
            </a:solidFill>
            <a:effectLst/>
          </p:spPr>
        </p:pic>
        <p:pic>
          <p:nvPicPr>
            <p:cNvPr id="64" name="Grafik 63">
              <a:extLst>
                <a:ext uri="{FF2B5EF4-FFF2-40B4-BE49-F238E27FC236}">
                  <a16:creationId xmlns:a16="http://schemas.microsoft.com/office/drawing/2014/main" id="{FA7B3B44-9EBE-4EFC-925A-E28096A3D37E}"/>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8903230" flipH="1">
              <a:off x="13172552" y="17659570"/>
              <a:ext cx="629737" cy="412854"/>
            </a:xfrm>
            <a:prstGeom prst="rect">
              <a:avLst/>
            </a:prstGeom>
            <a:solidFill>
              <a:schemeClr val="bg1">
                <a:alpha val="0"/>
              </a:schemeClr>
            </a:solidFill>
            <a:effectLst/>
          </p:spPr>
        </p:pic>
        <p:pic>
          <p:nvPicPr>
            <p:cNvPr id="65" name="Grafik 64">
              <a:extLst>
                <a:ext uri="{FF2B5EF4-FFF2-40B4-BE49-F238E27FC236}">
                  <a16:creationId xmlns:a16="http://schemas.microsoft.com/office/drawing/2014/main" id="{9D2E351A-A95E-4ED3-800F-28E1FC0C295E}"/>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0246595" flipH="1">
              <a:off x="13763837" y="17159824"/>
              <a:ext cx="629737" cy="412854"/>
            </a:xfrm>
            <a:prstGeom prst="rect">
              <a:avLst/>
            </a:prstGeom>
            <a:solidFill>
              <a:schemeClr val="bg1">
                <a:alpha val="0"/>
              </a:schemeClr>
            </a:solidFill>
            <a:effectLst/>
          </p:spPr>
        </p:pic>
        <p:pic>
          <p:nvPicPr>
            <p:cNvPr id="66" name="Grafik 65">
              <a:extLst>
                <a:ext uri="{FF2B5EF4-FFF2-40B4-BE49-F238E27FC236}">
                  <a16:creationId xmlns:a16="http://schemas.microsoft.com/office/drawing/2014/main" id="{F4D88757-546A-435D-871F-0B92740B4376}"/>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0246595" flipH="1">
              <a:off x="14224357" y="16721151"/>
              <a:ext cx="629737" cy="412854"/>
            </a:xfrm>
            <a:prstGeom prst="rect">
              <a:avLst/>
            </a:prstGeom>
            <a:solidFill>
              <a:schemeClr val="bg1">
                <a:alpha val="0"/>
              </a:schemeClr>
            </a:solidFill>
            <a:effectLst/>
          </p:spPr>
        </p:pic>
        <p:pic>
          <p:nvPicPr>
            <p:cNvPr id="67" name="Grafik 66">
              <a:extLst>
                <a:ext uri="{FF2B5EF4-FFF2-40B4-BE49-F238E27FC236}">
                  <a16:creationId xmlns:a16="http://schemas.microsoft.com/office/drawing/2014/main" id="{31C06B01-6B1A-4AE5-A96F-D9D4EB17E840}"/>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0246595" flipH="1">
              <a:off x="14766372" y="16247763"/>
              <a:ext cx="629737" cy="412854"/>
            </a:xfrm>
            <a:prstGeom prst="rect">
              <a:avLst/>
            </a:prstGeom>
            <a:solidFill>
              <a:schemeClr val="bg1">
                <a:alpha val="0"/>
              </a:schemeClr>
            </a:solidFill>
            <a:effectLst/>
          </p:spPr>
        </p:pic>
        <p:pic>
          <p:nvPicPr>
            <p:cNvPr id="68" name="Grafik 67">
              <a:extLst>
                <a:ext uri="{FF2B5EF4-FFF2-40B4-BE49-F238E27FC236}">
                  <a16:creationId xmlns:a16="http://schemas.microsoft.com/office/drawing/2014/main" id="{F9832B53-82E7-44B4-BAD7-845FABAAF320}"/>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7004418" flipH="1">
              <a:off x="12146879" y="18180715"/>
              <a:ext cx="629737" cy="412854"/>
            </a:xfrm>
            <a:prstGeom prst="rect">
              <a:avLst/>
            </a:prstGeom>
            <a:solidFill>
              <a:schemeClr val="bg1">
                <a:alpha val="0"/>
              </a:schemeClr>
            </a:solidFill>
            <a:effectLst/>
          </p:spPr>
        </p:pic>
        <p:pic>
          <p:nvPicPr>
            <p:cNvPr id="70" name="Grafik 69">
              <a:extLst>
                <a:ext uri="{FF2B5EF4-FFF2-40B4-BE49-F238E27FC236}">
                  <a16:creationId xmlns:a16="http://schemas.microsoft.com/office/drawing/2014/main" id="{25C1D33A-D0AA-47FC-BF7F-6131AF5ABE63}"/>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7479142" flipH="1">
              <a:off x="12060964" y="17444978"/>
              <a:ext cx="629737" cy="412854"/>
            </a:xfrm>
            <a:prstGeom prst="rect">
              <a:avLst/>
            </a:prstGeom>
            <a:solidFill>
              <a:schemeClr val="bg1">
                <a:alpha val="0"/>
              </a:schemeClr>
            </a:solidFill>
            <a:effectLst/>
          </p:spPr>
        </p:pic>
        <p:pic>
          <p:nvPicPr>
            <p:cNvPr id="74" name="Grafik 73">
              <a:extLst>
                <a:ext uri="{FF2B5EF4-FFF2-40B4-BE49-F238E27FC236}">
                  <a16:creationId xmlns:a16="http://schemas.microsoft.com/office/drawing/2014/main" id="{576081AF-1D37-436C-AA98-F9ECE4F5409A}"/>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8407903" flipH="1">
              <a:off x="12191397" y="16871930"/>
              <a:ext cx="629737" cy="412854"/>
            </a:xfrm>
            <a:prstGeom prst="rect">
              <a:avLst/>
            </a:prstGeom>
            <a:solidFill>
              <a:schemeClr val="bg1">
                <a:alpha val="0"/>
              </a:schemeClr>
            </a:solidFill>
            <a:effectLst/>
          </p:spPr>
        </p:pic>
        <p:pic>
          <p:nvPicPr>
            <p:cNvPr id="75" name="Grafik 74">
              <a:extLst>
                <a:ext uri="{FF2B5EF4-FFF2-40B4-BE49-F238E27FC236}">
                  <a16:creationId xmlns:a16="http://schemas.microsoft.com/office/drawing/2014/main" id="{FA3E3476-C5A5-45E7-BC7D-695D1C32F1DF}"/>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5303421" flipH="1">
              <a:off x="12367739" y="18774625"/>
              <a:ext cx="629737" cy="412854"/>
            </a:xfrm>
            <a:prstGeom prst="rect">
              <a:avLst/>
            </a:prstGeom>
            <a:solidFill>
              <a:schemeClr val="bg1">
                <a:alpha val="0"/>
              </a:schemeClr>
            </a:solidFill>
            <a:effectLst/>
          </p:spPr>
        </p:pic>
        <p:pic>
          <p:nvPicPr>
            <p:cNvPr id="76" name="Grafik 75">
              <a:extLst>
                <a:ext uri="{FF2B5EF4-FFF2-40B4-BE49-F238E27FC236}">
                  <a16:creationId xmlns:a16="http://schemas.microsoft.com/office/drawing/2014/main" id="{68375D18-B83E-4FFB-B5F0-A239A8E1E719}"/>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732588" flipH="1">
              <a:off x="12912363" y="19161026"/>
              <a:ext cx="629737" cy="412854"/>
            </a:xfrm>
            <a:prstGeom prst="rect">
              <a:avLst/>
            </a:prstGeom>
            <a:solidFill>
              <a:schemeClr val="bg1">
                <a:alpha val="0"/>
              </a:schemeClr>
            </a:solidFill>
            <a:effectLst/>
          </p:spPr>
        </p:pic>
        <p:pic>
          <p:nvPicPr>
            <p:cNvPr id="78" name="Grafik 77">
              <a:extLst>
                <a:ext uri="{FF2B5EF4-FFF2-40B4-BE49-F238E27FC236}">
                  <a16:creationId xmlns:a16="http://schemas.microsoft.com/office/drawing/2014/main" id="{E6B9F6F1-1E60-4D0F-83D1-01834C49F4A4}"/>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4112510" flipH="1">
              <a:off x="13169090" y="18921001"/>
              <a:ext cx="629737" cy="412854"/>
            </a:xfrm>
            <a:prstGeom prst="rect">
              <a:avLst/>
            </a:prstGeom>
            <a:solidFill>
              <a:schemeClr val="bg1">
                <a:alpha val="0"/>
              </a:schemeClr>
            </a:solidFill>
            <a:effectLst/>
          </p:spPr>
        </p:pic>
      </p:grpSp>
      <p:grpSp>
        <p:nvGrpSpPr>
          <p:cNvPr id="90" name="Gruppieren 89">
            <a:extLst>
              <a:ext uri="{FF2B5EF4-FFF2-40B4-BE49-F238E27FC236}">
                <a16:creationId xmlns:a16="http://schemas.microsoft.com/office/drawing/2014/main" id="{F479FBAB-1CDF-40B7-9DD7-3C84CD4DE802}"/>
              </a:ext>
            </a:extLst>
          </p:cNvPr>
          <p:cNvGrpSpPr/>
          <p:nvPr/>
        </p:nvGrpSpPr>
        <p:grpSpPr>
          <a:xfrm flipH="1">
            <a:off x="10869569" y="16679237"/>
            <a:ext cx="9697075" cy="9648116"/>
            <a:chOff x="15549974" y="20218559"/>
            <a:chExt cx="6268986" cy="6220460"/>
          </a:xfrm>
        </p:grpSpPr>
        <p:pic>
          <p:nvPicPr>
            <p:cNvPr id="91" name="Grafik 90">
              <a:extLst>
                <a:ext uri="{FF2B5EF4-FFF2-40B4-BE49-F238E27FC236}">
                  <a16:creationId xmlns:a16="http://schemas.microsoft.com/office/drawing/2014/main" id="{373E1C7C-6879-4DCC-B5D0-97A06866E8DE}"/>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748469" y="22275324"/>
              <a:ext cx="698500" cy="349250"/>
            </a:xfrm>
            <a:prstGeom prst="rect">
              <a:avLst/>
            </a:prstGeom>
            <a:solidFill>
              <a:schemeClr val="bg1">
                <a:alpha val="0"/>
              </a:schemeClr>
            </a:solidFill>
          </p:spPr>
        </p:pic>
        <p:pic>
          <p:nvPicPr>
            <p:cNvPr id="92" name="Grafik 91">
              <a:extLst>
                <a:ext uri="{FF2B5EF4-FFF2-40B4-BE49-F238E27FC236}">
                  <a16:creationId xmlns:a16="http://schemas.microsoft.com/office/drawing/2014/main" id="{28740797-9D23-4D68-990D-68176A461361}"/>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127206">
              <a:off x="18622739" y="21924169"/>
              <a:ext cx="698500" cy="349250"/>
            </a:xfrm>
            <a:prstGeom prst="rect">
              <a:avLst/>
            </a:prstGeom>
            <a:solidFill>
              <a:schemeClr val="bg1">
                <a:alpha val="0"/>
              </a:schemeClr>
            </a:solidFill>
          </p:spPr>
        </p:pic>
        <p:pic>
          <p:nvPicPr>
            <p:cNvPr id="93" name="Grafik 92">
              <a:extLst>
                <a:ext uri="{FF2B5EF4-FFF2-40B4-BE49-F238E27FC236}">
                  <a16:creationId xmlns:a16="http://schemas.microsoft.com/office/drawing/2014/main" id="{4F8CFA75-F13C-4813-B036-FE5DE8E9107F}"/>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808794" y="20906899"/>
              <a:ext cx="698500" cy="349250"/>
            </a:xfrm>
            <a:prstGeom prst="rect">
              <a:avLst/>
            </a:prstGeom>
            <a:solidFill>
              <a:schemeClr val="bg1">
                <a:alpha val="0"/>
              </a:schemeClr>
            </a:solidFill>
          </p:spPr>
        </p:pic>
        <p:pic>
          <p:nvPicPr>
            <p:cNvPr id="94" name="Grafik 93">
              <a:extLst>
                <a:ext uri="{FF2B5EF4-FFF2-40B4-BE49-F238E27FC236}">
                  <a16:creationId xmlns:a16="http://schemas.microsoft.com/office/drawing/2014/main" id="{94735797-7DAA-4B34-A557-81FDC7441BA3}"/>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378277">
              <a:off x="18345879" y="20557649"/>
              <a:ext cx="698500" cy="349250"/>
            </a:xfrm>
            <a:prstGeom prst="rect">
              <a:avLst/>
            </a:prstGeom>
            <a:solidFill>
              <a:schemeClr val="bg1">
                <a:alpha val="0"/>
              </a:schemeClr>
            </a:solidFill>
          </p:spPr>
        </p:pic>
        <p:pic>
          <p:nvPicPr>
            <p:cNvPr id="95" name="Grafik 94">
              <a:extLst>
                <a:ext uri="{FF2B5EF4-FFF2-40B4-BE49-F238E27FC236}">
                  <a16:creationId xmlns:a16="http://schemas.microsoft.com/office/drawing/2014/main" id="{92FF590E-4701-4EC6-8F5C-87875C16BDA8}"/>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074822">
              <a:off x="18024569" y="21514594"/>
              <a:ext cx="698500" cy="349250"/>
            </a:xfrm>
            <a:prstGeom prst="rect">
              <a:avLst/>
            </a:prstGeom>
            <a:solidFill>
              <a:schemeClr val="bg1">
                <a:alpha val="0"/>
              </a:schemeClr>
            </a:solidFill>
          </p:spPr>
        </p:pic>
        <p:pic>
          <p:nvPicPr>
            <p:cNvPr id="96" name="Grafik 95">
              <a:extLst>
                <a:ext uri="{FF2B5EF4-FFF2-40B4-BE49-F238E27FC236}">
                  <a16:creationId xmlns:a16="http://schemas.microsoft.com/office/drawing/2014/main" id="{92D8F613-AA0C-42F0-A891-155485BB2206}"/>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103434" y="20479544"/>
              <a:ext cx="698500" cy="349250"/>
            </a:xfrm>
            <a:prstGeom prst="rect">
              <a:avLst/>
            </a:prstGeom>
            <a:solidFill>
              <a:schemeClr val="bg1">
                <a:alpha val="0"/>
              </a:schemeClr>
            </a:solidFill>
          </p:spPr>
        </p:pic>
        <p:pic>
          <p:nvPicPr>
            <p:cNvPr id="97" name="Grafik 96">
              <a:extLst>
                <a:ext uri="{FF2B5EF4-FFF2-40B4-BE49-F238E27FC236}">
                  <a16:creationId xmlns:a16="http://schemas.microsoft.com/office/drawing/2014/main" id="{BE463A1D-9527-4ABD-8DC4-C75EA0164A98}"/>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378277">
              <a:off x="18068384" y="20218559"/>
              <a:ext cx="698500" cy="349250"/>
            </a:xfrm>
            <a:prstGeom prst="rect">
              <a:avLst/>
            </a:prstGeom>
            <a:solidFill>
              <a:schemeClr val="bg1">
                <a:alpha val="0"/>
              </a:schemeClr>
            </a:solidFill>
          </p:spPr>
        </p:pic>
        <p:pic>
          <p:nvPicPr>
            <p:cNvPr id="98" name="Grafik 97">
              <a:extLst>
                <a:ext uri="{FF2B5EF4-FFF2-40B4-BE49-F238E27FC236}">
                  <a16:creationId xmlns:a16="http://schemas.microsoft.com/office/drawing/2014/main" id="{4C70CA25-E56D-4DB0-BD08-15C97A734627}"/>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9698138">
              <a:off x="16504379" y="21313934"/>
              <a:ext cx="698500" cy="349250"/>
            </a:xfrm>
            <a:prstGeom prst="rect">
              <a:avLst/>
            </a:prstGeom>
            <a:solidFill>
              <a:schemeClr val="bg1">
                <a:alpha val="0"/>
              </a:schemeClr>
            </a:solidFill>
          </p:spPr>
        </p:pic>
        <p:pic>
          <p:nvPicPr>
            <p:cNvPr id="99" name="Grafik 98">
              <a:extLst>
                <a:ext uri="{FF2B5EF4-FFF2-40B4-BE49-F238E27FC236}">
                  <a16:creationId xmlns:a16="http://schemas.microsoft.com/office/drawing/2014/main" id="{2AB941A6-6613-41C7-9907-7DF9ADC6F981}"/>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618653">
              <a:off x="19479354" y="22092444"/>
              <a:ext cx="698500" cy="349250"/>
            </a:xfrm>
            <a:prstGeom prst="rect">
              <a:avLst/>
            </a:prstGeom>
            <a:solidFill>
              <a:schemeClr val="bg1">
                <a:alpha val="0"/>
              </a:schemeClr>
            </a:solidFill>
          </p:spPr>
        </p:pic>
        <p:pic>
          <p:nvPicPr>
            <p:cNvPr id="100" name="Grafik 99">
              <a:extLst>
                <a:ext uri="{FF2B5EF4-FFF2-40B4-BE49-F238E27FC236}">
                  <a16:creationId xmlns:a16="http://schemas.microsoft.com/office/drawing/2014/main" id="{1FF78871-9A25-4B19-B9F4-75FD4C66FACE}"/>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58160">
              <a:off x="20040694" y="21970524"/>
              <a:ext cx="698500" cy="349250"/>
            </a:xfrm>
            <a:prstGeom prst="rect">
              <a:avLst/>
            </a:prstGeom>
            <a:solidFill>
              <a:schemeClr val="bg1">
                <a:alpha val="0"/>
              </a:schemeClr>
            </a:solidFill>
          </p:spPr>
        </p:pic>
        <p:pic>
          <p:nvPicPr>
            <p:cNvPr id="101" name="Grafik 100">
              <a:extLst>
                <a:ext uri="{FF2B5EF4-FFF2-40B4-BE49-F238E27FC236}">
                  <a16:creationId xmlns:a16="http://schemas.microsoft.com/office/drawing/2014/main" id="{C1B7903D-BD72-40BB-AB31-674BBB5AB306}"/>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618653">
              <a:off x="19326319" y="21333619"/>
              <a:ext cx="698500" cy="349250"/>
            </a:xfrm>
            <a:prstGeom prst="rect">
              <a:avLst/>
            </a:prstGeom>
            <a:solidFill>
              <a:schemeClr val="bg1">
                <a:alpha val="0"/>
              </a:schemeClr>
            </a:solidFill>
          </p:spPr>
        </p:pic>
        <p:pic>
          <p:nvPicPr>
            <p:cNvPr id="102" name="Grafik 101">
              <a:extLst>
                <a:ext uri="{FF2B5EF4-FFF2-40B4-BE49-F238E27FC236}">
                  <a16:creationId xmlns:a16="http://schemas.microsoft.com/office/drawing/2014/main" id="{01989AA1-DBD3-48F2-9F10-63983D131791}"/>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396930">
              <a:off x="20012754" y="21443474"/>
              <a:ext cx="698500" cy="349250"/>
            </a:xfrm>
            <a:prstGeom prst="rect">
              <a:avLst/>
            </a:prstGeom>
            <a:solidFill>
              <a:schemeClr val="bg1">
                <a:alpha val="0"/>
              </a:schemeClr>
            </a:solidFill>
          </p:spPr>
        </p:pic>
        <p:pic>
          <p:nvPicPr>
            <p:cNvPr id="103" name="Grafik 102">
              <a:extLst>
                <a:ext uri="{FF2B5EF4-FFF2-40B4-BE49-F238E27FC236}">
                  <a16:creationId xmlns:a16="http://schemas.microsoft.com/office/drawing/2014/main" id="{D710E3C7-405B-4A40-AF62-9A4481945DA6}"/>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013464">
              <a:off x="19455224" y="21748909"/>
              <a:ext cx="698500" cy="349250"/>
            </a:xfrm>
            <a:prstGeom prst="rect">
              <a:avLst/>
            </a:prstGeom>
            <a:solidFill>
              <a:schemeClr val="bg1">
                <a:alpha val="0"/>
              </a:schemeClr>
            </a:solidFill>
          </p:spPr>
        </p:pic>
        <p:pic>
          <p:nvPicPr>
            <p:cNvPr id="104" name="Grafik 103">
              <a:extLst>
                <a:ext uri="{FF2B5EF4-FFF2-40B4-BE49-F238E27FC236}">
                  <a16:creationId xmlns:a16="http://schemas.microsoft.com/office/drawing/2014/main" id="{FFCBABBA-44A3-43A9-95FE-527FAD0FA1A1}"/>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618653">
              <a:off x="20614734" y="21165979"/>
              <a:ext cx="698500" cy="349250"/>
            </a:xfrm>
            <a:prstGeom prst="rect">
              <a:avLst/>
            </a:prstGeom>
            <a:solidFill>
              <a:schemeClr val="bg1">
                <a:alpha val="0"/>
              </a:schemeClr>
            </a:solidFill>
          </p:spPr>
        </p:pic>
        <p:pic>
          <p:nvPicPr>
            <p:cNvPr id="105" name="Grafik 104">
              <a:extLst>
                <a:ext uri="{FF2B5EF4-FFF2-40B4-BE49-F238E27FC236}">
                  <a16:creationId xmlns:a16="http://schemas.microsoft.com/office/drawing/2014/main" id="{9CFA9E6F-52C3-4340-9C76-239BC05DE189}"/>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396930">
              <a:off x="19579684" y="20943094"/>
              <a:ext cx="698500" cy="349250"/>
            </a:xfrm>
            <a:prstGeom prst="rect">
              <a:avLst/>
            </a:prstGeom>
            <a:solidFill>
              <a:schemeClr val="bg1">
                <a:alpha val="0"/>
              </a:schemeClr>
            </a:solidFill>
          </p:spPr>
        </p:pic>
        <p:pic>
          <p:nvPicPr>
            <p:cNvPr id="106" name="Grafik 105">
              <a:extLst>
                <a:ext uri="{FF2B5EF4-FFF2-40B4-BE49-F238E27FC236}">
                  <a16:creationId xmlns:a16="http://schemas.microsoft.com/office/drawing/2014/main" id="{AF97A5C1-C53A-4EFC-BBDB-43F3F97ED483}"/>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432114" y="22564884"/>
              <a:ext cx="698500" cy="349250"/>
            </a:xfrm>
            <a:prstGeom prst="rect">
              <a:avLst/>
            </a:prstGeom>
            <a:solidFill>
              <a:schemeClr val="bg1">
                <a:alpha val="0"/>
              </a:schemeClr>
            </a:solidFill>
          </p:spPr>
        </p:pic>
        <p:pic>
          <p:nvPicPr>
            <p:cNvPr id="107" name="Grafik 106">
              <a:extLst>
                <a:ext uri="{FF2B5EF4-FFF2-40B4-BE49-F238E27FC236}">
                  <a16:creationId xmlns:a16="http://schemas.microsoft.com/office/drawing/2014/main" id="{C88AA079-511E-4C53-9DA9-155AA4C9565E}"/>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127206">
              <a:off x="17306384" y="22213729"/>
              <a:ext cx="698500" cy="349250"/>
            </a:xfrm>
            <a:prstGeom prst="rect">
              <a:avLst/>
            </a:prstGeom>
            <a:solidFill>
              <a:schemeClr val="bg1">
                <a:alpha val="0"/>
              </a:schemeClr>
            </a:solidFill>
          </p:spPr>
        </p:pic>
        <p:pic>
          <p:nvPicPr>
            <p:cNvPr id="108" name="Grafik 107">
              <a:extLst>
                <a:ext uri="{FF2B5EF4-FFF2-40B4-BE49-F238E27FC236}">
                  <a16:creationId xmlns:a16="http://schemas.microsoft.com/office/drawing/2014/main" id="{A59D6973-77DC-4D36-BB29-DD55FC075CC1}"/>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430209" y="21894959"/>
              <a:ext cx="698500" cy="349250"/>
            </a:xfrm>
            <a:prstGeom prst="rect">
              <a:avLst/>
            </a:prstGeom>
            <a:solidFill>
              <a:schemeClr val="bg1">
                <a:alpha val="0"/>
              </a:schemeClr>
            </a:solidFill>
          </p:spPr>
        </p:pic>
        <p:pic>
          <p:nvPicPr>
            <p:cNvPr id="109" name="Grafik 108">
              <a:extLst>
                <a:ext uri="{FF2B5EF4-FFF2-40B4-BE49-F238E27FC236}">
                  <a16:creationId xmlns:a16="http://schemas.microsoft.com/office/drawing/2014/main" id="{D0110843-2114-4C39-8634-C5CFD38AE8C1}"/>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239507">
              <a:off x="17213039" y="21535549"/>
              <a:ext cx="698500" cy="349250"/>
            </a:xfrm>
            <a:prstGeom prst="rect">
              <a:avLst/>
            </a:prstGeom>
            <a:solidFill>
              <a:schemeClr val="bg1">
                <a:alpha val="0"/>
              </a:schemeClr>
            </a:solidFill>
          </p:spPr>
        </p:pic>
        <p:pic>
          <p:nvPicPr>
            <p:cNvPr id="110" name="Grafik 109">
              <a:extLst>
                <a:ext uri="{FF2B5EF4-FFF2-40B4-BE49-F238E27FC236}">
                  <a16:creationId xmlns:a16="http://schemas.microsoft.com/office/drawing/2014/main" id="{8CC9F2D3-17AB-4E53-AE82-77B740C03BE6}"/>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492439" y="21196459"/>
              <a:ext cx="698500" cy="349250"/>
            </a:xfrm>
            <a:prstGeom prst="rect">
              <a:avLst/>
            </a:prstGeom>
            <a:solidFill>
              <a:schemeClr val="bg1">
                <a:alpha val="0"/>
              </a:schemeClr>
            </a:solidFill>
          </p:spPr>
        </p:pic>
        <p:pic>
          <p:nvPicPr>
            <p:cNvPr id="111" name="Grafik 110">
              <a:extLst>
                <a:ext uri="{FF2B5EF4-FFF2-40B4-BE49-F238E27FC236}">
                  <a16:creationId xmlns:a16="http://schemas.microsoft.com/office/drawing/2014/main" id="{CC476A02-69A1-4507-A1B1-20E0593DACBB}"/>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378277">
              <a:off x="17029524" y="20847209"/>
              <a:ext cx="698500" cy="349250"/>
            </a:xfrm>
            <a:prstGeom prst="rect">
              <a:avLst/>
            </a:prstGeom>
            <a:solidFill>
              <a:schemeClr val="bg1">
                <a:alpha val="0"/>
              </a:schemeClr>
            </a:solidFill>
          </p:spPr>
        </p:pic>
        <p:pic>
          <p:nvPicPr>
            <p:cNvPr id="112" name="Grafik 111">
              <a:extLst>
                <a:ext uri="{FF2B5EF4-FFF2-40B4-BE49-F238E27FC236}">
                  <a16:creationId xmlns:a16="http://schemas.microsoft.com/office/drawing/2014/main" id="{B9250495-1642-4EA2-8AB5-F6EAF823F045}"/>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0994811">
              <a:off x="16331659" y="20949444"/>
              <a:ext cx="698500" cy="349250"/>
            </a:xfrm>
            <a:prstGeom prst="rect">
              <a:avLst/>
            </a:prstGeom>
            <a:solidFill>
              <a:schemeClr val="bg1">
                <a:alpha val="0"/>
              </a:schemeClr>
            </a:solidFill>
          </p:spPr>
        </p:pic>
        <p:pic>
          <p:nvPicPr>
            <p:cNvPr id="113" name="Grafik 112">
              <a:extLst>
                <a:ext uri="{FF2B5EF4-FFF2-40B4-BE49-F238E27FC236}">
                  <a16:creationId xmlns:a16="http://schemas.microsoft.com/office/drawing/2014/main" id="{6A948FCE-10D3-4906-876F-27D2991BD86F}"/>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831623" y="20828582"/>
              <a:ext cx="698500" cy="349250"/>
            </a:xfrm>
            <a:prstGeom prst="rect">
              <a:avLst/>
            </a:prstGeom>
            <a:solidFill>
              <a:schemeClr val="bg1">
                <a:alpha val="0"/>
              </a:schemeClr>
            </a:solidFill>
          </p:spPr>
        </p:pic>
        <p:pic>
          <p:nvPicPr>
            <p:cNvPr id="114" name="Grafik 113">
              <a:extLst>
                <a:ext uri="{FF2B5EF4-FFF2-40B4-BE49-F238E27FC236}">
                  <a16:creationId xmlns:a16="http://schemas.microsoft.com/office/drawing/2014/main" id="{A494A357-E1AB-4C06-8401-EF5BEF008B35}"/>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378277">
              <a:off x="16752029" y="20508119"/>
              <a:ext cx="698500" cy="349250"/>
            </a:xfrm>
            <a:prstGeom prst="rect">
              <a:avLst/>
            </a:prstGeom>
            <a:solidFill>
              <a:schemeClr val="bg1">
                <a:alpha val="0"/>
              </a:schemeClr>
            </a:solidFill>
          </p:spPr>
        </p:pic>
        <p:pic>
          <p:nvPicPr>
            <p:cNvPr id="115" name="Grafik 114">
              <a:extLst>
                <a:ext uri="{FF2B5EF4-FFF2-40B4-BE49-F238E27FC236}">
                  <a16:creationId xmlns:a16="http://schemas.microsoft.com/office/drawing/2014/main" id="{47A69DA8-8DD6-40E5-80AB-44DFB2B92234}"/>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8667663">
              <a:off x="16854899" y="22844919"/>
              <a:ext cx="698500" cy="349250"/>
            </a:xfrm>
            <a:prstGeom prst="rect">
              <a:avLst/>
            </a:prstGeom>
            <a:solidFill>
              <a:schemeClr val="bg1">
                <a:alpha val="0"/>
              </a:schemeClr>
            </a:solidFill>
          </p:spPr>
        </p:pic>
        <p:pic>
          <p:nvPicPr>
            <p:cNvPr id="116" name="Grafik 115">
              <a:extLst>
                <a:ext uri="{FF2B5EF4-FFF2-40B4-BE49-F238E27FC236}">
                  <a16:creationId xmlns:a16="http://schemas.microsoft.com/office/drawing/2014/main" id="{FB6123BD-C318-4C54-A627-C6EBF02FFE23}"/>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8667663">
              <a:off x="16418019" y="21940679"/>
              <a:ext cx="698500" cy="349250"/>
            </a:xfrm>
            <a:prstGeom prst="rect">
              <a:avLst/>
            </a:prstGeom>
            <a:solidFill>
              <a:schemeClr val="bg1">
                <a:alpha val="0"/>
              </a:schemeClr>
            </a:solidFill>
          </p:spPr>
        </p:pic>
        <p:pic>
          <p:nvPicPr>
            <p:cNvPr id="117" name="Grafik 116">
              <a:extLst>
                <a:ext uri="{FF2B5EF4-FFF2-40B4-BE49-F238E27FC236}">
                  <a16:creationId xmlns:a16="http://schemas.microsoft.com/office/drawing/2014/main" id="{258415D0-5ECE-4333-89D7-90B9D2C0BF8B}"/>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8445940">
              <a:off x="15955104" y="21629529"/>
              <a:ext cx="698500" cy="349250"/>
            </a:xfrm>
            <a:prstGeom prst="rect">
              <a:avLst/>
            </a:prstGeom>
            <a:solidFill>
              <a:schemeClr val="bg1">
                <a:alpha val="0"/>
              </a:schemeClr>
            </a:solidFill>
          </p:spPr>
        </p:pic>
        <p:pic>
          <p:nvPicPr>
            <p:cNvPr id="118" name="Grafik 117">
              <a:extLst>
                <a:ext uri="{FF2B5EF4-FFF2-40B4-BE49-F238E27FC236}">
                  <a16:creationId xmlns:a16="http://schemas.microsoft.com/office/drawing/2014/main" id="{036C4DCF-0620-4CA9-9878-0E8A38817360}"/>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8667663">
              <a:off x="16712659" y="21513324"/>
              <a:ext cx="698500" cy="349250"/>
            </a:xfrm>
            <a:prstGeom prst="rect">
              <a:avLst/>
            </a:prstGeom>
            <a:solidFill>
              <a:schemeClr val="bg1">
                <a:alpha val="0"/>
              </a:schemeClr>
            </a:solidFill>
          </p:spPr>
        </p:pic>
        <p:pic>
          <p:nvPicPr>
            <p:cNvPr id="119" name="Grafik 118">
              <a:extLst>
                <a:ext uri="{FF2B5EF4-FFF2-40B4-BE49-F238E27FC236}">
                  <a16:creationId xmlns:a16="http://schemas.microsoft.com/office/drawing/2014/main" id="{15ADF80F-26E8-485C-8250-11B94D21EEB7}"/>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8445940">
              <a:off x="15677609" y="21290439"/>
              <a:ext cx="698500" cy="349250"/>
            </a:xfrm>
            <a:prstGeom prst="rect">
              <a:avLst/>
            </a:prstGeom>
            <a:solidFill>
              <a:schemeClr val="bg1">
                <a:alpha val="0"/>
              </a:schemeClr>
            </a:solidFill>
          </p:spPr>
        </p:pic>
        <p:pic>
          <p:nvPicPr>
            <p:cNvPr id="120" name="Grafik 119">
              <a:extLst>
                <a:ext uri="{FF2B5EF4-FFF2-40B4-BE49-F238E27FC236}">
                  <a16:creationId xmlns:a16="http://schemas.microsoft.com/office/drawing/2014/main" id="{48845330-5578-48A7-88EF-961467E73239}"/>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7509827">
              <a:off x="16381189" y="23483094"/>
              <a:ext cx="698500" cy="349250"/>
            </a:xfrm>
            <a:prstGeom prst="rect">
              <a:avLst/>
            </a:prstGeom>
            <a:solidFill>
              <a:schemeClr val="bg1">
                <a:alpha val="0"/>
              </a:schemeClr>
            </a:solidFill>
          </p:spPr>
        </p:pic>
        <p:pic>
          <p:nvPicPr>
            <p:cNvPr id="121" name="Grafik 120">
              <a:extLst>
                <a:ext uri="{FF2B5EF4-FFF2-40B4-BE49-F238E27FC236}">
                  <a16:creationId xmlns:a16="http://schemas.microsoft.com/office/drawing/2014/main" id="{03785CBF-BFB7-4031-B748-82740651551C}"/>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7149334">
              <a:off x="16164019" y="23161784"/>
              <a:ext cx="698500" cy="349250"/>
            </a:xfrm>
            <a:prstGeom prst="rect">
              <a:avLst/>
            </a:prstGeom>
            <a:solidFill>
              <a:schemeClr val="bg1">
                <a:alpha val="0"/>
              </a:schemeClr>
            </a:solidFill>
          </p:spPr>
        </p:pic>
        <p:pic>
          <p:nvPicPr>
            <p:cNvPr id="122" name="Grafik 121">
              <a:extLst>
                <a:ext uri="{FF2B5EF4-FFF2-40B4-BE49-F238E27FC236}">
                  <a16:creationId xmlns:a16="http://schemas.microsoft.com/office/drawing/2014/main" id="{7C4A2FD8-5470-4565-B1D8-6405D6C41474}"/>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7509827">
              <a:off x="16292924" y="22679819"/>
              <a:ext cx="698500" cy="349250"/>
            </a:xfrm>
            <a:prstGeom prst="rect">
              <a:avLst/>
            </a:prstGeom>
            <a:solidFill>
              <a:schemeClr val="bg1">
                <a:alpha val="0"/>
              </a:schemeClr>
            </a:solidFill>
          </p:spPr>
        </p:pic>
        <p:pic>
          <p:nvPicPr>
            <p:cNvPr id="123" name="Grafik 122">
              <a:extLst>
                <a:ext uri="{FF2B5EF4-FFF2-40B4-BE49-F238E27FC236}">
                  <a16:creationId xmlns:a16="http://schemas.microsoft.com/office/drawing/2014/main" id="{FAB1A2D3-ECC3-4019-839C-9F5B7F8839FE}"/>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7288104">
              <a:off x="15980504" y="22473444"/>
              <a:ext cx="698500" cy="349250"/>
            </a:xfrm>
            <a:prstGeom prst="rect">
              <a:avLst/>
            </a:prstGeom>
            <a:solidFill>
              <a:schemeClr val="bg1">
                <a:alpha val="0"/>
              </a:schemeClr>
            </a:solidFill>
          </p:spPr>
        </p:pic>
        <p:pic>
          <p:nvPicPr>
            <p:cNvPr id="124" name="Grafik 123">
              <a:extLst>
                <a:ext uri="{FF2B5EF4-FFF2-40B4-BE49-F238E27FC236}">
                  <a16:creationId xmlns:a16="http://schemas.microsoft.com/office/drawing/2014/main" id="{AAC47449-0E77-45EF-AB4C-3567980561AB}"/>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6904638">
              <a:off x="15391859" y="22813169"/>
              <a:ext cx="698500" cy="382270"/>
            </a:xfrm>
            <a:prstGeom prst="rect">
              <a:avLst/>
            </a:prstGeom>
            <a:solidFill>
              <a:schemeClr val="bg1">
                <a:alpha val="0"/>
              </a:schemeClr>
            </a:solidFill>
          </p:spPr>
        </p:pic>
        <p:pic>
          <p:nvPicPr>
            <p:cNvPr id="125" name="Grafik 124">
              <a:extLst>
                <a:ext uri="{FF2B5EF4-FFF2-40B4-BE49-F238E27FC236}">
                  <a16:creationId xmlns:a16="http://schemas.microsoft.com/office/drawing/2014/main" id="{FC0A67E3-D7C6-4C7C-B94F-804C66050842}"/>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7509827">
              <a:off x="16738059" y="22357239"/>
              <a:ext cx="698500" cy="349250"/>
            </a:xfrm>
            <a:prstGeom prst="rect">
              <a:avLst/>
            </a:prstGeom>
            <a:solidFill>
              <a:schemeClr val="bg1">
                <a:alpha val="0"/>
              </a:schemeClr>
            </a:solidFill>
          </p:spPr>
        </p:pic>
        <p:pic>
          <p:nvPicPr>
            <p:cNvPr id="126" name="Grafik 125">
              <a:extLst>
                <a:ext uri="{FF2B5EF4-FFF2-40B4-BE49-F238E27FC236}">
                  <a16:creationId xmlns:a16="http://schemas.microsoft.com/office/drawing/2014/main" id="{60CE764A-B33F-48C5-B9DC-CA6E9AA0D34C}"/>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7288104">
              <a:off x="15703009" y="22134354"/>
              <a:ext cx="698500" cy="349250"/>
            </a:xfrm>
            <a:prstGeom prst="rect">
              <a:avLst/>
            </a:prstGeom>
            <a:solidFill>
              <a:schemeClr val="bg1">
                <a:alpha val="0"/>
              </a:schemeClr>
            </a:solidFill>
          </p:spPr>
        </p:pic>
        <p:pic>
          <p:nvPicPr>
            <p:cNvPr id="127" name="Grafik 126">
              <a:extLst>
                <a:ext uri="{FF2B5EF4-FFF2-40B4-BE49-F238E27FC236}">
                  <a16:creationId xmlns:a16="http://schemas.microsoft.com/office/drawing/2014/main" id="{377636EE-23DE-45C7-8A49-E0C4BAF76BB9}"/>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262532">
              <a:off x="16996504" y="25298559"/>
              <a:ext cx="698500" cy="349250"/>
            </a:xfrm>
            <a:prstGeom prst="rect">
              <a:avLst/>
            </a:prstGeom>
            <a:solidFill>
              <a:schemeClr val="bg1">
                <a:alpha val="0"/>
              </a:schemeClr>
            </a:solidFill>
          </p:spPr>
        </p:pic>
        <p:pic>
          <p:nvPicPr>
            <p:cNvPr id="128" name="Grafik 127">
              <a:extLst>
                <a:ext uri="{FF2B5EF4-FFF2-40B4-BE49-F238E27FC236}">
                  <a16:creationId xmlns:a16="http://schemas.microsoft.com/office/drawing/2014/main" id="{A13AAB29-1E6F-4FB8-AC97-F3EF85E236C2}"/>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3383038">
              <a:off x="16282129" y="24933434"/>
              <a:ext cx="698500" cy="349250"/>
            </a:xfrm>
            <a:prstGeom prst="rect">
              <a:avLst/>
            </a:prstGeom>
            <a:solidFill>
              <a:schemeClr val="bg1">
                <a:alpha val="0"/>
              </a:schemeClr>
            </a:solidFill>
          </p:spPr>
        </p:pic>
        <p:pic>
          <p:nvPicPr>
            <p:cNvPr id="129" name="Grafik 128">
              <a:extLst>
                <a:ext uri="{FF2B5EF4-FFF2-40B4-BE49-F238E27FC236}">
                  <a16:creationId xmlns:a16="http://schemas.microsoft.com/office/drawing/2014/main" id="{DC5E7A8D-33E3-43DA-A4F6-8C660165B5E4}"/>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3855832">
              <a:off x="16405954" y="24557514"/>
              <a:ext cx="698500" cy="349250"/>
            </a:xfrm>
            <a:prstGeom prst="rect">
              <a:avLst/>
            </a:prstGeom>
            <a:solidFill>
              <a:schemeClr val="bg1">
                <a:alpha val="0"/>
              </a:schemeClr>
            </a:solidFill>
          </p:spPr>
        </p:pic>
        <p:pic>
          <p:nvPicPr>
            <p:cNvPr id="130" name="Grafik 129">
              <a:extLst>
                <a:ext uri="{FF2B5EF4-FFF2-40B4-BE49-F238E27FC236}">
                  <a16:creationId xmlns:a16="http://schemas.microsoft.com/office/drawing/2014/main" id="{712E7072-C3E8-46CE-B63C-4ED9A867CA11}"/>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3855832">
              <a:off x="15549339" y="23498969"/>
              <a:ext cx="698500" cy="349250"/>
            </a:xfrm>
            <a:prstGeom prst="rect">
              <a:avLst/>
            </a:prstGeom>
            <a:solidFill>
              <a:schemeClr val="bg1">
                <a:alpha val="0"/>
              </a:schemeClr>
            </a:solidFill>
          </p:spPr>
        </p:pic>
        <p:pic>
          <p:nvPicPr>
            <p:cNvPr id="131" name="Grafik 130">
              <a:extLst>
                <a:ext uri="{FF2B5EF4-FFF2-40B4-BE49-F238E27FC236}">
                  <a16:creationId xmlns:a16="http://schemas.microsoft.com/office/drawing/2014/main" id="{665EF16C-8F2D-4FFC-BE1F-4BED9D8F526D}"/>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3634109">
              <a:off x="16771714" y="23958709"/>
              <a:ext cx="698500" cy="349250"/>
            </a:xfrm>
            <a:prstGeom prst="rect">
              <a:avLst/>
            </a:prstGeom>
            <a:solidFill>
              <a:schemeClr val="bg1">
                <a:alpha val="0"/>
              </a:schemeClr>
            </a:solidFill>
          </p:spPr>
        </p:pic>
        <p:pic>
          <p:nvPicPr>
            <p:cNvPr id="132" name="Grafik 131">
              <a:extLst>
                <a:ext uri="{FF2B5EF4-FFF2-40B4-BE49-F238E27FC236}">
                  <a16:creationId xmlns:a16="http://schemas.microsoft.com/office/drawing/2014/main" id="{0FE4F36D-A50E-46CC-92F2-E5944FC6AA04}"/>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3250643">
              <a:off x="15603314" y="24014589"/>
              <a:ext cx="698500" cy="349250"/>
            </a:xfrm>
            <a:prstGeom prst="rect">
              <a:avLst/>
            </a:prstGeom>
            <a:solidFill>
              <a:schemeClr val="bg1">
                <a:alpha val="0"/>
              </a:schemeClr>
            </a:solidFill>
          </p:spPr>
        </p:pic>
        <p:pic>
          <p:nvPicPr>
            <p:cNvPr id="133" name="Grafik 132">
              <a:extLst>
                <a:ext uri="{FF2B5EF4-FFF2-40B4-BE49-F238E27FC236}">
                  <a16:creationId xmlns:a16="http://schemas.microsoft.com/office/drawing/2014/main" id="{5FC14A51-CE16-4CDB-AC5A-456AE23C106D}"/>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3855832">
              <a:off x="16762824" y="23431659"/>
              <a:ext cx="698500" cy="349250"/>
            </a:xfrm>
            <a:prstGeom prst="rect">
              <a:avLst/>
            </a:prstGeom>
            <a:solidFill>
              <a:schemeClr val="bg1">
                <a:alpha val="0"/>
              </a:schemeClr>
            </a:solidFill>
          </p:spPr>
        </p:pic>
        <p:pic>
          <p:nvPicPr>
            <p:cNvPr id="134" name="Grafik 133">
              <a:extLst>
                <a:ext uri="{FF2B5EF4-FFF2-40B4-BE49-F238E27FC236}">
                  <a16:creationId xmlns:a16="http://schemas.microsoft.com/office/drawing/2014/main" id="{221B9AFC-B09B-4FFD-9402-0FFCA5081D40}"/>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3634109">
              <a:off x="15728409" y="23208139"/>
              <a:ext cx="698500" cy="349250"/>
            </a:xfrm>
            <a:prstGeom prst="rect">
              <a:avLst/>
            </a:prstGeom>
            <a:solidFill>
              <a:schemeClr val="bg1">
                <a:alpha val="0"/>
              </a:schemeClr>
            </a:solidFill>
          </p:spPr>
        </p:pic>
        <p:pic>
          <p:nvPicPr>
            <p:cNvPr id="135" name="Grafik 134">
              <a:extLst>
                <a:ext uri="{FF2B5EF4-FFF2-40B4-BE49-F238E27FC236}">
                  <a16:creationId xmlns:a16="http://schemas.microsoft.com/office/drawing/2014/main" id="{87411C03-9E83-45A0-A5D1-542F0CE9A17F}"/>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8418046">
              <a:off x="19990529" y="25539859"/>
              <a:ext cx="698500" cy="349250"/>
            </a:xfrm>
            <a:prstGeom prst="rect">
              <a:avLst/>
            </a:prstGeom>
            <a:solidFill>
              <a:schemeClr val="bg1">
                <a:alpha val="0"/>
              </a:schemeClr>
            </a:solidFill>
          </p:spPr>
        </p:pic>
        <p:pic>
          <p:nvPicPr>
            <p:cNvPr id="136" name="Grafik 135">
              <a:extLst>
                <a:ext uri="{FF2B5EF4-FFF2-40B4-BE49-F238E27FC236}">
                  <a16:creationId xmlns:a16="http://schemas.microsoft.com/office/drawing/2014/main" id="{BEA1A071-0011-45CA-961D-CD6D3ED8DE15}"/>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7945252">
              <a:off x="19864799" y="25245854"/>
              <a:ext cx="698500" cy="349250"/>
            </a:xfrm>
            <a:prstGeom prst="rect">
              <a:avLst/>
            </a:prstGeom>
            <a:solidFill>
              <a:schemeClr val="bg1">
                <a:alpha val="0"/>
              </a:schemeClr>
            </a:solidFill>
          </p:spPr>
        </p:pic>
        <p:pic>
          <p:nvPicPr>
            <p:cNvPr id="137" name="Grafik 136">
              <a:extLst>
                <a:ext uri="{FF2B5EF4-FFF2-40B4-BE49-F238E27FC236}">
                  <a16:creationId xmlns:a16="http://schemas.microsoft.com/office/drawing/2014/main" id="{ED04B561-03D8-4D68-B8E5-D0FA57D10C4B}"/>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8418046">
              <a:off x="19772724" y="24716899"/>
              <a:ext cx="698500" cy="349250"/>
            </a:xfrm>
            <a:prstGeom prst="rect">
              <a:avLst/>
            </a:prstGeom>
            <a:solidFill>
              <a:schemeClr val="bg1">
                <a:alpha val="0"/>
              </a:schemeClr>
            </a:solidFill>
          </p:spPr>
        </p:pic>
        <p:pic>
          <p:nvPicPr>
            <p:cNvPr id="138" name="Grafik 137">
              <a:extLst>
                <a:ext uri="{FF2B5EF4-FFF2-40B4-BE49-F238E27FC236}">
                  <a16:creationId xmlns:a16="http://schemas.microsoft.com/office/drawing/2014/main" id="{E5DB9B66-E9FF-417F-9F08-CD8632D219A2}"/>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8057553">
              <a:off x="20408359" y="24346694"/>
              <a:ext cx="698500" cy="349250"/>
            </a:xfrm>
            <a:prstGeom prst="rect">
              <a:avLst/>
            </a:prstGeom>
            <a:solidFill>
              <a:schemeClr val="bg1">
                <a:alpha val="0"/>
              </a:schemeClr>
            </a:solidFill>
          </p:spPr>
        </p:pic>
        <p:pic>
          <p:nvPicPr>
            <p:cNvPr id="139" name="Grafik 138">
              <a:extLst>
                <a:ext uri="{FF2B5EF4-FFF2-40B4-BE49-F238E27FC236}">
                  <a16:creationId xmlns:a16="http://schemas.microsoft.com/office/drawing/2014/main" id="{4EFD7779-6F60-4BCD-9A49-CD0AAE61F669}"/>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8418046">
              <a:off x="20050854" y="24171434"/>
              <a:ext cx="698500" cy="349250"/>
            </a:xfrm>
            <a:prstGeom prst="rect">
              <a:avLst/>
            </a:prstGeom>
            <a:solidFill>
              <a:schemeClr val="bg1">
                <a:alpha val="0"/>
              </a:schemeClr>
            </a:solidFill>
          </p:spPr>
        </p:pic>
        <p:pic>
          <p:nvPicPr>
            <p:cNvPr id="140" name="Grafik 139">
              <a:extLst>
                <a:ext uri="{FF2B5EF4-FFF2-40B4-BE49-F238E27FC236}">
                  <a16:creationId xmlns:a16="http://schemas.microsoft.com/office/drawing/2014/main" id="{63CCA4E4-AE18-48F1-A589-FDB0B21EE2BE}"/>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8196323">
              <a:off x="19587939" y="23860284"/>
              <a:ext cx="698500" cy="349250"/>
            </a:xfrm>
            <a:prstGeom prst="rect">
              <a:avLst/>
            </a:prstGeom>
            <a:solidFill>
              <a:schemeClr val="bg1">
                <a:alpha val="0"/>
              </a:schemeClr>
            </a:solidFill>
          </p:spPr>
        </p:pic>
        <p:pic>
          <p:nvPicPr>
            <p:cNvPr id="141" name="Grafik 140">
              <a:extLst>
                <a:ext uri="{FF2B5EF4-FFF2-40B4-BE49-F238E27FC236}">
                  <a16:creationId xmlns:a16="http://schemas.microsoft.com/office/drawing/2014/main" id="{327B234D-416E-4D17-8706-B95C6FCDD17F}"/>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8196323">
              <a:off x="19364321" y="23715482"/>
              <a:ext cx="698500" cy="349250"/>
            </a:xfrm>
            <a:prstGeom prst="rect">
              <a:avLst/>
            </a:prstGeom>
            <a:solidFill>
              <a:schemeClr val="bg1">
                <a:alpha val="0"/>
              </a:schemeClr>
            </a:solidFill>
          </p:spPr>
        </p:pic>
        <p:pic>
          <p:nvPicPr>
            <p:cNvPr id="142" name="Grafik 141">
              <a:extLst>
                <a:ext uri="{FF2B5EF4-FFF2-40B4-BE49-F238E27FC236}">
                  <a16:creationId xmlns:a16="http://schemas.microsoft.com/office/drawing/2014/main" id="{6E79F4A8-56CB-4AB9-84FE-F8F08C40A2B3}"/>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635588">
              <a:off x="17894394" y="26089134"/>
              <a:ext cx="698500" cy="349250"/>
            </a:xfrm>
            <a:prstGeom prst="rect">
              <a:avLst/>
            </a:prstGeom>
            <a:solidFill>
              <a:schemeClr val="bg1">
                <a:alpha val="0"/>
              </a:schemeClr>
            </a:solidFill>
          </p:spPr>
        </p:pic>
        <p:pic>
          <p:nvPicPr>
            <p:cNvPr id="143" name="Grafik 142">
              <a:extLst>
                <a:ext uri="{FF2B5EF4-FFF2-40B4-BE49-F238E27FC236}">
                  <a16:creationId xmlns:a16="http://schemas.microsoft.com/office/drawing/2014/main" id="{7E1EDB06-BE31-4BB3-A836-417F282E1AD8}"/>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162794">
              <a:off x="17768664" y="25795129"/>
              <a:ext cx="698500" cy="349250"/>
            </a:xfrm>
            <a:prstGeom prst="rect">
              <a:avLst/>
            </a:prstGeom>
            <a:solidFill>
              <a:schemeClr val="bg1">
                <a:alpha val="0"/>
              </a:schemeClr>
            </a:solidFill>
          </p:spPr>
        </p:pic>
        <p:pic>
          <p:nvPicPr>
            <p:cNvPr id="144" name="Grafik 143">
              <a:extLst>
                <a:ext uri="{FF2B5EF4-FFF2-40B4-BE49-F238E27FC236}">
                  <a16:creationId xmlns:a16="http://schemas.microsoft.com/office/drawing/2014/main" id="{F6BD441B-2594-40E6-8F4E-D3E4ADFFBF60}"/>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635588">
              <a:off x="17892489" y="25419209"/>
              <a:ext cx="698500" cy="349250"/>
            </a:xfrm>
            <a:prstGeom prst="rect">
              <a:avLst/>
            </a:prstGeom>
            <a:solidFill>
              <a:schemeClr val="bg1">
                <a:alpha val="0"/>
              </a:schemeClr>
            </a:solidFill>
          </p:spPr>
        </p:pic>
        <p:pic>
          <p:nvPicPr>
            <p:cNvPr id="145" name="Grafik 144">
              <a:extLst>
                <a:ext uri="{FF2B5EF4-FFF2-40B4-BE49-F238E27FC236}">
                  <a16:creationId xmlns:a16="http://schemas.microsoft.com/office/drawing/2014/main" id="{C99ACB3E-027A-409A-BC98-EB962E1F3468}"/>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275095">
              <a:off x="17675319" y="25097899"/>
              <a:ext cx="698500" cy="349250"/>
            </a:xfrm>
            <a:prstGeom prst="rect">
              <a:avLst/>
            </a:prstGeom>
            <a:solidFill>
              <a:schemeClr val="bg1">
                <a:alpha val="0"/>
              </a:schemeClr>
            </a:solidFill>
          </p:spPr>
        </p:pic>
        <p:pic>
          <p:nvPicPr>
            <p:cNvPr id="146" name="Grafik 145">
              <a:extLst>
                <a:ext uri="{FF2B5EF4-FFF2-40B4-BE49-F238E27FC236}">
                  <a16:creationId xmlns:a16="http://schemas.microsoft.com/office/drawing/2014/main" id="{00D6224C-6C42-4547-8A46-A85704C90E91}"/>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635588">
              <a:off x="17954719" y="24720709"/>
              <a:ext cx="698500" cy="349250"/>
            </a:xfrm>
            <a:prstGeom prst="rect">
              <a:avLst/>
            </a:prstGeom>
            <a:solidFill>
              <a:schemeClr val="bg1">
                <a:alpha val="0"/>
              </a:schemeClr>
            </a:solidFill>
          </p:spPr>
        </p:pic>
        <p:pic>
          <p:nvPicPr>
            <p:cNvPr id="147" name="Grafik 146">
              <a:extLst>
                <a:ext uri="{FF2B5EF4-FFF2-40B4-BE49-F238E27FC236}">
                  <a16:creationId xmlns:a16="http://schemas.microsoft.com/office/drawing/2014/main" id="{7F0CBB32-F875-47C1-81A0-9DDD0D0C4703}"/>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413865">
              <a:off x="17491804" y="24409559"/>
              <a:ext cx="698500" cy="349250"/>
            </a:xfrm>
            <a:prstGeom prst="rect">
              <a:avLst/>
            </a:prstGeom>
            <a:solidFill>
              <a:schemeClr val="bg1">
                <a:alpha val="0"/>
              </a:schemeClr>
            </a:solidFill>
          </p:spPr>
        </p:pic>
        <p:pic>
          <p:nvPicPr>
            <p:cNvPr id="148" name="Grafik 147">
              <a:extLst>
                <a:ext uri="{FF2B5EF4-FFF2-40B4-BE49-F238E27FC236}">
                  <a16:creationId xmlns:a16="http://schemas.microsoft.com/office/drawing/2014/main" id="{82FA1B99-EF56-48FB-80DE-87A5A25BB476}"/>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413865">
              <a:off x="17214309" y="24070469"/>
              <a:ext cx="698500" cy="349250"/>
            </a:xfrm>
            <a:prstGeom prst="rect">
              <a:avLst/>
            </a:prstGeom>
            <a:solidFill>
              <a:schemeClr val="bg1">
                <a:alpha val="0"/>
              </a:schemeClr>
            </a:solidFill>
          </p:spPr>
        </p:pic>
        <p:pic>
          <p:nvPicPr>
            <p:cNvPr id="149" name="Grafik 148">
              <a:extLst>
                <a:ext uri="{FF2B5EF4-FFF2-40B4-BE49-F238E27FC236}">
                  <a16:creationId xmlns:a16="http://schemas.microsoft.com/office/drawing/2014/main" id="{FE3D8A9D-F0DC-4D87-8665-A6FD48DACF2B}"/>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0428448">
              <a:off x="19009454" y="26089769"/>
              <a:ext cx="698500" cy="349250"/>
            </a:xfrm>
            <a:prstGeom prst="rect">
              <a:avLst/>
            </a:prstGeom>
            <a:solidFill>
              <a:schemeClr val="bg1">
                <a:alpha val="0"/>
              </a:schemeClr>
            </a:solidFill>
          </p:spPr>
        </p:pic>
        <p:pic>
          <p:nvPicPr>
            <p:cNvPr id="150" name="Grafik 149">
              <a:extLst>
                <a:ext uri="{FF2B5EF4-FFF2-40B4-BE49-F238E27FC236}">
                  <a16:creationId xmlns:a16="http://schemas.microsoft.com/office/drawing/2014/main" id="{1B36472B-C244-42B7-B386-495B19E1598F}"/>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9955654">
              <a:off x="18883724" y="25795764"/>
              <a:ext cx="698500" cy="349250"/>
            </a:xfrm>
            <a:prstGeom prst="rect">
              <a:avLst/>
            </a:prstGeom>
            <a:solidFill>
              <a:schemeClr val="bg1">
                <a:alpha val="0"/>
              </a:schemeClr>
            </a:solidFill>
          </p:spPr>
        </p:pic>
        <p:pic>
          <p:nvPicPr>
            <p:cNvPr id="151" name="Grafik 150">
              <a:extLst>
                <a:ext uri="{FF2B5EF4-FFF2-40B4-BE49-F238E27FC236}">
                  <a16:creationId xmlns:a16="http://schemas.microsoft.com/office/drawing/2014/main" id="{B3335B2E-579D-4918-A8D1-3154DA827FD0}"/>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0428448">
              <a:off x="19007549" y="25419844"/>
              <a:ext cx="698500" cy="349250"/>
            </a:xfrm>
            <a:prstGeom prst="rect">
              <a:avLst/>
            </a:prstGeom>
            <a:solidFill>
              <a:schemeClr val="bg1">
                <a:alpha val="0"/>
              </a:schemeClr>
            </a:solidFill>
          </p:spPr>
        </p:pic>
        <p:pic>
          <p:nvPicPr>
            <p:cNvPr id="152" name="Grafik 151">
              <a:extLst>
                <a:ext uri="{FF2B5EF4-FFF2-40B4-BE49-F238E27FC236}">
                  <a16:creationId xmlns:a16="http://schemas.microsoft.com/office/drawing/2014/main" id="{867A456E-3EFE-4D3E-8A95-579787D0F4F9}"/>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0067955">
              <a:off x="18790379" y="25098534"/>
              <a:ext cx="698500" cy="349250"/>
            </a:xfrm>
            <a:prstGeom prst="rect">
              <a:avLst/>
            </a:prstGeom>
            <a:solidFill>
              <a:schemeClr val="bg1">
                <a:alpha val="0"/>
              </a:schemeClr>
            </a:solidFill>
          </p:spPr>
        </p:pic>
        <p:pic>
          <p:nvPicPr>
            <p:cNvPr id="153" name="Grafik 152">
              <a:extLst>
                <a:ext uri="{FF2B5EF4-FFF2-40B4-BE49-F238E27FC236}">
                  <a16:creationId xmlns:a16="http://schemas.microsoft.com/office/drawing/2014/main" id="{33BBA244-7CD9-4ADE-9D75-5012DC77B0EF}"/>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0428448">
              <a:off x="19069779" y="24721344"/>
              <a:ext cx="698500" cy="349250"/>
            </a:xfrm>
            <a:prstGeom prst="rect">
              <a:avLst/>
            </a:prstGeom>
            <a:solidFill>
              <a:schemeClr val="bg1">
                <a:alpha val="0"/>
              </a:schemeClr>
            </a:solidFill>
          </p:spPr>
        </p:pic>
        <p:pic>
          <p:nvPicPr>
            <p:cNvPr id="154" name="Grafik 153">
              <a:extLst>
                <a:ext uri="{FF2B5EF4-FFF2-40B4-BE49-F238E27FC236}">
                  <a16:creationId xmlns:a16="http://schemas.microsoft.com/office/drawing/2014/main" id="{2562F295-7320-4DEA-A2B9-D1C711C004AE}"/>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0206725">
              <a:off x="18606864" y="24410194"/>
              <a:ext cx="698500" cy="349250"/>
            </a:xfrm>
            <a:prstGeom prst="rect">
              <a:avLst/>
            </a:prstGeom>
            <a:solidFill>
              <a:schemeClr val="bg1">
                <a:alpha val="0"/>
              </a:schemeClr>
            </a:solidFill>
          </p:spPr>
        </p:pic>
        <p:pic>
          <p:nvPicPr>
            <p:cNvPr id="155" name="Grafik 154">
              <a:extLst>
                <a:ext uri="{FF2B5EF4-FFF2-40B4-BE49-F238E27FC236}">
                  <a16:creationId xmlns:a16="http://schemas.microsoft.com/office/drawing/2014/main" id="{A797A09B-0B11-43D1-84FB-8791D4623EE8}"/>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0428448">
              <a:off x="19364419" y="24293989"/>
              <a:ext cx="698500" cy="349250"/>
            </a:xfrm>
            <a:prstGeom prst="rect">
              <a:avLst/>
            </a:prstGeom>
            <a:solidFill>
              <a:schemeClr val="bg1">
                <a:alpha val="0"/>
              </a:schemeClr>
            </a:solidFill>
          </p:spPr>
        </p:pic>
        <p:pic>
          <p:nvPicPr>
            <p:cNvPr id="156" name="Grafik 155">
              <a:extLst>
                <a:ext uri="{FF2B5EF4-FFF2-40B4-BE49-F238E27FC236}">
                  <a16:creationId xmlns:a16="http://schemas.microsoft.com/office/drawing/2014/main" id="{9C17E9C5-F3F7-44E9-A18C-16D811685ADD}"/>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0206725">
              <a:off x="18329369" y="24071104"/>
              <a:ext cx="698500" cy="349250"/>
            </a:xfrm>
            <a:prstGeom prst="rect">
              <a:avLst/>
            </a:prstGeom>
            <a:solidFill>
              <a:schemeClr val="bg1">
                <a:alpha val="0"/>
              </a:schemeClr>
            </a:solidFill>
          </p:spPr>
        </p:pic>
        <p:pic>
          <p:nvPicPr>
            <p:cNvPr id="157" name="Grafik 156">
              <a:extLst>
                <a:ext uri="{FF2B5EF4-FFF2-40B4-BE49-F238E27FC236}">
                  <a16:creationId xmlns:a16="http://schemas.microsoft.com/office/drawing/2014/main" id="{5A1DD186-2653-486B-9DC3-8FD524063B74}"/>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6750516">
              <a:off x="20898579" y="24346694"/>
              <a:ext cx="698500" cy="349250"/>
            </a:xfrm>
            <a:prstGeom prst="rect">
              <a:avLst/>
            </a:prstGeom>
            <a:solidFill>
              <a:schemeClr val="bg1">
                <a:alpha val="0"/>
              </a:schemeClr>
            </a:solidFill>
          </p:spPr>
        </p:pic>
        <p:pic>
          <p:nvPicPr>
            <p:cNvPr id="158" name="Grafik 157">
              <a:extLst>
                <a:ext uri="{FF2B5EF4-FFF2-40B4-BE49-F238E27FC236}">
                  <a16:creationId xmlns:a16="http://schemas.microsoft.com/office/drawing/2014/main" id="{027FE8BF-40CB-415B-8E26-6BB4B899199C}"/>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0568228">
              <a:off x="18018854" y="22228334"/>
              <a:ext cx="698500" cy="349250"/>
            </a:xfrm>
            <a:prstGeom prst="rect">
              <a:avLst/>
            </a:prstGeom>
            <a:solidFill>
              <a:schemeClr val="bg1">
                <a:alpha val="0"/>
              </a:schemeClr>
            </a:solidFill>
          </p:spPr>
        </p:pic>
        <p:pic>
          <p:nvPicPr>
            <p:cNvPr id="159" name="Grafik 158">
              <a:extLst>
                <a:ext uri="{FF2B5EF4-FFF2-40B4-BE49-F238E27FC236}">
                  <a16:creationId xmlns:a16="http://schemas.microsoft.com/office/drawing/2014/main" id="{243C1374-7E47-4D86-8C59-5687E7E35DEB}"/>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4770540">
              <a:off x="17103751" y="23583296"/>
              <a:ext cx="698500" cy="349250"/>
            </a:xfrm>
            <a:prstGeom prst="rect">
              <a:avLst/>
            </a:prstGeom>
            <a:solidFill>
              <a:schemeClr val="bg1">
                <a:alpha val="0"/>
              </a:schemeClr>
            </a:solidFill>
          </p:spPr>
        </p:pic>
        <p:pic>
          <p:nvPicPr>
            <p:cNvPr id="160" name="Grafik 159">
              <a:extLst>
                <a:ext uri="{FF2B5EF4-FFF2-40B4-BE49-F238E27FC236}">
                  <a16:creationId xmlns:a16="http://schemas.microsoft.com/office/drawing/2014/main" id="{E09CDA73-6824-4750-83A0-43A0605C1DD2}"/>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378277">
              <a:off x="18497645" y="21263440"/>
              <a:ext cx="698500" cy="349250"/>
            </a:xfrm>
            <a:prstGeom prst="rect">
              <a:avLst/>
            </a:prstGeom>
            <a:solidFill>
              <a:schemeClr val="bg1">
                <a:alpha val="0"/>
              </a:schemeClr>
            </a:solidFill>
          </p:spPr>
        </p:pic>
        <p:pic>
          <p:nvPicPr>
            <p:cNvPr id="161" name="Grafik 160">
              <a:extLst>
                <a:ext uri="{FF2B5EF4-FFF2-40B4-BE49-F238E27FC236}">
                  <a16:creationId xmlns:a16="http://schemas.microsoft.com/office/drawing/2014/main" id="{8DAB2E46-13FD-4AE5-8E82-606F397B6EC7}"/>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262532">
              <a:off x="17058330" y="24882049"/>
              <a:ext cx="698500" cy="349250"/>
            </a:xfrm>
            <a:prstGeom prst="rect">
              <a:avLst/>
            </a:prstGeom>
            <a:solidFill>
              <a:schemeClr val="bg1">
                <a:alpha val="0"/>
              </a:schemeClr>
            </a:solidFill>
          </p:spPr>
        </p:pic>
        <p:pic>
          <p:nvPicPr>
            <p:cNvPr id="165" name="Grafik 164">
              <a:extLst>
                <a:ext uri="{FF2B5EF4-FFF2-40B4-BE49-F238E27FC236}">
                  <a16:creationId xmlns:a16="http://schemas.microsoft.com/office/drawing/2014/main" id="{F24C12CE-AC8C-4A2B-A194-6F80917B3672}"/>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3250643">
              <a:off x="16070680" y="24017000"/>
              <a:ext cx="698500" cy="349250"/>
            </a:xfrm>
            <a:prstGeom prst="rect">
              <a:avLst/>
            </a:prstGeom>
            <a:solidFill>
              <a:schemeClr val="bg1">
                <a:alpha val="0"/>
              </a:schemeClr>
            </a:solidFill>
          </p:spPr>
        </p:pic>
        <p:pic>
          <p:nvPicPr>
            <p:cNvPr id="166" name="Grafik 165">
              <a:extLst>
                <a:ext uri="{FF2B5EF4-FFF2-40B4-BE49-F238E27FC236}">
                  <a16:creationId xmlns:a16="http://schemas.microsoft.com/office/drawing/2014/main" id="{5C052F85-D8ED-4DA2-AACD-EA51F4C40CDD}"/>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3250643">
              <a:off x="15680679" y="24409559"/>
              <a:ext cx="698500" cy="349250"/>
            </a:xfrm>
            <a:prstGeom prst="rect">
              <a:avLst/>
            </a:prstGeom>
            <a:solidFill>
              <a:schemeClr val="bg1">
                <a:alpha val="0"/>
              </a:schemeClr>
            </a:solidFill>
          </p:spPr>
        </p:pic>
        <p:pic>
          <p:nvPicPr>
            <p:cNvPr id="167" name="Grafik 166">
              <a:extLst>
                <a:ext uri="{FF2B5EF4-FFF2-40B4-BE49-F238E27FC236}">
                  <a16:creationId xmlns:a16="http://schemas.microsoft.com/office/drawing/2014/main" id="{DE400EF7-899B-415B-B4DE-43E6E908C1CB}"/>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7945252">
              <a:off x="20315524" y="24874107"/>
              <a:ext cx="698500" cy="349250"/>
            </a:xfrm>
            <a:prstGeom prst="rect">
              <a:avLst/>
            </a:prstGeom>
            <a:solidFill>
              <a:schemeClr val="bg1">
                <a:alpha val="0"/>
              </a:schemeClr>
            </a:solidFill>
          </p:spPr>
        </p:pic>
        <p:pic>
          <p:nvPicPr>
            <p:cNvPr id="169" name="Grafik 168">
              <a:extLst>
                <a:ext uri="{FF2B5EF4-FFF2-40B4-BE49-F238E27FC236}">
                  <a16:creationId xmlns:a16="http://schemas.microsoft.com/office/drawing/2014/main" id="{F486E3EE-B19F-4BA4-AC0F-0D99736D4287}"/>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936580">
              <a:off x="19978632" y="20802774"/>
              <a:ext cx="698500" cy="349250"/>
            </a:xfrm>
            <a:prstGeom prst="rect">
              <a:avLst/>
            </a:prstGeom>
            <a:solidFill>
              <a:schemeClr val="bg1">
                <a:alpha val="0"/>
              </a:schemeClr>
            </a:solidFill>
          </p:spPr>
        </p:pic>
        <p:pic>
          <p:nvPicPr>
            <p:cNvPr id="176" name="Grafik 175">
              <a:extLst>
                <a:ext uri="{FF2B5EF4-FFF2-40B4-BE49-F238E27FC236}">
                  <a16:creationId xmlns:a16="http://schemas.microsoft.com/office/drawing/2014/main" id="{4BAE749C-DF02-4301-B4C6-AC0DB8C89DC5}"/>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6771782">
              <a:off x="17063479" y="23026461"/>
              <a:ext cx="698500" cy="349250"/>
            </a:xfrm>
            <a:prstGeom prst="rect">
              <a:avLst/>
            </a:prstGeom>
            <a:solidFill>
              <a:schemeClr val="bg1">
                <a:alpha val="0"/>
              </a:schemeClr>
            </a:solidFill>
          </p:spPr>
        </p:pic>
        <p:pic>
          <p:nvPicPr>
            <p:cNvPr id="192" name="Grafik 191">
              <a:extLst>
                <a:ext uri="{FF2B5EF4-FFF2-40B4-BE49-F238E27FC236}">
                  <a16:creationId xmlns:a16="http://schemas.microsoft.com/office/drawing/2014/main" id="{7CBCC9F7-B348-436E-88C1-AD611DD6614C}"/>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355929">
              <a:off x="17674890" y="23990027"/>
              <a:ext cx="698500" cy="349250"/>
            </a:xfrm>
            <a:prstGeom prst="rect">
              <a:avLst/>
            </a:prstGeom>
            <a:solidFill>
              <a:schemeClr val="bg1">
                <a:alpha val="0"/>
              </a:schemeClr>
            </a:solidFill>
          </p:spPr>
        </p:pic>
        <p:pic>
          <p:nvPicPr>
            <p:cNvPr id="193" name="Grafik 192">
              <a:extLst>
                <a:ext uri="{FF2B5EF4-FFF2-40B4-BE49-F238E27FC236}">
                  <a16:creationId xmlns:a16="http://schemas.microsoft.com/office/drawing/2014/main" id="{0AF44CBB-E8C8-411D-8F40-6F80D039964E}"/>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635588">
              <a:off x="16893287" y="24384202"/>
              <a:ext cx="698500" cy="349250"/>
            </a:xfrm>
            <a:prstGeom prst="rect">
              <a:avLst/>
            </a:prstGeom>
            <a:solidFill>
              <a:schemeClr val="bg1">
                <a:alpha val="0"/>
              </a:schemeClr>
            </a:solidFill>
          </p:spPr>
        </p:pic>
        <p:pic>
          <p:nvPicPr>
            <p:cNvPr id="194" name="Grafik 193">
              <a:extLst>
                <a:ext uri="{FF2B5EF4-FFF2-40B4-BE49-F238E27FC236}">
                  <a16:creationId xmlns:a16="http://schemas.microsoft.com/office/drawing/2014/main" id="{8A2EB916-8BB7-43DE-A610-646ECEE52EF7}"/>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0999163">
              <a:off x="18375895" y="25356448"/>
              <a:ext cx="698500" cy="349250"/>
            </a:xfrm>
            <a:prstGeom prst="rect">
              <a:avLst/>
            </a:prstGeom>
            <a:solidFill>
              <a:schemeClr val="bg1">
                <a:alpha val="0"/>
              </a:schemeClr>
            </a:solidFill>
          </p:spPr>
        </p:pic>
        <p:pic>
          <p:nvPicPr>
            <p:cNvPr id="195" name="Grafik 194">
              <a:extLst>
                <a:ext uri="{FF2B5EF4-FFF2-40B4-BE49-F238E27FC236}">
                  <a16:creationId xmlns:a16="http://schemas.microsoft.com/office/drawing/2014/main" id="{FD9262D1-7FBC-475E-B60D-317D152B72C4}"/>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18423397" y="25687524"/>
              <a:ext cx="698500" cy="345954"/>
            </a:xfrm>
            <a:prstGeom prst="rect">
              <a:avLst/>
            </a:prstGeom>
            <a:solidFill>
              <a:schemeClr val="bg1">
                <a:alpha val="0"/>
              </a:schemeClr>
            </a:solidFill>
          </p:spPr>
        </p:pic>
        <p:pic>
          <p:nvPicPr>
            <p:cNvPr id="197" name="Grafik 196">
              <a:extLst>
                <a:ext uri="{FF2B5EF4-FFF2-40B4-BE49-F238E27FC236}">
                  <a16:creationId xmlns:a16="http://schemas.microsoft.com/office/drawing/2014/main" id="{FDFE6D74-E1CD-4428-83B6-699DE4F1045E}"/>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589303" y="20501766"/>
              <a:ext cx="698500" cy="349250"/>
            </a:xfrm>
            <a:prstGeom prst="rect">
              <a:avLst/>
            </a:prstGeom>
            <a:solidFill>
              <a:schemeClr val="bg1">
                <a:alpha val="0"/>
              </a:schemeClr>
            </a:solidFill>
          </p:spPr>
        </p:pic>
        <p:pic>
          <p:nvPicPr>
            <p:cNvPr id="198" name="Grafik 197">
              <a:extLst>
                <a:ext uri="{FF2B5EF4-FFF2-40B4-BE49-F238E27FC236}">
                  <a16:creationId xmlns:a16="http://schemas.microsoft.com/office/drawing/2014/main" id="{3CE1BB97-E5F7-4588-8F56-163D21CAA169}"/>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731040" y="21518289"/>
              <a:ext cx="698500" cy="349250"/>
            </a:xfrm>
            <a:prstGeom prst="rect">
              <a:avLst/>
            </a:prstGeom>
            <a:solidFill>
              <a:schemeClr val="bg1">
                <a:alpha val="0"/>
              </a:schemeClr>
            </a:solidFill>
          </p:spPr>
        </p:pic>
        <p:pic>
          <p:nvPicPr>
            <p:cNvPr id="199" name="Grafik 198">
              <a:extLst>
                <a:ext uri="{FF2B5EF4-FFF2-40B4-BE49-F238E27FC236}">
                  <a16:creationId xmlns:a16="http://schemas.microsoft.com/office/drawing/2014/main" id="{6D9B6ECA-BA34-4EDE-A688-779C853B8C48}"/>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162936" y="21818379"/>
              <a:ext cx="698500" cy="349250"/>
            </a:xfrm>
            <a:prstGeom prst="rect">
              <a:avLst/>
            </a:prstGeom>
            <a:solidFill>
              <a:schemeClr val="bg1">
                <a:alpha val="0"/>
              </a:schemeClr>
            </a:solidFill>
          </p:spPr>
        </p:pic>
        <p:pic>
          <p:nvPicPr>
            <p:cNvPr id="200" name="Grafik 199">
              <a:extLst>
                <a:ext uri="{FF2B5EF4-FFF2-40B4-BE49-F238E27FC236}">
                  <a16:creationId xmlns:a16="http://schemas.microsoft.com/office/drawing/2014/main" id="{9AEF87FD-0357-4516-9CF2-3AACA33A9186}"/>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396930">
              <a:off x="20402598" y="21385787"/>
              <a:ext cx="698500" cy="349250"/>
            </a:xfrm>
            <a:prstGeom prst="rect">
              <a:avLst/>
            </a:prstGeom>
            <a:solidFill>
              <a:schemeClr val="bg1">
                <a:alpha val="0"/>
              </a:schemeClr>
            </a:solidFill>
          </p:spPr>
        </p:pic>
        <p:pic>
          <p:nvPicPr>
            <p:cNvPr id="201" name="Grafik 200">
              <a:extLst>
                <a:ext uri="{FF2B5EF4-FFF2-40B4-BE49-F238E27FC236}">
                  <a16:creationId xmlns:a16="http://schemas.microsoft.com/office/drawing/2014/main" id="{291353BC-FDBE-4E83-809E-DBA2D21EB4D8}"/>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2262532">
              <a:off x="17073911" y="25631124"/>
              <a:ext cx="698500" cy="349250"/>
            </a:xfrm>
            <a:prstGeom prst="rect">
              <a:avLst/>
            </a:prstGeom>
            <a:solidFill>
              <a:schemeClr val="bg1">
                <a:alpha val="0"/>
              </a:schemeClr>
            </a:solidFill>
          </p:spPr>
        </p:pic>
        <p:pic>
          <p:nvPicPr>
            <p:cNvPr id="202" name="Grafik 201">
              <a:extLst>
                <a:ext uri="{FF2B5EF4-FFF2-40B4-BE49-F238E27FC236}">
                  <a16:creationId xmlns:a16="http://schemas.microsoft.com/office/drawing/2014/main" id="{9908699A-5DA8-43EA-BF6C-4E23B371FDA5}"/>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6904638">
              <a:off x="15439422" y="22065026"/>
              <a:ext cx="698500" cy="382270"/>
            </a:xfrm>
            <a:prstGeom prst="rect">
              <a:avLst/>
            </a:prstGeom>
            <a:solidFill>
              <a:schemeClr val="bg1">
                <a:alpha val="0"/>
              </a:schemeClr>
            </a:solidFill>
          </p:spPr>
        </p:pic>
        <p:pic>
          <p:nvPicPr>
            <p:cNvPr id="203" name="Grafik 202">
              <a:extLst>
                <a:ext uri="{FF2B5EF4-FFF2-40B4-BE49-F238E27FC236}">
                  <a16:creationId xmlns:a16="http://schemas.microsoft.com/office/drawing/2014/main" id="{869FD02C-24C9-4AA4-952E-ECF820763963}"/>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8418046">
              <a:off x="20547077" y="25061764"/>
              <a:ext cx="698500" cy="349250"/>
            </a:xfrm>
            <a:prstGeom prst="rect">
              <a:avLst/>
            </a:prstGeom>
            <a:solidFill>
              <a:schemeClr val="bg1">
                <a:alpha val="0"/>
              </a:schemeClr>
            </a:solidFill>
          </p:spPr>
        </p:pic>
        <p:pic>
          <p:nvPicPr>
            <p:cNvPr id="204" name="Grafik 203">
              <a:extLst>
                <a:ext uri="{FF2B5EF4-FFF2-40B4-BE49-F238E27FC236}">
                  <a16:creationId xmlns:a16="http://schemas.microsoft.com/office/drawing/2014/main" id="{E271D621-A6F1-4B6E-9467-211A14208231}"/>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226565">
              <a:off x="19521827" y="22446533"/>
              <a:ext cx="698500" cy="349250"/>
            </a:xfrm>
            <a:prstGeom prst="rect">
              <a:avLst/>
            </a:prstGeom>
            <a:solidFill>
              <a:schemeClr val="bg1">
                <a:alpha val="0"/>
              </a:schemeClr>
            </a:solidFill>
          </p:spPr>
        </p:pic>
        <p:pic>
          <p:nvPicPr>
            <p:cNvPr id="205" name="Grafik 204">
              <a:extLst>
                <a:ext uri="{FF2B5EF4-FFF2-40B4-BE49-F238E27FC236}">
                  <a16:creationId xmlns:a16="http://schemas.microsoft.com/office/drawing/2014/main" id="{868969CF-1BD5-4968-B12B-4239447A2959}"/>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8553838">
              <a:off x="18960434" y="23998632"/>
              <a:ext cx="698500" cy="349250"/>
            </a:xfrm>
            <a:prstGeom prst="rect">
              <a:avLst/>
            </a:prstGeom>
            <a:solidFill>
              <a:schemeClr val="bg1">
                <a:alpha val="0"/>
              </a:schemeClr>
            </a:solidFill>
          </p:spPr>
        </p:pic>
        <p:pic>
          <p:nvPicPr>
            <p:cNvPr id="206" name="Grafik 205">
              <a:extLst>
                <a:ext uri="{FF2B5EF4-FFF2-40B4-BE49-F238E27FC236}">
                  <a16:creationId xmlns:a16="http://schemas.microsoft.com/office/drawing/2014/main" id="{AE8A4273-073C-4523-86A5-79D197F60ACE}"/>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9035869">
              <a:off x="19521828" y="25136972"/>
              <a:ext cx="698500" cy="349250"/>
            </a:xfrm>
            <a:prstGeom prst="rect">
              <a:avLst/>
            </a:prstGeom>
            <a:solidFill>
              <a:schemeClr val="bg1">
                <a:alpha val="0"/>
              </a:schemeClr>
            </a:solidFill>
          </p:spPr>
        </p:pic>
        <p:pic>
          <p:nvPicPr>
            <p:cNvPr id="207" name="Grafik 206">
              <a:extLst>
                <a:ext uri="{FF2B5EF4-FFF2-40B4-BE49-F238E27FC236}">
                  <a16:creationId xmlns:a16="http://schemas.microsoft.com/office/drawing/2014/main" id="{B922972E-8765-44B2-8942-3BFAAA45FB3F}"/>
                </a:ext>
              </a:extLst>
            </p:cNvPr>
            <p:cNvPicPr/>
            <p:nvPr/>
          </p:nvPicPr>
          <p:blipFill>
            <a:blip r:embed="rId5" cstate="print">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255834" y="20631944"/>
              <a:ext cx="698500" cy="349250"/>
            </a:xfrm>
            <a:prstGeom prst="rect">
              <a:avLst/>
            </a:prstGeom>
            <a:solidFill>
              <a:schemeClr val="bg1">
                <a:alpha val="0"/>
              </a:schemeClr>
            </a:solidFill>
          </p:spPr>
        </p:pic>
        <p:pic>
          <p:nvPicPr>
            <p:cNvPr id="208" name="Grafik 207">
              <a:extLst>
                <a:ext uri="{FF2B5EF4-FFF2-40B4-BE49-F238E27FC236}">
                  <a16:creationId xmlns:a16="http://schemas.microsoft.com/office/drawing/2014/main" id="{05AC7F26-EAE4-4225-A4CE-A8A1B0C78CF5}"/>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2704070">
              <a:off x="20000016" y="22572344"/>
              <a:ext cx="698500" cy="349250"/>
            </a:xfrm>
            <a:prstGeom prst="rect">
              <a:avLst/>
            </a:prstGeom>
            <a:solidFill>
              <a:schemeClr val="bg1">
                <a:alpha val="0"/>
              </a:schemeClr>
            </a:solidFill>
          </p:spPr>
        </p:pic>
        <p:pic>
          <p:nvPicPr>
            <p:cNvPr id="209" name="Grafik 208">
              <a:extLst>
                <a:ext uri="{FF2B5EF4-FFF2-40B4-BE49-F238E27FC236}">
                  <a16:creationId xmlns:a16="http://schemas.microsoft.com/office/drawing/2014/main" id="{5B52E5C6-5F68-43D1-A2F0-8F8CEE2A7844}"/>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1618653">
              <a:off x="20123841" y="22196424"/>
              <a:ext cx="698500" cy="349250"/>
            </a:xfrm>
            <a:prstGeom prst="rect">
              <a:avLst/>
            </a:prstGeom>
            <a:solidFill>
              <a:schemeClr val="bg1">
                <a:alpha val="0"/>
              </a:schemeClr>
            </a:solidFill>
          </p:spPr>
        </p:pic>
        <p:pic>
          <p:nvPicPr>
            <p:cNvPr id="210" name="Grafik 209">
              <a:extLst>
                <a:ext uri="{FF2B5EF4-FFF2-40B4-BE49-F238E27FC236}">
                  <a16:creationId xmlns:a16="http://schemas.microsoft.com/office/drawing/2014/main" id="{C3ECB5B2-96A9-4524-81D3-19C3CB626540}"/>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2818758">
              <a:off x="20535630" y="22084716"/>
              <a:ext cx="698500" cy="349250"/>
            </a:xfrm>
            <a:prstGeom prst="rect">
              <a:avLst/>
            </a:prstGeom>
            <a:solidFill>
              <a:schemeClr val="bg1">
                <a:alpha val="0"/>
              </a:schemeClr>
            </a:solidFill>
          </p:spPr>
        </p:pic>
        <p:pic>
          <p:nvPicPr>
            <p:cNvPr id="211" name="Grafik 210">
              <a:extLst>
                <a:ext uri="{FF2B5EF4-FFF2-40B4-BE49-F238E27FC236}">
                  <a16:creationId xmlns:a16="http://schemas.microsoft.com/office/drawing/2014/main" id="{2FD9728D-1571-4570-BD33-449086C964D0}"/>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6943137">
              <a:off x="20983179" y="23777868"/>
              <a:ext cx="698500" cy="349250"/>
            </a:xfrm>
            <a:prstGeom prst="rect">
              <a:avLst/>
            </a:prstGeom>
            <a:solidFill>
              <a:schemeClr val="bg1">
                <a:alpha val="0"/>
              </a:schemeClr>
            </a:solidFill>
          </p:spPr>
        </p:pic>
        <p:pic>
          <p:nvPicPr>
            <p:cNvPr id="212" name="Grafik 211">
              <a:extLst>
                <a:ext uri="{FF2B5EF4-FFF2-40B4-BE49-F238E27FC236}">
                  <a16:creationId xmlns:a16="http://schemas.microsoft.com/office/drawing/2014/main" id="{A12B1269-0DA2-47A1-945D-50AE724D7774}"/>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7699255">
              <a:off x="20086376" y="23504524"/>
              <a:ext cx="698500" cy="349250"/>
            </a:xfrm>
            <a:prstGeom prst="rect">
              <a:avLst/>
            </a:prstGeom>
            <a:solidFill>
              <a:schemeClr val="bg1">
                <a:alpha val="0"/>
              </a:schemeClr>
            </a:solidFill>
          </p:spPr>
        </p:pic>
        <p:pic>
          <p:nvPicPr>
            <p:cNvPr id="213" name="Grafik 212">
              <a:extLst>
                <a:ext uri="{FF2B5EF4-FFF2-40B4-BE49-F238E27FC236}">
                  <a16:creationId xmlns:a16="http://schemas.microsoft.com/office/drawing/2014/main" id="{79C994E0-7BC3-4DE3-9FDD-68DC7506A703}"/>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5739926">
              <a:off x="20831866" y="23406734"/>
              <a:ext cx="698500" cy="349250"/>
            </a:xfrm>
            <a:prstGeom prst="rect">
              <a:avLst/>
            </a:prstGeom>
            <a:solidFill>
              <a:schemeClr val="bg1">
                <a:alpha val="0"/>
              </a:schemeClr>
            </a:solidFill>
          </p:spPr>
        </p:pic>
        <p:pic>
          <p:nvPicPr>
            <p:cNvPr id="214" name="Grafik 213">
              <a:extLst>
                <a:ext uri="{FF2B5EF4-FFF2-40B4-BE49-F238E27FC236}">
                  <a16:creationId xmlns:a16="http://schemas.microsoft.com/office/drawing/2014/main" id="{EB0DD9AF-09E3-4B9A-B96B-64D003D759BA}"/>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5878696">
              <a:off x="20648351" y="22718394"/>
              <a:ext cx="698500" cy="349250"/>
            </a:xfrm>
            <a:prstGeom prst="rect">
              <a:avLst/>
            </a:prstGeom>
            <a:solidFill>
              <a:schemeClr val="bg1">
                <a:alpha val="0"/>
              </a:schemeClr>
            </a:solidFill>
          </p:spPr>
        </p:pic>
        <p:pic>
          <p:nvPicPr>
            <p:cNvPr id="215" name="Grafik 214">
              <a:extLst>
                <a:ext uri="{FF2B5EF4-FFF2-40B4-BE49-F238E27FC236}">
                  <a16:creationId xmlns:a16="http://schemas.microsoft.com/office/drawing/2014/main" id="{948BC7BC-0801-4D3A-8D76-1640B4ED39CA}"/>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5495230">
              <a:off x="21009372" y="22702239"/>
              <a:ext cx="698500" cy="349250"/>
            </a:xfrm>
            <a:prstGeom prst="rect">
              <a:avLst/>
            </a:prstGeom>
            <a:solidFill>
              <a:schemeClr val="bg1">
                <a:alpha val="0"/>
              </a:schemeClr>
            </a:solidFill>
          </p:spPr>
        </p:pic>
        <p:pic>
          <p:nvPicPr>
            <p:cNvPr id="216" name="Grafik 215">
              <a:extLst>
                <a:ext uri="{FF2B5EF4-FFF2-40B4-BE49-F238E27FC236}">
                  <a16:creationId xmlns:a16="http://schemas.microsoft.com/office/drawing/2014/main" id="{EBD26989-1D19-4F2B-9207-839A6148BBCB}"/>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6786058">
              <a:off x="20438140" y="23547034"/>
              <a:ext cx="698500" cy="349250"/>
            </a:xfrm>
            <a:prstGeom prst="rect">
              <a:avLst/>
            </a:prstGeom>
            <a:solidFill>
              <a:schemeClr val="bg1">
                <a:alpha val="0"/>
              </a:schemeClr>
            </a:solidFill>
          </p:spPr>
        </p:pic>
        <p:pic>
          <p:nvPicPr>
            <p:cNvPr id="217" name="Grafik 216">
              <a:extLst>
                <a:ext uri="{FF2B5EF4-FFF2-40B4-BE49-F238E27FC236}">
                  <a16:creationId xmlns:a16="http://schemas.microsoft.com/office/drawing/2014/main" id="{AC7CF5B6-3835-4498-AB53-2A84C08EC181}"/>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4317861">
              <a:off x="21283986" y="22310149"/>
              <a:ext cx="698500" cy="349250"/>
            </a:xfrm>
            <a:prstGeom prst="rect">
              <a:avLst/>
            </a:prstGeom>
            <a:solidFill>
              <a:schemeClr val="bg1">
                <a:alpha val="0"/>
              </a:schemeClr>
            </a:solidFill>
          </p:spPr>
        </p:pic>
        <p:pic>
          <p:nvPicPr>
            <p:cNvPr id="218" name="Grafik 217">
              <a:extLst>
                <a:ext uri="{FF2B5EF4-FFF2-40B4-BE49-F238E27FC236}">
                  <a16:creationId xmlns:a16="http://schemas.microsoft.com/office/drawing/2014/main" id="{FB8F26FC-B7C1-41EA-BA58-6FD78CB248BF}"/>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6885456">
              <a:off x="19791841" y="23157981"/>
              <a:ext cx="698500" cy="349250"/>
            </a:xfrm>
            <a:prstGeom prst="rect">
              <a:avLst/>
            </a:prstGeom>
            <a:solidFill>
              <a:schemeClr val="bg1">
                <a:alpha val="0"/>
              </a:schemeClr>
            </a:solidFill>
          </p:spPr>
        </p:pic>
        <p:pic>
          <p:nvPicPr>
            <p:cNvPr id="219" name="Grafik 218">
              <a:extLst>
                <a:ext uri="{FF2B5EF4-FFF2-40B4-BE49-F238E27FC236}">
                  <a16:creationId xmlns:a16="http://schemas.microsoft.com/office/drawing/2014/main" id="{BC09C1EB-92A1-4F02-86A6-831E49988FB1}"/>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2724139">
              <a:off x="21088413" y="21693018"/>
              <a:ext cx="698500" cy="349250"/>
            </a:xfrm>
            <a:prstGeom prst="rect">
              <a:avLst/>
            </a:prstGeom>
            <a:solidFill>
              <a:schemeClr val="bg1">
                <a:alpha val="0"/>
              </a:schemeClr>
            </a:solidFill>
          </p:spPr>
        </p:pic>
        <p:pic>
          <p:nvPicPr>
            <p:cNvPr id="220" name="Grafik 219">
              <a:extLst>
                <a:ext uri="{FF2B5EF4-FFF2-40B4-BE49-F238E27FC236}">
                  <a16:creationId xmlns:a16="http://schemas.microsoft.com/office/drawing/2014/main" id="{A6E0EC0E-480C-499C-A289-06463875EF79}"/>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6885456">
              <a:off x="19944241" y="23310381"/>
              <a:ext cx="698500" cy="349250"/>
            </a:xfrm>
            <a:prstGeom prst="rect">
              <a:avLst/>
            </a:prstGeom>
            <a:solidFill>
              <a:schemeClr val="bg1">
                <a:alpha val="0"/>
              </a:schemeClr>
            </a:solidFill>
          </p:spPr>
        </p:pic>
        <p:pic>
          <p:nvPicPr>
            <p:cNvPr id="221" name="Grafik 220">
              <a:extLst>
                <a:ext uri="{FF2B5EF4-FFF2-40B4-BE49-F238E27FC236}">
                  <a16:creationId xmlns:a16="http://schemas.microsoft.com/office/drawing/2014/main" id="{6D1EC50A-50EB-4294-B190-501FD134784C}"/>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5495230">
              <a:off x="21295085" y="23064240"/>
              <a:ext cx="698500" cy="349250"/>
            </a:xfrm>
            <a:prstGeom prst="rect">
              <a:avLst/>
            </a:prstGeom>
            <a:solidFill>
              <a:schemeClr val="bg1">
                <a:alpha val="0"/>
              </a:schemeClr>
            </a:solidFill>
          </p:spPr>
        </p:pic>
        <p:pic>
          <p:nvPicPr>
            <p:cNvPr id="222" name="Grafik 221">
              <a:extLst>
                <a:ext uri="{FF2B5EF4-FFF2-40B4-BE49-F238E27FC236}">
                  <a16:creationId xmlns:a16="http://schemas.microsoft.com/office/drawing/2014/main" id="{281D4943-519D-4162-9A49-D64CB676FD6E}"/>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2818758">
              <a:off x="20801567" y="21872929"/>
              <a:ext cx="698500" cy="349250"/>
            </a:xfrm>
            <a:prstGeom prst="rect">
              <a:avLst/>
            </a:prstGeom>
            <a:solidFill>
              <a:schemeClr val="bg1">
                <a:alpha val="0"/>
              </a:schemeClr>
            </a:solidFill>
          </p:spPr>
        </p:pic>
        <p:pic>
          <p:nvPicPr>
            <p:cNvPr id="223" name="Grafik 222">
              <a:extLst>
                <a:ext uri="{FF2B5EF4-FFF2-40B4-BE49-F238E27FC236}">
                  <a16:creationId xmlns:a16="http://schemas.microsoft.com/office/drawing/2014/main" id="{F03A105D-456C-45C1-B352-6A252EC4F401}"/>
                </a:ext>
              </a:extLst>
            </p:cNvPr>
            <p:cNvPicPr/>
            <p:nvPr/>
          </p:nvPicPr>
          <p:blipFill>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rot="5878696">
              <a:off x="20362638" y="22775252"/>
              <a:ext cx="698500" cy="349250"/>
            </a:xfrm>
            <a:prstGeom prst="rect">
              <a:avLst/>
            </a:prstGeom>
            <a:solidFill>
              <a:schemeClr val="bg1">
                <a:alpha val="0"/>
              </a:schemeClr>
            </a:solidFill>
          </p:spPr>
        </p:pic>
      </p:grpSp>
      <p:sp>
        <p:nvSpPr>
          <p:cNvPr id="231" name="Textfeld 230">
            <a:extLst>
              <a:ext uri="{FF2B5EF4-FFF2-40B4-BE49-F238E27FC236}">
                <a16:creationId xmlns:a16="http://schemas.microsoft.com/office/drawing/2014/main" id="{B5452C7D-2E0A-4E0B-AABE-E117E209EF76}"/>
              </a:ext>
            </a:extLst>
          </p:cNvPr>
          <p:cNvSpPr txBox="1"/>
          <p:nvPr/>
        </p:nvSpPr>
        <p:spPr>
          <a:xfrm>
            <a:off x="26412341" y="10274154"/>
            <a:ext cx="11619260" cy="707886"/>
          </a:xfrm>
          <a:prstGeom prst="rect">
            <a:avLst/>
          </a:prstGeom>
          <a:noFill/>
          <a:ln>
            <a:noFill/>
          </a:ln>
        </p:spPr>
        <p:txBody>
          <a:bodyPr wrap="square" rtlCol="0">
            <a:spAutoFit/>
          </a:bodyPr>
          <a:lstStyle/>
          <a:p>
            <a:pPr algn="ctr"/>
            <a:r>
              <a:rPr lang="de-DE" sz="4000" dirty="0">
                <a:solidFill>
                  <a:schemeClr val="tx1">
                    <a:lumMod val="75000"/>
                    <a:lumOff val="25000"/>
                  </a:schemeClr>
                </a:solidFill>
              </a:rPr>
              <a:t>Globale Verflechtungen in der Lachszucht</a:t>
            </a:r>
          </a:p>
        </p:txBody>
      </p:sp>
      <p:graphicFrame>
        <p:nvGraphicFramePr>
          <p:cNvPr id="232" name="Diagramm 231">
            <a:extLst>
              <a:ext uri="{FF2B5EF4-FFF2-40B4-BE49-F238E27FC236}">
                <a16:creationId xmlns:a16="http://schemas.microsoft.com/office/drawing/2014/main" id="{C0A47629-46C6-4B59-86E4-86A3292B9672}"/>
              </a:ext>
            </a:extLst>
          </p:cNvPr>
          <p:cNvGraphicFramePr/>
          <p:nvPr>
            <p:extLst>
              <p:ext uri="{D42A27DB-BD31-4B8C-83A1-F6EECF244321}">
                <p14:modId xmlns:p14="http://schemas.microsoft.com/office/powerpoint/2010/main" val="4142762740"/>
              </p:ext>
            </p:extLst>
          </p:nvPr>
        </p:nvGraphicFramePr>
        <p:xfrm>
          <a:off x="2611000" y="179678"/>
          <a:ext cx="13384325" cy="7066034"/>
        </p:xfrm>
        <a:graphic>
          <a:graphicData uri="http://schemas.openxmlformats.org/drawingml/2006/chart">
            <c:chart xmlns:c="http://schemas.openxmlformats.org/drawingml/2006/chart" xmlns:r="http://schemas.openxmlformats.org/officeDocument/2006/relationships" r:id="rId6"/>
          </a:graphicData>
        </a:graphic>
      </p:graphicFrame>
      <p:sp>
        <p:nvSpPr>
          <p:cNvPr id="233" name="Textfeld 232">
            <a:extLst>
              <a:ext uri="{FF2B5EF4-FFF2-40B4-BE49-F238E27FC236}">
                <a16:creationId xmlns:a16="http://schemas.microsoft.com/office/drawing/2014/main" id="{15BD6B44-20FC-40E3-A0DD-533FF552DC09}"/>
              </a:ext>
            </a:extLst>
          </p:cNvPr>
          <p:cNvSpPr txBox="1"/>
          <p:nvPr/>
        </p:nvSpPr>
        <p:spPr>
          <a:xfrm>
            <a:off x="22130294" y="25695988"/>
            <a:ext cx="2517618" cy="3785652"/>
          </a:xfrm>
          <a:prstGeom prst="rect">
            <a:avLst/>
          </a:prstGeom>
          <a:noFill/>
          <a:ln>
            <a:noFill/>
          </a:ln>
        </p:spPr>
        <p:txBody>
          <a:bodyPr wrap="square" rtlCol="0">
            <a:spAutoFit/>
          </a:bodyPr>
          <a:lstStyle/>
          <a:p>
            <a:pPr algn="ctr"/>
            <a:r>
              <a:rPr lang="de-DE" sz="4000" dirty="0"/>
              <a:t>F</a:t>
            </a:r>
          </a:p>
          <a:p>
            <a:pPr algn="ctr"/>
            <a:r>
              <a:rPr lang="de-DE" sz="4000" dirty="0"/>
              <a:t>A</a:t>
            </a:r>
          </a:p>
          <a:p>
            <a:pPr algn="ctr"/>
            <a:r>
              <a:rPr lang="de-DE" sz="4000" dirty="0"/>
              <a:t>Z</a:t>
            </a:r>
          </a:p>
          <a:p>
            <a:pPr algn="ctr"/>
            <a:r>
              <a:rPr lang="de-DE" sz="4000" dirty="0"/>
              <a:t>I</a:t>
            </a:r>
          </a:p>
          <a:p>
            <a:pPr algn="ctr"/>
            <a:r>
              <a:rPr lang="de-DE" sz="4000" dirty="0"/>
              <a:t>T</a:t>
            </a:r>
          </a:p>
          <a:p>
            <a:pPr algn="ctr"/>
            <a:endParaRPr lang="de-DE" sz="4000" dirty="0"/>
          </a:p>
        </p:txBody>
      </p:sp>
      <p:sp>
        <p:nvSpPr>
          <p:cNvPr id="170" name="Textfeld 169">
            <a:extLst>
              <a:ext uri="{FF2B5EF4-FFF2-40B4-BE49-F238E27FC236}">
                <a16:creationId xmlns:a16="http://schemas.microsoft.com/office/drawing/2014/main" id="{68625976-4E43-411C-99F3-94868E45325D}"/>
              </a:ext>
            </a:extLst>
          </p:cNvPr>
          <p:cNvSpPr txBox="1"/>
          <p:nvPr/>
        </p:nvSpPr>
        <p:spPr>
          <a:xfrm>
            <a:off x="23635075" y="24276712"/>
            <a:ext cx="17173791" cy="369332"/>
          </a:xfrm>
          <a:prstGeom prst="rect">
            <a:avLst/>
          </a:prstGeom>
          <a:noFill/>
        </p:spPr>
        <p:txBody>
          <a:bodyPr wrap="square" rtlCol="0">
            <a:spAutoFit/>
          </a:bodyPr>
          <a:lstStyle/>
          <a:p>
            <a:r>
              <a:rPr lang="de-DE" dirty="0"/>
              <a:t>[5]</a:t>
            </a:r>
          </a:p>
        </p:txBody>
      </p:sp>
      <p:pic>
        <p:nvPicPr>
          <p:cNvPr id="8" name="Grafik 7" descr="Ein Bild, das Screenshot, schwarz, Schild, Anzeige enthält.&#10;&#10;Automatisch generierte Beschreibung">
            <a:extLst>
              <a:ext uri="{FF2B5EF4-FFF2-40B4-BE49-F238E27FC236}">
                <a16:creationId xmlns:a16="http://schemas.microsoft.com/office/drawing/2014/main" id="{A6C7323F-E284-416E-A352-EE67B6A950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03618" y="11006440"/>
            <a:ext cx="21926550" cy="13982700"/>
          </a:xfrm>
          <a:prstGeom prst="rect">
            <a:avLst/>
          </a:prstGeom>
        </p:spPr>
      </p:pic>
      <p:sp>
        <p:nvSpPr>
          <p:cNvPr id="162" name="Abgerundetes Rechteck 22">
            <a:extLst>
              <a:ext uri="{FF2B5EF4-FFF2-40B4-BE49-F238E27FC236}">
                <a16:creationId xmlns:a16="http://schemas.microsoft.com/office/drawing/2014/main" id="{030D31D5-A26D-4DE9-8586-AF25BB2EE194}"/>
              </a:ext>
            </a:extLst>
          </p:cNvPr>
          <p:cNvSpPr/>
          <p:nvPr/>
        </p:nvSpPr>
        <p:spPr>
          <a:xfrm>
            <a:off x="30384361" y="27947687"/>
            <a:ext cx="11267609" cy="3590528"/>
          </a:xfrm>
          <a:prstGeom prst="round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solidFill>
                  <a:schemeClr val="tx1"/>
                </a:solidFill>
              </a:rPr>
              <a:t>[1] Entwicklung  der Fischerei und Aquakultur (1950-2019). Eigene Darstellung nach FAO 2018 und Henrich 2019 (2019 geschätzte Daten) </a:t>
            </a:r>
          </a:p>
          <a:p>
            <a:r>
              <a:rPr lang="de-DE" sz="1400" dirty="0">
                <a:solidFill>
                  <a:schemeClr val="tx1"/>
                </a:solidFill>
              </a:rPr>
              <a:t>[2] Lachsproduktion in Aquakultur im Jahr 2018. Eigene Darstellung nach Henrich 2019, </a:t>
            </a:r>
            <a:r>
              <a:rPr lang="de-DE" sz="1400" dirty="0" err="1">
                <a:solidFill>
                  <a:schemeClr val="tx1"/>
                </a:solidFill>
              </a:rPr>
              <a:t>Mowi</a:t>
            </a:r>
            <a:r>
              <a:rPr lang="de-DE" sz="1400" dirty="0">
                <a:solidFill>
                  <a:schemeClr val="tx1"/>
                </a:solidFill>
              </a:rPr>
              <a:t> 2019 </a:t>
            </a:r>
          </a:p>
          <a:p>
            <a:r>
              <a:rPr lang="de-DE" sz="1400" dirty="0">
                <a:solidFill>
                  <a:schemeClr val="tx1"/>
                </a:solidFill>
              </a:rPr>
              <a:t>[3] Export aus dem globalen Süden – Import in den globalen Norden. Eigene Darstellung nach FAO 2018</a:t>
            </a:r>
          </a:p>
          <a:p>
            <a:r>
              <a:rPr lang="de-DE" sz="1400" dirty="0">
                <a:solidFill>
                  <a:schemeClr val="tx1"/>
                </a:solidFill>
              </a:rPr>
              <a:t>[4] Lachsschwarm. Eigene Darstellung</a:t>
            </a:r>
          </a:p>
          <a:p>
            <a:r>
              <a:rPr lang="de-DE" sz="1400" dirty="0">
                <a:solidFill>
                  <a:schemeClr val="tx1"/>
                </a:solidFill>
              </a:rPr>
              <a:t>[5] Globale Verflechtungen in der Lachszucht. Eigene Darstellung [c, d, f, g, h]</a:t>
            </a:r>
          </a:p>
          <a:p>
            <a:endParaRPr lang="de-DE" sz="1050" dirty="0">
              <a:solidFill>
                <a:schemeClr val="tx1"/>
              </a:solidFill>
            </a:endParaRPr>
          </a:p>
        </p:txBody>
      </p:sp>
    </p:spTree>
    <p:extLst>
      <p:ext uri="{BB962C8B-B14F-4D97-AF65-F5344CB8AC3E}">
        <p14:creationId xmlns:p14="http://schemas.microsoft.com/office/powerpoint/2010/main" val="89224062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787</Words>
  <Application>Microsoft Office PowerPoint</Application>
  <PresentationFormat>Benutzerdefiniert</PresentationFormat>
  <Paragraphs>42</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„Blaue Revolution“ – wer profitiert?  Marine Lachs-Aquakultur in Chile   von Corinna Jürgens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Franziska Jürgens</dc:creator>
  <cp:lastModifiedBy>Corinna Jürgens</cp:lastModifiedBy>
  <cp:revision>100</cp:revision>
  <dcterms:created xsi:type="dcterms:W3CDTF">2020-02-08T11:53:52Z</dcterms:created>
  <dcterms:modified xsi:type="dcterms:W3CDTF">2020-02-11T18:28:28Z</dcterms:modified>
</cp:coreProperties>
</file>