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77E7C-12EB-479B-9C9D-2C9B59293A6E}" v="74" dt="2020-02-12T20:14:2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Wo" userId="4536a2862d63d644" providerId="LiveId" clId="{F3277E7C-12EB-479B-9C9D-2C9B59293A6E}"/>
    <pc:docChg chg="undo redo custSel addSld delSld modSld sldOrd modMainMaster">
      <pc:chgData name="Nico Wo" userId="4536a2862d63d644" providerId="LiveId" clId="{F3277E7C-12EB-479B-9C9D-2C9B59293A6E}" dt="2020-02-12T20:16:19.798" v="993" actId="120"/>
      <pc:docMkLst>
        <pc:docMk/>
      </pc:docMkLst>
      <pc:sldChg chg="addSp modSp">
        <pc:chgData name="Nico Wo" userId="4536a2862d63d644" providerId="LiveId" clId="{F3277E7C-12EB-479B-9C9D-2C9B59293A6E}" dt="2020-02-12T20:15:32.641" v="982" actId="20577"/>
        <pc:sldMkLst>
          <pc:docMk/>
          <pc:sldMk cId="159521295" sldId="256"/>
        </pc:sldMkLst>
        <pc:spChg chg="add mod">
          <ac:chgData name="Nico Wo" userId="4536a2862d63d644" providerId="LiveId" clId="{F3277E7C-12EB-479B-9C9D-2C9B59293A6E}" dt="2020-02-12T20:15:32.641" v="982" actId="20577"/>
          <ac:spMkLst>
            <pc:docMk/>
            <pc:sldMk cId="159521295" sldId="256"/>
            <ac:spMk id="2" creationId="{9BA62291-9573-4564-96B1-10F4E879953B}"/>
          </ac:spMkLst>
        </pc:spChg>
        <pc:graphicFrameChg chg="mod">
          <ac:chgData name="Nico Wo" userId="4536a2862d63d644" providerId="LiveId" clId="{F3277E7C-12EB-479B-9C9D-2C9B59293A6E}" dt="2020-02-12T20:14:11.822" v="954"/>
          <ac:graphicFrameMkLst>
            <pc:docMk/>
            <pc:sldMk cId="159521295" sldId="256"/>
            <ac:graphicFrameMk id="4" creationId="{7FD2CC5A-16EE-4143-92B4-AE01E668C5B1}"/>
          </ac:graphicFrameMkLst>
        </pc:graphicFrameChg>
      </pc:sldChg>
      <pc:sldChg chg="addSp delSp modSp ord">
        <pc:chgData name="Nico Wo" userId="4536a2862d63d644" providerId="LiveId" clId="{F3277E7C-12EB-479B-9C9D-2C9B59293A6E}" dt="2020-02-12T20:15:38.088" v="984" actId="20577"/>
        <pc:sldMkLst>
          <pc:docMk/>
          <pc:sldMk cId="1029240699" sldId="257"/>
        </pc:sldMkLst>
        <pc:spChg chg="add mod">
          <ac:chgData name="Nico Wo" userId="4536a2862d63d644" providerId="LiveId" clId="{F3277E7C-12EB-479B-9C9D-2C9B59293A6E}" dt="2020-02-12T20:14:11.822" v="954"/>
          <ac:spMkLst>
            <pc:docMk/>
            <pc:sldMk cId="1029240699" sldId="257"/>
            <ac:spMk id="2" creationId="{FA47175C-2EBA-480A-8DF3-CDE3A40B060B}"/>
          </ac:spMkLst>
        </pc:spChg>
        <pc:spChg chg="add mod">
          <ac:chgData name="Nico Wo" userId="4536a2862d63d644" providerId="LiveId" clId="{F3277E7C-12EB-479B-9C9D-2C9B59293A6E}" dt="2020-02-12T20:15:38.088" v="984" actId="20577"/>
          <ac:spMkLst>
            <pc:docMk/>
            <pc:sldMk cId="1029240699" sldId="257"/>
            <ac:spMk id="6" creationId="{07C426BD-980F-4210-9C34-04531DF67277}"/>
          </ac:spMkLst>
        </pc:spChg>
        <pc:graphicFrameChg chg="add del">
          <ac:chgData name="Nico Wo" userId="4536a2862d63d644" providerId="LiveId" clId="{F3277E7C-12EB-479B-9C9D-2C9B59293A6E}" dt="2020-02-12T19:50:20.670" v="596" actId="478"/>
          <ac:graphicFrameMkLst>
            <pc:docMk/>
            <pc:sldMk cId="1029240699" sldId="257"/>
            <ac:graphicFrameMk id="7" creationId="{597DD63D-8143-498D-9377-2E273FAF6D94}"/>
          </ac:graphicFrameMkLst>
        </pc:graphicFrameChg>
        <pc:graphicFrameChg chg="add del">
          <ac:chgData name="Nico Wo" userId="4536a2862d63d644" providerId="LiveId" clId="{F3277E7C-12EB-479B-9C9D-2C9B59293A6E}" dt="2020-02-12T19:50:32.279" v="598" actId="478"/>
          <ac:graphicFrameMkLst>
            <pc:docMk/>
            <pc:sldMk cId="1029240699" sldId="257"/>
            <ac:graphicFrameMk id="8" creationId="{2DA73E61-1B86-42E0-9E03-65180F8AFA9E}"/>
          </ac:graphicFrameMkLst>
        </pc:graphicFrameChg>
        <pc:picChg chg="mod">
          <ac:chgData name="Nico Wo" userId="4536a2862d63d644" providerId="LiveId" clId="{F3277E7C-12EB-479B-9C9D-2C9B59293A6E}" dt="2020-02-12T20:14:11.822" v="954"/>
          <ac:picMkLst>
            <pc:docMk/>
            <pc:sldMk cId="1029240699" sldId="257"/>
            <ac:picMk id="4" creationId="{E0519397-51A5-4F7B-93B1-00A49E4839E8}"/>
          </ac:picMkLst>
        </pc:picChg>
        <pc:picChg chg="mod">
          <ac:chgData name="Nico Wo" userId="4536a2862d63d644" providerId="LiveId" clId="{F3277E7C-12EB-479B-9C9D-2C9B59293A6E}" dt="2020-02-12T20:14:11.822" v="954"/>
          <ac:picMkLst>
            <pc:docMk/>
            <pc:sldMk cId="1029240699" sldId="257"/>
            <ac:picMk id="5" creationId="{DE8B6197-DB23-4426-9109-536FC3739638}"/>
          </ac:picMkLst>
        </pc:picChg>
      </pc:sldChg>
      <pc:sldChg chg="addSp delSp modSp">
        <pc:chgData name="Nico Wo" userId="4536a2862d63d644" providerId="LiveId" clId="{F3277E7C-12EB-479B-9C9D-2C9B59293A6E}" dt="2020-02-12T20:14:11.822" v="954"/>
        <pc:sldMkLst>
          <pc:docMk/>
          <pc:sldMk cId="104555041" sldId="258"/>
        </pc:sldMkLst>
        <pc:spChg chg="add mod">
          <ac:chgData name="Nico Wo" userId="4536a2862d63d644" providerId="LiveId" clId="{F3277E7C-12EB-479B-9C9D-2C9B59293A6E}" dt="2020-02-12T20:14:11.822" v="954"/>
          <ac:spMkLst>
            <pc:docMk/>
            <pc:sldMk cId="104555041" sldId="258"/>
            <ac:spMk id="3" creationId="{F2026484-7557-4CDF-98C9-5A6F4C82CCC8}"/>
          </ac:spMkLst>
        </pc:spChg>
        <pc:spChg chg="add del">
          <ac:chgData name="Nico Wo" userId="4536a2862d63d644" providerId="LiveId" clId="{F3277E7C-12EB-479B-9C9D-2C9B59293A6E}" dt="2020-02-12T19:52:27.479" v="613" actId="478"/>
          <ac:spMkLst>
            <pc:docMk/>
            <pc:sldMk cId="104555041" sldId="258"/>
            <ac:spMk id="4" creationId="{E307C4E0-D7B6-4D29-B8F9-89078EF81BA0}"/>
          </ac:spMkLst>
        </pc:spChg>
        <pc:picChg chg="mod">
          <ac:chgData name="Nico Wo" userId="4536a2862d63d644" providerId="LiveId" clId="{F3277E7C-12EB-479B-9C9D-2C9B59293A6E}" dt="2020-02-12T20:14:11.822" v="954"/>
          <ac:picMkLst>
            <pc:docMk/>
            <pc:sldMk cId="104555041" sldId="258"/>
            <ac:picMk id="8" creationId="{AF2AEB6C-7016-4959-B17D-B6418328AFA3}"/>
          </ac:picMkLst>
        </pc:picChg>
      </pc:sldChg>
      <pc:sldChg chg="addSp delSp modSp">
        <pc:chgData name="Nico Wo" userId="4536a2862d63d644" providerId="LiveId" clId="{F3277E7C-12EB-479B-9C9D-2C9B59293A6E}" dt="2020-02-12T20:15:43.179" v="986" actId="20577"/>
        <pc:sldMkLst>
          <pc:docMk/>
          <pc:sldMk cId="3016787343" sldId="259"/>
        </pc:sldMkLst>
        <pc:spChg chg="add del">
          <ac:chgData name="Nico Wo" userId="4536a2862d63d644" providerId="LiveId" clId="{F3277E7C-12EB-479B-9C9D-2C9B59293A6E}" dt="2020-02-12T13:03:59.640" v="146" actId="478"/>
          <ac:spMkLst>
            <pc:docMk/>
            <pc:sldMk cId="3016787343" sldId="259"/>
            <ac:spMk id="2" creationId="{94A49045-E63A-4F2B-AD79-344968CF4FFA}"/>
          </ac:spMkLst>
        </pc:spChg>
        <pc:spChg chg="add mod">
          <ac:chgData name="Nico Wo" userId="4536a2862d63d644" providerId="LiveId" clId="{F3277E7C-12EB-479B-9C9D-2C9B59293A6E}" dt="2020-02-12T20:15:43.179" v="986" actId="20577"/>
          <ac:spMkLst>
            <pc:docMk/>
            <pc:sldMk cId="3016787343" sldId="259"/>
            <ac:spMk id="4" creationId="{93A4A4C9-274F-47D3-9CF4-A31EDD29482B}"/>
          </ac:spMkLst>
        </pc:spChg>
        <pc:spChg chg="add mod">
          <ac:chgData name="Nico Wo" userId="4536a2862d63d644" providerId="LiveId" clId="{F3277E7C-12EB-479B-9C9D-2C9B59293A6E}" dt="2020-02-12T20:14:11.822" v="954"/>
          <ac:spMkLst>
            <pc:docMk/>
            <pc:sldMk cId="3016787343" sldId="259"/>
            <ac:spMk id="5" creationId="{A9E86E5E-51B5-4A42-8149-05E2D1458F6C}"/>
          </ac:spMkLst>
        </pc:spChg>
        <pc:picChg chg="add del mod">
          <ac:chgData name="Nico Wo" userId="4536a2862d63d644" providerId="LiveId" clId="{F3277E7C-12EB-479B-9C9D-2C9B59293A6E}" dt="2020-02-12T20:14:11.822" v="954"/>
          <ac:picMkLst>
            <pc:docMk/>
            <pc:sldMk cId="3016787343" sldId="259"/>
            <ac:picMk id="15" creationId="{E58ACDFB-C3E1-4DA9-88A8-D4B48ECAC51E}"/>
          </ac:picMkLst>
        </pc:picChg>
      </pc:sldChg>
      <pc:sldChg chg="addSp modSp">
        <pc:chgData name="Nico Wo" userId="4536a2862d63d644" providerId="LiveId" clId="{F3277E7C-12EB-479B-9C9D-2C9B59293A6E}" dt="2020-02-12T20:15:50.136" v="988" actId="20577"/>
        <pc:sldMkLst>
          <pc:docMk/>
          <pc:sldMk cId="3558343294" sldId="260"/>
        </pc:sldMkLst>
        <pc:spChg chg="add mod">
          <ac:chgData name="Nico Wo" userId="4536a2862d63d644" providerId="LiveId" clId="{F3277E7C-12EB-479B-9C9D-2C9B59293A6E}" dt="2020-02-12T20:15:50.136" v="988" actId="20577"/>
          <ac:spMkLst>
            <pc:docMk/>
            <pc:sldMk cId="3558343294" sldId="260"/>
            <ac:spMk id="3" creationId="{F6A26716-4542-4F74-910C-B1860D2FA0E9}"/>
          </ac:spMkLst>
        </pc:spChg>
        <pc:spChg chg="add mod">
          <ac:chgData name="Nico Wo" userId="4536a2862d63d644" providerId="LiveId" clId="{F3277E7C-12EB-479B-9C9D-2C9B59293A6E}" dt="2020-02-12T20:14:11.822" v="954"/>
          <ac:spMkLst>
            <pc:docMk/>
            <pc:sldMk cId="3558343294" sldId="260"/>
            <ac:spMk id="5" creationId="{E057B43D-490A-4C33-9F58-7F4CA562150F}"/>
          </ac:spMkLst>
        </pc:spChg>
        <pc:picChg chg="mod">
          <ac:chgData name="Nico Wo" userId="4536a2862d63d644" providerId="LiveId" clId="{F3277E7C-12EB-479B-9C9D-2C9B59293A6E}" dt="2020-02-12T20:14:11.822" v="954"/>
          <ac:picMkLst>
            <pc:docMk/>
            <pc:sldMk cId="3558343294" sldId="260"/>
            <ac:picMk id="4" creationId="{65B371CF-7565-44E0-9248-0B19B079473F}"/>
          </ac:picMkLst>
        </pc:picChg>
      </pc:sldChg>
      <pc:sldChg chg="addSp modSp">
        <pc:chgData name="Nico Wo" userId="4536a2862d63d644" providerId="LiveId" clId="{F3277E7C-12EB-479B-9C9D-2C9B59293A6E}" dt="2020-02-12T20:14:11.822" v="954"/>
        <pc:sldMkLst>
          <pc:docMk/>
          <pc:sldMk cId="1153864647" sldId="261"/>
        </pc:sldMkLst>
        <pc:spChg chg="add mod">
          <ac:chgData name="Nico Wo" userId="4536a2862d63d644" providerId="LiveId" clId="{F3277E7C-12EB-479B-9C9D-2C9B59293A6E}" dt="2020-02-12T20:14:11.822" v="954"/>
          <ac:spMkLst>
            <pc:docMk/>
            <pc:sldMk cId="1153864647" sldId="261"/>
            <ac:spMk id="3" creationId="{2A0EF7FF-2916-4E25-AD21-64FEA6DE00F4}"/>
          </ac:spMkLst>
        </pc:spChg>
        <pc:spChg chg="add mod">
          <ac:chgData name="Nico Wo" userId="4536a2862d63d644" providerId="LiveId" clId="{F3277E7C-12EB-479B-9C9D-2C9B59293A6E}" dt="2020-02-12T20:14:11.822" v="954"/>
          <ac:spMkLst>
            <pc:docMk/>
            <pc:sldMk cId="1153864647" sldId="261"/>
            <ac:spMk id="5" creationId="{47C41615-79C0-4C89-B6F0-0719BFA46210}"/>
          </ac:spMkLst>
        </pc:spChg>
        <pc:picChg chg="mod">
          <ac:chgData name="Nico Wo" userId="4536a2862d63d644" providerId="LiveId" clId="{F3277E7C-12EB-479B-9C9D-2C9B59293A6E}" dt="2020-02-12T20:14:11.822" v="954"/>
          <ac:picMkLst>
            <pc:docMk/>
            <pc:sldMk cId="1153864647" sldId="261"/>
            <ac:picMk id="4" creationId="{9B4F8B5A-C7C1-478F-8A32-F43AB19DAFD8}"/>
          </ac:picMkLst>
        </pc:picChg>
      </pc:sldChg>
      <pc:sldChg chg="addSp delSp modSp">
        <pc:chgData name="Nico Wo" userId="4536a2862d63d644" providerId="LiveId" clId="{F3277E7C-12EB-479B-9C9D-2C9B59293A6E}" dt="2020-02-12T20:15:57.020" v="990" actId="20577"/>
        <pc:sldMkLst>
          <pc:docMk/>
          <pc:sldMk cId="4214414819" sldId="262"/>
        </pc:sldMkLst>
        <pc:spChg chg="add del mod">
          <ac:chgData name="Nico Wo" userId="4536a2862d63d644" providerId="LiveId" clId="{F3277E7C-12EB-479B-9C9D-2C9B59293A6E}" dt="2020-02-12T19:56:42.109" v="802" actId="478"/>
          <ac:spMkLst>
            <pc:docMk/>
            <pc:sldMk cId="4214414819" sldId="262"/>
            <ac:spMk id="2" creationId="{589B5C2F-AABA-454A-AA14-D15F51628FCC}"/>
          </ac:spMkLst>
        </pc:spChg>
        <pc:spChg chg="add mod">
          <ac:chgData name="Nico Wo" userId="4536a2862d63d644" providerId="LiveId" clId="{F3277E7C-12EB-479B-9C9D-2C9B59293A6E}" dt="2020-02-12T20:15:57.020" v="990" actId="20577"/>
          <ac:spMkLst>
            <pc:docMk/>
            <pc:sldMk cId="4214414819" sldId="262"/>
            <ac:spMk id="3" creationId="{9283C459-E5B4-4A43-A270-BC5B9F110041}"/>
          </ac:spMkLst>
        </pc:spChg>
        <pc:spChg chg="add mod">
          <ac:chgData name="Nico Wo" userId="4536a2862d63d644" providerId="LiveId" clId="{F3277E7C-12EB-479B-9C9D-2C9B59293A6E}" dt="2020-02-12T20:14:11.822" v="954"/>
          <ac:spMkLst>
            <pc:docMk/>
            <pc:sldMk cId="4214414819" sldId="262"/>
            <ac:spMk id="5" creationId="{71A30F38-47EB-4DB7-99A6-93B70730B49C}"/>
          </ac:spMkLst>
        </pc:spChg>
        <pc:graphicFrameChg chg="mod">
          <ac:chgData name="Nico Wo" userId="4536a2862d63d644" providerId="LiveId" clId="{F3277E7C-12EB-479B-9C9D-2C9B59293A6E}" dt="2020-02-12T20:14:11.822" v="954"/>
          <ac:graphicFrameMkLst>
            <pc:docMk/>
            <pc:sldMk cId="4214414819" sldId="262"/>
            <ac:graphicFrameMk id="4" creationId="{D2122F0E-68B3-4405-8DFE-F4A3D4123FA5}"/>
          </ac:graphicFrameMkLst>
        </pc:graphicFrameChg>
      </pc:sldChg>
      <pc:sldChg chg="addSp modSp">
        <pc:chgData name="Nico Wo" userId="4536a2862d63d644" providerId="LiveId" clId="{F3277E7C-12EB-479B-9C9D-2C9B59293A6E}" dt="2020-02-12T20:16:02.510" v="992" actId="20577"/>
        <pc:sldMkLst>
          <pc:docMk/>
          <pc:sldMk cId="180450832" sldId="263"/>
        </pc:sldMkLst>
        <pc:spChg chg="add mod">
          <ac:chgData name="Nico Wo" userId="4536a2862d63d644" providerId="LiveId" clId="{F3277E7C-12EB-479B-9C9D-2C9B59293A6E}" dt="2020-02-12T20:16:02.510" v="992" actId="20577"/>
          <ac:spMkLst>
            <pc:docMk/>
            <pc:sldMk cId="180450832" sldId="263"/>
            <ac:spMk id="3" creationId="{52AAE244-5622-4816-8FAB-5F1A9A0314F7}"/>
          </ac:spMkLst>
        </pc:spChg>
        <pc:spChg chg="add mod">
          <ac:chgData name="Nico Wo" userId="4536a2862d63d644" providerId="LiveId" clId="{F3277E7C-12EB-479B-9C9D-2C9B59293A6E}" dt="2020-02-12T20:14:11.822" v="954"/>
          <ac:spMkLst>
            <pc:docMk/>
            <pc:sldMk cId="180450832" sldId="263"/>
            <ac:spMk id="4" creationId="{F7AFA865-41D0-459C-834A-1AA5D9ACD01C}"/>
          </ac:spMkLst>
        </pc:spChg>
        <pc:picChg chg="mod">
          <ac:chgData name="Nico Wo" userId="4536a2862d63d644" providerId="LiveId" clId="{F3277E7C-12EB-479B-9C9D-2C9B59293A6E}" dt="2020-02-12T20:14:11.822" v="954"/>
          <ac:picMkLst>
            <pc:docMk/>
            <pc:sldMk cId="180450832" sldId="263"/>
            <ac:picMk id="15" creationId="{B0A8D502-71BC-4655-B581-F27C78ACF1A3}"/>
          </ac:picMkLst>
        </pc:picChg>
      </pc:sldChg>
      <pc:sldChg chg="modSp add">
        <pc:chgData name="Nico Wo" userId="4536a2862d63d644" providerId="LiveId" clId="{F3277E7C-12EB-479B-9C9D-2C9B59293A6E}" dt="2020-02-12T20:16:19.798" v="993" actId="120"/>
        <pc:sldMkLst>
          <pc:docMk/>
          <pc:sldMk cId="3815162351" sldId="264"/>
        </pc:sldMkLst>
        <pc:spChg chg="mod">
          <ac:chgData name="Nico Wo" userId="4536a2862d63d644" providerId="LiveId" clId="{F3277E7C-12EB-479B-9C9D-2C9B59293A6E}" dt="2020-02-12T19:47:07.560" v="578" actId="2711"/>
          <ac:spMkLst>
            <pc:docMk/>
            <pc:sldMk cId="3815162351" sldId="264"/>
            <ac:spMk id="2" creationId="{94411E4C-DC1C-413B-95D3-B986F540604E}"/>
          </ac:spMkLst>
        </pc:spChg>
        <pc:spChg chg="mod">
          <ac:chgData name="Nico Wo" userId="4536a2862d63d644" providerId="LiveId" clId="{F3277E7C-12EB-479B-9C9D-2C9B59293A6E}" dt="2020-02-12T20:16:19.798" v="993" actId="120"/>
          <ac:spMkLst>
            <pc:docMk/>
            <pc:sldMk cId="3815162351" sldId="264"/>
            <ac:spMk id="3" creationId="{366B08B0-B73C-49CD-9362-D7AD4A3DBA00}"/>
          </ac:spMkLst>
        </pc:spChg>
      </pc:sldChg>
      <pc:sldChg chg="addSp delSp modSp add del">
        <pc:chgData name="Nico Wo" userId="4536a2862d63d644" providerId="LiveId" clId="{F3277E7C-12EB-479B-9C9D-2C9B59293A6E}" dt="2020-02-12T20:14:43.761" v="979" actId="2696"/>
        <pc:sldMkLst>
          <pc:docMk/>
          <pc:sldMk cId="4226364136" sldId="265"/>
        </pc:sldMkLst>
        <pc:spChg chg="del mod">
          <ac:chgData name="Nico Wo" userId="4536a2862d63d644" providerId="LiveId" clId="{F3277E7C-12EB-479B-9C9D-2C9B59293A6E}" dt="2020-02-12T20:14:19.147" v="956" actId="478"/>
          <ac:spMkLst>
            <pc:docMk/>
            <pc:sldMk cId="4226364136" sldId="265"/>
            <ac:spMk id="2" creationId="{0C1548B8-4B78-4FAD-9E08-C5CF6582F479}"/>
          </ac:spMkLst>
        </pc:spChg>
        <pc:spChg chg="del">
          <ac:chgData name="Nico Wo" userId="4536a2862d63d644" providerId="LiveId" clId="{F3277E7C-12EB-479B-9C9D-2C9B59293A6E}" dt="2020-02-12T20:13:55.153" v="951" actId="478"/>
          <ac:spMkLst>
            <pc:docMk/>
            <pc:sldMk cId="4226364136" sldId="265"/>
            <ac:spMk id="3" creationId="{8CCA97A7-01F4-4774-802B-C2C377A44582}"/>
          </ac:spMkLst>
        </pc:spChg>
        <pc:spChg chg="add del mod">
          <ac:chgData name="Nico Wo" userId="4536a2862d63d644" providerId="LiveId" clId="{F3277E7C-12EB-479B-9C9D-2C9B59293A6E}" dt="2020-02-12T20:14:39.470" v="978" actId="478"/>
          <ac:spMkLst>
            <pc:docMk/>
            <pc:sldMk cId="4226364136" sldId="265"/>
            <ac:spMk id="4" creationId="{68047781-D46D-4B33-9635-B4215158C3C4}"/>
          </ac:spMkLst>
        </pc:spChg>
      </pc:sldChg>
      <pc:sldMasterChg chg="modSp modSldLayout">
        <pc:chgData name="Nico Wo" userId="4536a2862d63d644" providerId="LiveId" clId="{F3277E7C-12EB-479B-9C9D-2C9B59293A6E}" dt="2020-02-12T20:14:11.822" v="954"/>
        <pc:sldMasterMkLst>
          <pc:docMk/>
          <pc:sldMasterMk cId="1050497718" sldId="2147483648"/>
        </pc:sldMasterMkLst>
        <pc:spChg chg="mod">
          <ac:chgData name="Nico Wo" userId="4536a2862d63d644" providerId="LiveId" clId="{F3277E7C-12EB-479B-9C9D-2C9B59293A6E}" dt="2020-02-12T20:14:11.822" v="954"/>
          <ac:spMkLst>
            <pc:docMk/>
            <pc:sldMasterMk cId="1050497718" sldId="2147483648"/>
            <ac:spMk id="2" creationId="{18810F37-A4D3-4665-96ED-5FEB81B74A48}"/>
          </ac:spMkLst>
        </pc:spChg>
        <pc:spChg chg="mod">
          <ac:chgData name="Nico Wo" userId="4536a2862d63d644" providerId="LiveId" clId="{F3277E7C-12EB-479B-9C9D-2C9B59293A6E}" dt="2020-02-12T20:14:11.822" v="954"/>
          <ac:spMkLst>
            <pc:docMk/>
            <pc:sldMasterMk cId="1050497718" sldId="2147483648"/>
            <ac:spMk id="3" creationId="{C22943EF-A7A8-453A-B2CF-966C3405DBD6}"/>
          </ac:spMkLst>
        </pc:spChg>
        <pc:spChg chg="mod">
          <ac:chgData name="Nico Wo" userId="4536a2862d63d644" providerId="LiveId" clId="{F3277E7C-12EB-479B-9C9D-2C9B59293A6E}" dt="2020-02-12T20:14:11.822" v="954"/>
          <ac:spMkLst>
            <pc:docMk/>
            <pc:sldMasterMk cId="1050497718" sldId="2147483648"/>
            <ac:spMk id="4" creationId="{67E40B96-29E9-4953-92D5-E4FC2C20CE30}"/>
          </ac:spMkLst>
        </pc:spChg>
        <pc:spChg chg="mod">
          <ac:chgData name="Nico Wo" userId="4536a2862d63d644" providerId="LiveId" clId="{F3277E7C-12EB-479B-9C9D-2C9B59293A6E}" dt="2020-02-12T20:14:11.822" v="954"/>
          <ac:spMkLst>
            <pc:docMk/>
            <pc:sldMasterMk cId="1050497718" sldId="2147483648"/>
            <ac:spMk id="5" creationId="{9C816D30-87F5-460A-B813-C776399CCABC}"/>
          </ac:spMkLst>
        </pc:spChg>
        <pc:spChg chg="mod">
          <ac:chgData name="Nico Wo" userId="4536a2862d63d644" providerId="LiveId" clId="{F3277E7C-12EB-479B-9C9D-2C9B59293A6E}" dt="2020-02-12T20:14:11.822" v="954"/>
          <ac:spMkLst>
            <pc:docMk/>
            <pc:sldMasterMk cId="1050497718" sldId="2147483648"/>
            <ac:spMk id="6" creationId="{638B165F-D8E6-4E50-9021-BC1409712D19}"/>
          </ac:spMkLst>
        </pc:spChg>
        <pc:sldLayoutChg chg="modSp">
          <pc:chgData name="Nico Wo" userId="4536a2862d63d644" providerId="LiveId" clId="{F3277E7C-12EB-479B-9C9D-2C9B59293A6E}" dt="2020-02-12T20:14:11.822" v="954"/>
          <pc:sldLayoutMkLst>
            <pc:docMk/>
            <pc:sldMasterMk cId="1050497718" sldId="2147483648"/>
            <pc:sldLayoutMk cId="1145425788" sldId="2147483649"/>
          </pc:sldLayoutMkLst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1145425788" sldId="2147483649"/>
              <ac:spMk id="2" creationId="{86344CC8-7F4C-45A5-AB02-1DD26237D6E5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1145425788" sldId="2147483649"/>
              <ac:spMk id="3" creationId="{ADF124FC-6EDB-4676-88FF-4C93C46116E8}"/>
            </ac:spMkLst>
          </pc:spChg>
        </pc:sldLayoutChg>
        <pc:sldLayoutChg chg="modSp">
          <pc:chgData name="Nico Wo" userId="4536a2862d63d644" providerId="LiveId" clId="{F3277E7C-12EB-479B-9C9D-2C9B59293A6E}" dt="2020-02-12T20:14:11.822" v="954"/>
          <pc:sldLayoutMkLst>
            <pc:docMk/>
            <pc:sldMasterMk cId="1050497718" sldId="2147483648"/>
            <pc:sldLayoutMk cId="2544760630" sldId="2147483651"/>
          </pc:sldLayoutMkLst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2544760630" sldId="2147483651"/>
              <ac:spMk id="2" creationId="{FB358414-A5B8-4890-ADD0-AE6EB6D7010C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2544760630" sldId="2147483651"/>
              <ac:spMk id="3" creationId="{3A0F9BD7-44D0-487D-9561-66D5851C6B5D}"/>
            </ac:spMkLst>
          </pc:spChg>
        </pc:sldLayoutChg>
        <pc:sldLayoutChg chg="modSp">
          <pc:chgData name="Nico Wo" userId="4536a2862d63d644" providerId="LiveId" clId="{F3277E7C-12EB-479B-9C9D-2C9B59293A6E}" dt="2020-02-12T20:14:11.822" v="954"/>
          <pc:sldLayoutMkLst>
            <pc:docMk/>
            <pc:sldMasterMk cId="1050497718" sldId="2147483648"/>
            <pc:sldLayoutMk cId="3103466881" sldId="2147483652"/>
          </pc:sldLayoutMkLst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3103466881" sldId="2147483652"/>
              <ac:spMk id="3" creationId="{5E2D5E6B-A907-4656-942A-045526E954D9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3103466881" sldId="2147483652"/>
              <ac:spMk id="4" creationId="{D4E74A54-7969-4A30-96C3-F1583FA8B937}"/>
            </ac:spMkLst>
          </pc:spChg>
        </pc:sldLayoutChg>
        <pc:sldLayoutChg chg="modSp">
          <pc:chgData name="Nico Wo" userId="4536a2862d63d644" providerId="LiveId" clId="{F3277E7C-12EB-479B-9C9D-2C9B59293A6E}" dt="2020-02-12T20:14:11.822" v="954"/>
          <pc:sldLayoutMkLst>
            <pc:docMk/>
            <pc:sldMasterMk cId="1050497718" sldId="2147483648"/>
            <pc:sldLayoutMk cId="1966316028" sldId="2147483653"/>
          </pc:sldLayoutMkLst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1966316028" sldId="2147483653"/>
              <ac:spMk id="2" creationId="{9B241E50-8616-49BE-A5F0-94555778C3E0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1966316028" sldId="2147483653"/>
              <ac:spMk id="3" creationId="{280398B3-4083-497E-B382-B79D7C768CAA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1966316028" sldId="2147483653"/>
              <ac:spMk id="4" creationId="{F3DD22E2-1C54-4AD0-BA0B-0A79716AF50B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1966316028" sldId="2147483653"/>
              <ac:spMk id="5" creationId="{C2404574-A39E-4233-9D97-072FD7AEE7CF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1966316028" sldId="2147483653"/>
              <ac:spMk id="6" creationId="{1B0A3321-C7D0-4347-90A8-FFB6AF5F0A59}"/>
            </ac:spMkLst>
          </pc:spChg>
        </pc:sldLayoutChg>
        <pc:sldLayoutChg chg="modSp">
          <pc:chgData name="Nico Wo" userId="4536a2862d63d644" providerId="LiveId" clId="{F3277E7C-12EB-479B-9C9D-2C9B59293A6E}" dt="2020-02-12T20:14:11.822" v="954"/>
          <pc:sldLayoutMkLst>
            <pc:docMk/>
            <pc:sldMasterMk cId="1050497718" sldId="2147483648"/>
            <pc:sldLayoutMk cId="23107560" sldId="2147483656"/>
          </pc:sldLayoutMkLst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23107560" sldId="2147483656"/>
              <ac:spMk id="2" creationId="{91A5F9E0-7F58-4414-879F-6C8A6779C8AE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23107560" sldId="2147483656"/>
              <ac:spMk id="3" creationId="{F2F3BA53-646F-4AA8-87A5-FBF4419A514B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23107560" sldId="2147483656"/>
              <ac:spMk id="4" creationId="{4D0AC309-CB8E-4F5F-987D-4AE944CEFA46}"/>
            </ac:spMkLst>
          </pc:spChg>
        </pc:sldLayoutChg>
        <pc:sldLayoutChg chg="modSp">
          <pc:chgData name="Nico Wo" userId="4536a2862d63d644" providerId="LiveId" clId="{F3277E7C-12EB-479B-9C9D-2C9B59293A6E}" dt="2020-02-12T20:14:11.822" v="954"/>
          <pc:sldLayoutMkLst>
            <pc:docMk/>
            <pc:sldMasterMk cId="1050497718" sldId="2147483648"/>
            <pc:sldLayoutMk cId="638629516" sldId="2147483657"/>
          </pc:sldLayoutMkLst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638629516" sldId="2147483657"/>
              <ac:spMk id="2" creationId="{7744F40D-B6A9-42AC-99B5-6CCCB7779407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638629516" sldId="2147483657"/>
              <ac:spMk id="3" creationId="{CA00AD35-F164-4620-9EC2-849A2CCAE6B3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638629516" sldId="2147483657"/>
              <ac:spMk id="4" creationId="{7826AE02-B029-4335-ABD2-C0391DA3ACF3}"/>
            </ac:spMkLst>
          </pc:spChg>
        </pc:sldLayoutChg>
        <pc:sldLayoutChg chg="modSp">
          <pc:chgData name="Nico Wo" userId="4536a2862d63d644" providerId="LiveId" clId="{F3277E7C-12EB-479B-9C9D-2C9B59293A6E}" dt="2020-02-12T20:14:11.822" v="954"/>
          <pc:sldLayoutMkLst>
            <pc:docMk/>
            <pc:sldMasterMk cId="1050497718" sldId="2147483648"/>
            <pc:sldLayoutMk cId="3960064857" sldId="2147483659"/>
          </pc:sldLayoutMkLst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3960064857" sldId="2147483659"/>
              <ac:spMk id="2" creationId="{D2CEDED0-7064-4197-BD20-0238D86D47CC}"/>
            </ac:spMkLst>
          </pc:spChg>
          <pc:spChg chg="mod">
            <ac:chgData name="Nico Wo" userId="4536a2862d63d644" providerId="LiveId" clId="{F3277E7C-12EB-479B-9C9D-2C9B59293A6E}" dt="2020-02-12T20:14:11.822" v="954"/>
            <ac:spMkLst>
              <pc:docMk/>
              <pc:sldMasterMk cId="1050497718" sldId="2147483648"/>
              <pc:sldLayoutMk cId="3960064857" sldId="2147483659"/>
              <ac:spMk id="3" creationId="{499E4784-626C-4B9D-8E14-9D8F473657FA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laser%20Pr&#228;se\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 err="1">
                <a:solidFill>
                  <a:schemeClr val="accent5">
                    <a:lumMod val="50000"/>
                  </a:schemeClr>
                </a:solidFill>
              </a:rPr>
              <a:t>Globale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500" b="1" dirty="0" err="1">
                <a:solidFill>
                  <a:schemeClr val="accent5">
                    <a:lumMod val="50000"/>
                  </a:schemeClr>
                </a:solidFill>
              </a:rPr>
              <a:t>Plastikproduktion</a:t>
            </a:r>
            <a:r>
              <a:rPr lang="en-US" sz="1500" b="1" baseline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500" b="1" baseline="0" dirty="0" err="1">
                <a:solidFill>
                  <a:schemeClr val="accent5">
                    <a:lumMod val="50000"/>
                  </a:schemeClr>
                </a:solidFill>
              </a:rPr>
              <a:t>seit</a:t>
            </a:r>
            <a:r>
              <a:rPr lang="en-US" sz="1500" b="1" baseline="0" dirty="0">
                <a:solidFill>
                  <a:schemeClr val="accent5">
                    <a:lumMod val="50000"/>
                  </a:schemeClr>
                </a:solidFill>
              </a:rPr>
              <a:t> 1950</a:t>
            </a:r>
            <a:endParaRPr lang="en-US" sz="1500" b="1" dirty="0">
              <a:solidFill>
                <a:schemeClr val="accent5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30926989795974247"/>
          <c:y val="8.95320103530044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4880445559531114"/>
          <c:y val="0.23123109318882784"/>
          <c:w val="0.65926771026009656"/>
          <c:h val="0.5278886365546325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Tabelle1!$B$3:$B$8</c:f>
              <c:numCache>
                <c:formatCode>General</c:formatCode>
                <c:ptCount val="6"/>
                <c:pt idx="0">
                  <c:v>1950</c:v>
                </c:pt>
                <c:pt idx="1">
                  <c:v>1976</c:v>
                </c:pt>
                <c:pt idx="2">
                  <c:v>1989</c:v>
                </c:pt>
                <c:pt idx="3">
                  <c:v>2002</c:v>
                </c:pt>
                <c:pt idx="4">
                  <c:v>2013</c:v>
                </c:pt>
                <c:pt idx="5">
                  <c:v>2016</c:v>
                </c:pt>
              </c:numCache>
            </c:numRef>
          </c:cat>
          <c:val>
            <c:numRef>
              <c:f>Tabelle1!$C$3:$C$8</c:f>
              <c:numCache>
                <c:formatCode>General</c:formatCode>
                <c:ptCount val="6"/>
                <c:pt idx="0">
                  <c:v>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5-4F74-A8A4-6B72B5307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530464"/>
        <c:axId val="188625472"/>
      </c:barChart>
      <c:catAx>
        <c:axId val="33653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/>
                  <a:t>Jahr</a:t>
                </a:r>
              </a:p>
            </c:rich>
          </c:tx>
          <c:layout>
            <c:manualLayout>
              <c:xMode val="edge"/>
              <c:yMode val="edge"/>
              <c:x val="0.48754751831967874"/>
              <c:y val="0.92489441297351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625472"/>
        <c:crosses val="autoZero"/>
        <c:auto val="1"/>
        <c:lblAlgn val="ctr"/>
        <c:lblOffset val="100"/>
        <c:noMultiLvlLbl val="0"/>
      </c:catAx>
      <c:valAx>
        <c:axId val="18862547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/>
                  <a:t>Mio. t</a:t>
                </a:r>
              </a:p>
            </c:rich>
          </c:tx>
          <c:layout>
            <c:manualLayout>
              <c:xMode val="edge"/>
              <c:yMode val="edge"/>
              <c:x val="5.5616156903460959E-2"/>
              <c:y val="0.41303628107582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3653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4077890727129432"/>
          <c:y val="3.1608605862146866E-2"/>
          <c:w val="0.4632589659789188"/>
          <c:h val="0.5947819112434946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89C36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C-4426-A128-2355B8A9AE32}"/>
              </c:ext>
            </c:extLst>
          </c:dPt>
          <c:dPt>
            <c:idx val="2"/>
            <c:invertIfNegative val="0"/>
            <c:bubble3D val="0"/>
            <c:spPr>
              <a:solidFill>
                <a:srgbClr val="FFDA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C-4426-A128-2355B8A9AE32}"/>
              </c:ext>
            </c:extLst>
          </c:dPt>
          <c:dPt>
            <c:idx val="3"/>
            <c:invertIfNegative val="0"/>
            <c:bubble3D val="0"/>
            <c:spPr>
              <a:solidFill>
                <a:srgbClr val="FE605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EC-4426-A128-2355B8A9AE32}"/>
              </c:ext>
            </c:extLst>
          </c:dPt>
          <c:cat>
            <c:strRef>
              <c:f>Tabelle1!$E$8:$E$11</c:f>
              <c:strCache>
                <c:ptCount val="4"/>
                <c:pt idx="0">
                  <c:v>Sonstiges</c:v>
                </c:pt>
                <c:pt idx="1">
                  <c:v>Verstrickung</c:v>
                </c:pt>
                <c:pt idx="2">
                  <c:v>Besiedlung</c:v>
                </c:pt>
                <c:pt idx="3">
                  <c:v>Verzehr</c:v>
                </c:pt>
              </c:strCache>
            </c:strRef>
          </c:cat>
          <c:val>
            <c:numRef>
              <c:f>Tabelle1!$F$8:$F$11</c:f>
              <c:numCache>
                <c:formatCode>0</c:formatCode>
                <c:ptCount val="4"/>
                <c:pt idx="0">
                  <c:v>5.2</c:v>
                </c:pt>
                <c:pt idx="1">
                  <c:v>25.6</c:v>
                </c:pt>
                <c:pt idx="2">
                  <c:v>35.6</c:v>
                </c:pt>
                <c:pt idx="3">
                  <c:v>33.6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EC-4426-A128-2355B8A9A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87614223"/>
        <c:axId val="1987615887"/>
      </c:barChart>
      <c:catAx>
        <c:axId val="1987614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87615887"/>
        <c:crosses val="autoZero"/>
        <c:auto val="1"/>
        <c:lblAlgn val="ctr"/>
        <c:lblOffset val="100"/>
        <c:noMultiLvlLbl val="0"/>
      </c:catAx>
      <c:valAx>
        <c:axId val="1987615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5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 dirty="0">
                    <a:solidFill>
                      <a:schemeClr val="accent5">
                        <a:lumMod val="50000"/>
                      </a:schemeClr>
                    </a:solidFill>
                  </a:rPr>
                  <a:t>Angaben in %</a:t>
                </a:r>
              </a:p>
            </c:rich>
          </c:tx>
          <c:layout>
            <c:manualLayout>
              <c:xMode val="edge"/>
              <c:yMode val="edge"/>
              <c:x val="0.45729609373041968"/>
              <c:y val="0.8274476148362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876142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17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84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8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17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52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6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3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6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CE0-A5F5-4F7C-A1D7-4528DACE031F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FA8E-F089-4962-9ED8-0B3733BE87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30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FD2CC5A-16EE-4143-92B4-AE01E668C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519755"/>
              </p:ext>
            </p:extLst>
          </p:nvPr>
        </p:nvGraphicFramePr>
        <p:xfrm>
          <a:off x="1586909" y="1296342"/>
          <a:ext cx="5478426" cy="345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9BA62291-9573-4564-96B1-10F4E879953B}"/>
              </a:ext>
            </a:extLst>
          </p:cNvPr>
          <p:cNvSpPr txBox="1"/>
          <p:nvPr/>
        </p:nvSpPr>
        <p:spPr>
          <a:xfrm>
            <a:off x="2564607" y="5036344"/>
            <a:ext cx="392191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eigene Darstellung (nach: Hohe 2018)</a:t>
            </a:r>
          </a:p>
        </p:txBody>
      </p:sp>
    </p:spTree>
    <p:extLst>
      <p:ext uri="{BB962C8B-B14F-4D97-AF65-F5344CB8AC3E}">
        <p14:creationId xmlns:p14="http://schemas.microsoft.com/office/powerpoint/2010/main" val="15952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0519397-51A5-4F7B-93B1-00A49E483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39" b="93544" l="5268" r="57318">
                        <a14:foregroundMark x1="21868" y1="88737" x2="21868" y2="88737"/>
                        <a14:foregroundMark x1="20416" y1="93544" x2="20416" y2="93544"/>
                        <a14:foregroundMark x1="9767" y1="69440" x2="9767" y2="69440"/>
                        <a14:foregroundMark x1="6976" y1="69297" x2="6976" y2="69297"/>
                        <a14:foregroundMark x1="5268" y1="70516" x2="5268" y2="70516"/>
                        <a14:foregroundMark x1="13895" y1="15782" x2="13895" y2="15782"/>
                        <a14:foregroundMark x1="19448" y1="9110" x2="19448" y2="9110"/>
                        <a14:foregroundMark x1="54926" y1="38020" x2="54926" y2="38020"/>
                        <a14:foregroundMark x1="57318" y1="44189" x2="57318" y2="44189"/>
                        <a14:foregroundMark x1="49374" y1="59541" x2="49374" y2="59541"/>
                        <a14:foregroundMark x1="49772" y1="57461" x2="49772" y2="57461"/>
                        <a14:foregroundMark x1="49658" y1="62195" x2="49658" y2="62195"/>
                        <a14:foregroundMark x1="41401" y1="33572" x2="41401" y2="33572"/>
                        <a14:foregroundMark x1="38497" y1="34577" x2="38497" y2="34577"/>
                        <a14:foregroundMark x1="38497" y1="33572" x2="38497" y2="33572"/>
                        <a14:foregroundMark x1="40034" y1="34075" x2="40034" y2="34075"/>
                        <a14:foregroundMark x1="40547" y1="33070" x2="40547" y2="33070"/>
                        <a14:foregroundMark x1="40233" y1="34003" x2="40233" y2="34003"/>
                        <a14:foregroundMark x1="39123" y1="34362" x2="39123" y2="34362"/>
                        <a14:foregroundMark x1="36418" y1="39096" x2="36418" y2="39096"/>
                        <a14:foregroundMark x1="36418" y1="35653" x2="36418" y2="35653"/>
                        <a14:foregroundMark x1="37130" y1="36442" x2="37130" y2="36442"/>
                        <a14:foregroundMark x1="39408" y1="33788" x2="39408" y2="33788"/>
                        <a14:foregroundMark x1="39920" y1="33788" x2="39920" y2="33788"/>
                        <a14:foregroundMark x1="40006" y1="34075" x2="40006" y2="34075"/>
                        <a14:foregroundMark x1="40006" y1="34505" x2="40006" y2="34505"/>
                        <a14:foregroundMark x1="40319" y1="34935" x2="40319" y2="34935"/>
                        <a14:foregroundMark x1="40860" y1="33572" x2="43223" y2="35151"/>
                        <a14:foregroundMark x1="43223" y1="35151" x2="45188" y2="38092"/>
                        <a14:foregroundMark x1="45188" y1="38092" x2="45501" y2="43831"/>
                        <a14:foregroundMark x1="45501" y1="43831" x2="45046" y2="49139"/>
                        <a14:foregroundMark x1="45046" y1="49139" x2="44021" y2="54089"/>
                        <a14:foregroundMark x1="44021" y1="54089" x2="42113" y2="56098"/>
                        <a14:foregroundMark x1="42113" y1="56098" x2="36902" y2="52224"/>
                        <a14:foregroundMark x1="36902" y1="52224" x2="35507" y2="46772"/>
                        <a14:foregroundMark x1="35507" y1="46772" x2="35706" y2="40890"/>
                        <a14:foregroundMark x1="35706" y1="40890" x2="37101" y2="37088"/>
                        <a14:foregroundMark x1="37101" y1="37088" x2="40632" y2="33501"/>
                        <a14:foregroundMark x1="43878" y1="38953" x2="44163" y2="44118"/>
                        <a14:foregroundMark x1="44163" y1="44118" x2="42853" y2="49426"/>
                        <a14:foregroundMark x1="42853" y1="49426" x2="41942" y2="43042"/>
                        <a14:foregroundMark x1="41942" y1="43042" x2="43508" y2="39240"/>
                        <a14:foregroundMark x1="43508" y1="39240" x2="43650" y2="38522"/>
                        <a14:foregroundMark x1="40632" y1="43185" x2="40632" y2="43185"/>
                        <a14:foregroundMark x1="43223" y1="44548" x2="43252" y2="51076"/>
                        <a14:foregroundMark x1="43252" y1="51076" x2="41629" y2="56026"/>
                        <a14:foregroundMark x1="41629" y1="56026" x2="39436" y2="53659"/>
                        <a14:foregroundMark x1="39436" y1="53659" x2="40746" y2="44476"/>
                        <a14:foregroundMark x1="40746" y1="44476" x2="42995" y2="45050"/>
                        <a14:foregroundMark x1="42995" y1="45050" x2="43423" y2="46915"/>
                        <a14:foregroundMark x1="42739" y1="46557" x2="43081" y2="52439"/>
                        <a14:foregroundMark x1="43081" y1="52439" x2="41259" y2="55882"/>
                        <a14:foregroundMark x1="41259" y1="55882" x2="39379" y2="53515"/>
                        <a14:foregroundMark x1="39379" y1="53515" x2="39379" y2="48350"/>
                        <a14:foregroundMark x1="39379" y1="48350" x2="41088" y2="44978"/>
                        <a14:foregroundMark x1="41088" y1="44978" x2="42654" y2="46557"/>
                        <a14:foregroundMark x1="45928" y1="52224" x2="45928" y2="52224"/>
                        <a14:foregroundMark x1="47665" y1="51722" x2="46555" y2="56958"/>
                        <a14:foregroundMark x1="46555" y1="56958" x2="46754" y2="46055"/>
                        <a14:foregroundMark x1="44618" y1="49713" x2="43024" y2="53013"/>
                        <a14:foregroundMark x1="43024" y1="53013" x2="40575" y2="55667"/>
                        <a14:foregroundMark x1="40575" y1="55667" x2="38724" y2="53372"/>
                        <a14:foregroundMark x1="38724" y1="53372" x2="38554" y2="47274"/>
                        <a14:foregroundMark x1="38554" y1="47274" x2="40461" y2="44620"/>
                        <a14:foregroundMark x1="40461" y1="44620" x2="42768" y2="46557"/>
                        <a14:foregroundMark x1="42768" y1="46557" x2="43850" y2="51220"/>
                        <a14:foregroundMark x1="43850" y1="51220" x2="43935" y2="51865"/>
                        <a14:foregroundMark x1="42654" y1="50430" x2="40262" y2="51578"/>
                        <a14:foregroundMark x1="40262" y1="51578" x2="38497" y2="47059"/>
                        <a14:foregroundMark x1="38269" y1="48135" x2="37984" y2="40818"/>
                        <a14:foregroundMark x1="37358" y1="46270" x2="37728" y2="38451"/>
                        <a14:foregroundMark x1="37158" y1="40890" x2="38696" y2="41822"/>
                        <a14:foregroundMark x1="38582" y1="42396" x2="37642" y2="47274"/>
                        <a14:foregroundMark x1="37642" y1="47274" x2="36674" y2="42468"/>
                        <a14:foregroundMark x1="36674" y1="42468" x2="38867" y2="41033"/>
                        <a14:foregroundMark x1="38867" y1="41033" x2="38895" y2="41033"/>
                        <a14:foregroundMark x1="38297" y1="41033" x2="37158" y2="39813"/>
                        <a14:foregroundMark x1="37244" y1="41105" x2="37785" y2="37016"/>
                        <a14:foregroundMark x1="37472" y1="43687" x2="37472" y2="43687"/>
                        <a14:foregroundMark x1="44191" y1="38307" x2="40120" y2="35725"/>
                        <a14:foregroundMark x1="40120" y1="35725" x2="41372" y2="34864"/>
                        <a14:foregroundMark x1="30410" y1="28551" x2="30410" y2="28551"/>
                        <a14:foregroundMark x1="28161" y1="22023" x2="29300" y2="26399"/>
                        <a14:foregroundMark x1="29300" y1="26399" x2="33172" y2="33286"/>
                        <a14:foregroundMark x1="33172" y1="33286" x2="34254" y2="38235"/>
                        <a14:foregroundMark x1="34254" y1="38235" x2="33741" y2="55739"/>
                        <a14:foregroundMark x1="33741" y1="55739" x2="31577" y2="58034"/>
                        <a14:foregroundMark x1="31577" y1="58034" x2="29499" y2="57461"/>
                        <a14:foregroundMark x1="29499" y1="57461" x2="27506" y2="53228"/>
                        <a14:foregroundMark x1="27506" y1="53228" x2="26281" y2="42037"/>
                        <a14:foregroundMark x1="26281" y1="42037" x2="23462" y2="37446"/>
                        <a14:foregroundMark x1="23462" y1="37446" x2="20530" y2="49713"/>
                        <a14:foregroundMark x1="20530" y1="49713" x2="17625" y2="46055"/>
                        <a14:foregroundMark x1="17625" y1="46055" x2="13924" y2="36801"/>
                        <a14:foregroundMark x1="13924" y1="36801" x2="15461" y2="32353"/>
                        <a14:foregroundMark x1="15461" y1="32353" x2="21669" y2="30057"/>
                        <a14:foregroundMark x1="21669" y1="30057" x2="26054" y2="35294"/>
                        <a14:foregroundMark x1="31150" y1="35079" x2="23377" y2="43687"/>
                        <a14:backgroundMark x1="47494" y1="65854" x2="47494" y2="65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6598" r="42398" b="5328"/>
          <a:stretch/>
        </p:blipFill>
        <p:spPr>
          <a:xfrm>
            <a:off x="990489" y="1451774"/>
            <a:ext cx="6815470" cy="35845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8B6197-DB23-4426-9109-536FC373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631" y="3137306"/>
            <a:ext cx="1121569" cy="18145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7C426BD-980F-4210-9C34-04531DF67277}"/>
              </a:ext>
            </a:extLst>
          </p:cNvPr>
          <p:cNvSpPr txBox="1"/>
          <p:nvPr/>
        </p:nvSpPr>
        <p:spPr>
          <a:xfrm>
            <a:off x="2240757" y="5406226"/>
            <a:ext cx="3921919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eigene Darstellung (nach: WWF 2018)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47175C-2EBA-480A-8DF3-CDE3A40B060B}"/>
              </a:ext>
            </a:extLst>
          </p:cNvPr>
          <p:cNvSpPr txBox="1"/>
          <p:nvPr/>
        </p:nvSpPr>
        <p:spPr>
          <a:xfrm>
            <a:off x="1809529" y="1124876"/>
            <a:ext cx="599643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b="1" dirty="0">
                <a:solidFill>
                  <a:srgbClr val="002060"/>
                </a:solidFill>
              </a:rPr>
              <a:t>Der durchschnittliche Plastikeintrag der Mittelmeeranrainerstaaten in die Umwelt pro Kopf/Jahr</a:t>
            </a:r>
          </a:p>
        </p:txBody>
      </p:sp>
    </p:spTree>
    <p:extLst>
      <p:ext uri="{BB962C8B-B14F-4D97-AF65-F5344CB8AC3E}">
        <p14:creationId xmlns:p14="http://schemas.microsoft.com/office/powerpoint/2010/main" val="102924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F2AEB6C-7016-4959-B17D-B6418328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2" y="1403747"/>
            <a:ext cx="3576011" cy="361084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2026484-7557-4CDF-98C9-5A6F4C82CCC8}"/>
              </a:ext>
            </a:extLst>
          </p:cNvPr>
          <p:cNvSpPr txBox="1"/>
          <p:nvPr/>
        </p:nvSpPr>
        <p:spPr>
          <a:xfrm>
            <a:off x="2564607" y="5036344"/>
            <a:ext cx="392191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Recyclingaufkleber (überarbeitet)</a:t>
            </a:r>
          </a:p>
          <a:p>
            <a:r>
              <a:rPr lang="de-DE" sz="1125" dirty="0"/>
              <a:t>Quelle: JK-Druckshop </a:t>
            </a:r>
          </a:p>
        </p:txBody>
      </p:sp>
    </p:spTree>
    <p:extLst>
      <p:ext uri="{BB962C8B-B14F-4D97-AF65-F5344CB8AC3E}">
        <p14:creationId xmlns:p14="http://schemas.microsoft.com/office/powerpoint/2010/main" val="10455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E58ACDFB-C3E1-4DA9-88A8-D4B48ECA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78" y="1650206"/>
            <a:ext cx="7208044" cy="35575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3A4A4C9-274F-47D3-9CF4-A31EDD29482B}"/>
              </a:ext>
            </a:extLst>
          </p:cNvPr>
          <p:cNvSpPr txBox="1"/>
          <p:nvPr/>
        </p:nvSpPr>
        <p:spPr>
          <a:xfrm>
            <a:off x="2393156" y="5379244"/>
            <a:ext cx="488632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eigene Darstellung (nach: WWF 2018, UBA 2015, Gonstalla 2017)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E86E5E-51B5-4A42-8149-05E2D1458F6C}"/>
              </a:ext>
            </a:extLst>
          </p:cNvPr>
          <p:cNvSpPr txBox="1"/>
          <p:nvPr/>
        </p:nvSpPr>
        <p:spPr>
          <a:xfrm>
            <a:off x="1809529" y="1124876"/>
            <a:ext cx="599643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25" b="1" dirty="0">
                <a:solidFill>
                  <a:srgbClr val="002060"/>
                </a:solidFill>
              </a:rPr>
              <a:t>Nahrungskette</a:t>
            </a:r>
          </a:p>
        </p:txBody>
      </p:sp>
    </p:spTree>
    <p:extLst>
      <p:ext uri="{BB962C8B-B14F-4D97-AF65-F5344CB8AC3E}">
        <p14:creationId xmlns:p14="http://schemas.microsoft.com/office/powerpoint/2010/main" val="301678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5B371CF-7565-44E0-9248-0B19B079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7" y="1407318"/>
            <a:ext cx="4517482" cy="413737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6A26716-4542-4F74-910C-B1860D2FA0E9}"/>
              </a:ext>
            </a:extLst>
          </p:cNvPr>
          <p:cNvSpPr txBox="1"/>
          <p:nvPr/>
        </p:nvSpPr>
        <p:spPr>
          <a:xfrm>
            <a:off x="2350294" y="5544688"/>
            <a:ext cx="36576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eigene Darstellung (nach: Naturschutzbund 2016)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57B43D-490A-4C33-9F58-7F4CA562150F}"/>
              </a:ext>
            </a:extLst>
          </p:cNvPr>
          <p:cNvSpPr txBox="1"/>
          <p:nvPr/>
        </p:nvSpPr>
        <p:spPr>
          <a:xfrm>
            <a:off x="0" y="1124876"/>
            <a:ext cx="91440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25" b="1" dirty="0">
                <a:solidFill>
                  <a:srgbClr val="002060"/>
                </a:solidFill>
              </a:rPr>
              <a:t>Zersetzungsdauer (Plastik)</a:t>
            </a:r>
          </a:p>
        </p:txBody>
      </p:sp>
    </p:spTree>
    <p:extLst>
      <p:ext uri="{BB962C8B-B14F-4D97-AF65-F5344CB8AC3E}">
        <p14:creationId xmlns:p14="http://schemas.microsoft.com/office/powerpoint/2010/main" val="355834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B4F8B5A-C7C1-478F-8A32-F43AB19D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43" y="1607344"/>
            <a:ext cx="4108514" cy="380019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A0EF7FF-2916-4E25-AD21-64FEA6DE00F4}"/>
              </a:ext>
            </a:extLst>
          </p:cNvPr>
          <p:cNvSpPr txBox="1"/>
          <p:nvPr/>
        </p:nvSpPr>
        <p:spPr>
          <a:xfrm>
            <a:off x="2517743" y="5526442"/>
            <a:ext cx="36576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Quelle: Plastikatlas 2019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C41615-79C0-4C89-B6F0-0719BFA46210}"/>
              </a:ext>
            </a:extLst>
          </p:cNvPr>
          <p:cNvSpPr txBox="1"/>
          <p:nvPr/>
        </p:nvSpPr>
        <p:spPr>
          <a:xfrm>
            <a:off x="0" y="1124876"/>
            <a:ext cx="91440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25" b="1" dirty="0">
                <a:solidFill>
                  <a:srgbClr val="002060"/>
                </a:solidFill>
              </a:rPr>
              <a:t>Gesundheitliche Folgen durch Plastik</a:t>
            </a:r>
          </a:p>
        </p:txBody>
      </p:sp>
    </p:spTree>
    <p:extLst>
      <p:ext uri="{BB962C8B-B14F-4D97-AF65-F5344CB8AC3E}">
        <p14:creationId xmlns:p14="http://schemas.microsoft.com/office/powerpoint/2010/main" val="115386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D2122F0E-68B3-4405-8DFE-F4A3D4123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349680"/>
              </p:ext>
            </p:extLst>
          </p:nvPr>
        </p:nvGraphicFramePr>
        <p:xfrm>
          <a:off x="831935" y="1965170"/>
          <a:ext cx="6694318" cy="32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9283C459-E5B4-4A43-A270-BC5B9F110041}"/>
              </a:ext>
            </a:extLst>
          </p:cNvPr>
          <p:cNvSpPr txBox="1"/>
          <p:nvPr/>
        </p:nvSpPr>
        <p:spPr>
          <a:xfrm>
            <a:off x="2350294" y="5544688"/>
            <a:ext cx="36576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eigene Darstellung (nach: Hohe 2018)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A30F38-47EB-4DB7-99A6-93B70730B49C}"/>
              </a:ext>
            </a:extLst>
          </p:cNvPr>
          <p:cNvSpPr txBox="1"/>
          <p:nvPr/>
        </p:nvSpPr>
        <p:spPr>
          <a:xfrm>
            <a:off x="0" y="1124876"/>
            <a:ext cx="91440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25" b="1" dirty="0">
                <a:solidFill>
                  <a:srgbClr val="002060"/>
                </a:solidFill>
              </a:rPr>
              <a:t>Berührungspunkte zwischen Plastik und der marinen Fauna</a:t>
            </a:r>
          </a:p>
        </p:txBody>
      </p:sp>
    </p:spTree>
    <p:extLst>
      <p:ext uri="{BB962C8B-B14F-4D97-AF65-F5344CB8AC3E}">
        <p14:creationId xmlns:p14="http://schemas.microsoft.com/office/powerpoint/2010/main" val="421441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0A8D502-71BC-4655-B581-F27C78AC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0" y="2419099"/>
            <a:ext cx="7356580" cy="23002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2AAE244-5622-4816-8FAB-5F1A9A0314F7}"/>
              </a:ext>
            </a:extLst>
          </p:cNvPr>
          <p:cNvSpPr txBox="1"/>
          <p:nvPr/>
        </p:nvSpPr>
        <p:spPr>
          <a:xfrm>
            <a:off x="2350294" y="5544688"/>
            <a:ext cx="4221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25" dirty="0"/>
              <a:t>eigene Darstellung (nach: WWF 2019, Plastikatlas 2019</a:t>
            </a:r>
            <a:r>
              <a:rPr lang="de-DE" sz="1350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AFA865-41D0-459C-834A-1AA5D9ACD01C}"/>
              </a:ext>
            </a:extLst>
          </p:cNvPr>
          <p:cNvSpPr txBox="1"/>
          <p:nvPr/>
        </p:nvSpPr>
        <p:spPr>
          <a:xfrm>
            <a:off x="0" y="1124876"/>
            <a:ext cx="914400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25" b="1" dirty="0" err="1">
                <a:solidFill>
                  <a:srgbClr val="002060"/>
                </a:solidFill>
              </a:rPr>
              <a:t>Akteursübergreifende</a:t>
            </a:r>
            <a:r>
              <a:rPr lang="de-DE" sz="1125" b="1" dirty="0">
                <a:solidFill>
                  <a:srgbClr val="002060"/>
                </a:solidFill>
              </a:rPr>
              <a:t> (internationale) Zusammenarbeit</a:t>
            </a:r>
          </a:p>
        </p:txBody>
      </p:sp>
    </p:spTree>
    <p:extLst>
      <p:ext uri="{BB962C8B-B14F-4D97-AF65-F5344CB8AC3E}">
        <p14:creationId xmlns:p14="http://schemas.microsoft.com/office/powerpoint/2010/main" val="1804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11E4C-DC1C-413B-95D3-B986F54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B08B0-B73C-49CD-9362-D7AD4A3D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7248"/>
            <a:ext cx="7886700" cy="326350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Gonstalla (2017): Das Ozeanbuch. Über die Bedrohung der Meere. München: Oekom Verlag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Hohe (2018): Plastikverschmutzung in den Weltmeeren. In: Geographische Rundschau Aktuell. 05/2018  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JK-Druckshop (o. J.): Recyclingaufkleber (https://jk-druckshop.de/familie-und-haushalt/Recyclingaufkleber--Recycling--Wertstoffkennzeichnung--Muell--gruener-Punkt--gelber-Sack.html?gclid=EAIaIQobChMI2fvpyZXH5wIVC0PTCh1d3AgmEAQYAyABEgLv4_D_BwE)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Naturschutzbund (2016): Müllkippe Meer. Plastik und seine tödlichen Folgen (https://www.nabu.de/imperia/md/content/nabude/naturschutz/meeresschutz/160901-nabu-faltblatt-muellkippe-meer.pdf)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Plastikatlas (2019): Daten und Fakten über eine Welt voller Kunststoffe (https://www.bund.net/fileadmin/user_upload_bund/publikationen/chemie/chemie_plastikatlas_2019.pdf)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UBA (2015): Quellen für Mikroplastik mit Relevanz für den Meeresschutz in Deutschland (https://www.umweltbundesamt.de/sites/default/files/medien/378/publikationen/texte_63_2015_quellen_fuer_mikroplastik_mit_relevanz_fuer_den_meeresschutz_1.pdf)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WWF (2018): Wege aus der Plastikfalle. Was zu tun ist, damit das Mittelmeer nicht baden geht  (https://mobil.wwf.de/fileadmin/fm-wwf/Publikationen-PDF/WWF-Mittelmeer-Report-Wege-aus-der-Plastikfalle.pdf) 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WWF (2019):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THE FLOOD OF PLASTIC. How Mediterranean countries can save their sea (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https://www.wwf.de/fileadmin/fm-wwf/Publikationen-PDF/WWF-Report_Mediterranean_Stop_The_Flood_of_Plastic.pdf)</a:t>
            </a:r>
          </a:p>
          <a:p>
            <a:pPr algn="just">
              <a:lnSpc>
                <a:spcPct val="170000"/>
              </a:lnSpc>
              <a:buFontTx/>
              <a:buChar char="-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solidFill>
                <a:srgbClr val="C00000"/>
              </a:solidFill>
            </a:endParaRPr>
          </a:p>
          <a:p>
            <a:endParaRPr lang="de-DE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1516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408</Words>
  <Application>Microsoft Office PowerPoint</Application>
  <PresentationFormat>Bildschirmpräsentation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Wo</dc:creator>
  <cp:lastModifiedBy>Nico Wo</cp:lastModifiedBy>
  <cp:revision>3</cp:revision>
  <dcterms:created xsi:type="dcterms:W3CDTF">2020-02-12T10:21:27Z</dcterms:created>
  <dcterms:modified xsi:type="dcterms:W3CDTF">2020-02-12T20:16:27Z</dcterms:modified>
</cp:coreProperties>
</file>