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58" r:id="rId3"/>
    <p:sldId id="257" r:id="rId4"/>
    <p:sldId id="267" r:id="rId5"/>
    <p:sldId id="281" r:id="rId6"/>
    <p:sldId id="329" r:id="rId7"/>
    <p:sldId id="280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58"/>
            <p14:sldId id="257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Numerical-Computing-in-Python-with-NumPy-and-SciPy/blob/master/Initial%20Value%20Problems.ipynb" TargetMode="External"/><Relationship Id="rId3" Type="http://schemas.openxmlformats.org/officeDocument/2006/relationships/hyperlink" Target="https://colab.research.google.com/github/coolernato/Numerical-Computing-in-Python-with-NumPy-and-SciPy/blob/master/What%20are%20NumPy%20and%20SciPy.ipynb" TargetMode="External"/><Relationship Id="rId7" Type="http://schemas.openxmlformats.org/officeDocument/2006/relationships/hyperlink" Target="https://colab.research.google.com/github/coolernato/Numerical-Computing-in-Python-with-NumPy-and-SciPy/blob/master/Built-In%20Function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Numerical-Computing-in-Python-with-NumPy-and-SciPy/blob/master/Calculus.ipynb" TargetMode="External"/><Relationship Id="rId11" Type="http://schemas.openxmlformats.org/officeDocument/2006/relationships/hyperlink" Target="https://colab.research.google.com/github/coolernato/Numerical-Computing-in-Python-with-NumPy-and-SciPy/blob/master/Projects.ipynb" TargetMode="External"/><Relationship Id="rId5" Type="http://schemas.openxmlformats.org/officeDocument/2006/relationships/hyperlink" Target="https://colab.research.google.com/github/coolernato/Numerical-Computing-in-Python-with-NumPy-and-SciPy/blob/master/Array%20Operations.ipynb" TargetMode="External"/><Relationship Id="rId10" Type="http://schemas.openxmlformats.org/officeDocument/2006/relationships/hyperlink" Target="https://colab.research.google.com/github/coolernato/Numerical-Computing-in-Python-with-NumPy-and-SciPy/blob/master/Performance%20Comparison.ipynb" TargetMode="External"/><Relationship Id="rId4" Type="http://schemas.openxmlformats.org/officeDocument/2006/relationships/hyperlink" Target="https://colab.research.google.com/github/coolernato/Numerical-Computing-in-Python-with-NumPy-and-SciPy/blob/master/Creating%20and%20Manipulating%20NumPy%20Arrays.ipynb" TargetMode="External"/><Relationship Id="rId9" Type="http://schemas.openxmlformats.org/officeDocument/2006/relationships/hyperlink" Target="https://colab.research.google.com/github/coolernato/Numerical-Computing-in-Python-with-NumPy-and-SciPy/blob/master/Other%20Features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key functionality and advantages of NumPy and SciPy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NumPy arrays to store and perform operations on data sets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appropriate SciPy functions for a specific problem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basic programs using NumPy and SciPy to solve numerical problems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lnSpcReduction="10000"/>
          </a:bodyPr>
          <a:lstStyle/>
          <a:p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3"/>
              </a:rPr>
              <a:t>What Are NumPy and SciPy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C9D1D9"/>
                </a:solidFill>
                <a:effectLst/>
                <a:latin typeface="+mj-lt"/>
                <a:hlinkClick r:id="rId4"/>
              </a:rPr>
              <a:t>Creating and Manipulating NumPy Arrays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5"/>
              </a:rPr>
              <a:t>Array Operations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6"/>
              </a:rPr>
              <a:t>Calculus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7"/>
              </a:rPr>
              <a:t>Built-In Functions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8"/>
              </a:rPr>
              <a:t>Initial Value Problems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9"/>
              </a:rPr>
              <a:t>Other Features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0"/>
              </a:rPr>
              <a:t>Performance Comparison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1"/>
              </a:rPr>
              <a:t>Projects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20617</TotalTime>
  <Words>246</Words>
  <Application>Microsoft Office PowerPoint</Application>
  <PresentationFormat>On-screen Show (4:3)</PresentationFormat>
  <Paragraphs>47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Frutiger LT Std 65 Bold</vt:lpstr>
      <vt:lpstr>Times New Roman</vt:lpstr>
      <vt:lpstr>Office Theme</vt:lpstr>
      <vt:lpstr>Numerical Computing in Python with Numpy and Scipy</vt:lpstr>
      <vt:lpstr>PowerPoint Presentation</vt:lpstr>
      <vt:lpstr>PowerPoint Presentation</vt:lpstr>
      <vt:lpstr>Learning Outcomes</vt:lpstr>
      <vt:lpstr>Notebook Links</vt:lpstr>
      <vt:lpstr>Feedback</vt:lpstr>
      <vt:lpstr>Numerical Computing in Python with Numpy and Scipy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416</cp:revision>
  <cp:lastPrinted>2017-04-21T16:42:54Z</cp:lastPrinted>
  <dcterms:created xsi:type="dcterms:W3CDTF">2014-10-29T16:03:49Z</dcterms:created>
  <dcterms:modified xsi:type="dcterms:W3CDTF">2021-10-04T14:14:53Z</dcterms:modified>
</cp:coreProperties>
</file>