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98"/>
    <p:restoredTop sz="94586"/>
  </p:normalViewPr>
  <p:slideViewPr>
    <p:cSldViewPr snapToGrid="0" snapToObjects="1">
      <p:cViewPr varScale="1">
        <p:scale>
          <a:sx n="74" d="100"/>
          <a:sy n="74" d="100"/>
        </p:scale>
        <p:origin x="68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C308-94C9-BE45-A1AD-C461A2236F0B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B96B-83BB-774F-A818-CEB96E4C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7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C308-94C9-BE45-A1AD-C461A2236F0B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B96B-83BB-774F-A818-CEB96E4C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C308-94C9-BE45-A1AD-C461A2236F0B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B96B-83BB-774F-A818-CEB96E4C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1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C308-94C9-BE45-A1AD-C461A2236F0B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B96B-83BB-774F-A818-CEB96E4C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C308-94C9-BE45-A1AD-C461A2236F0B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B96B-83BB-774F-A818-CEB96E4C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7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C308-94C9-BE45-A1AD-C461A2236F0B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B96B-83BB-774F-A818-CEB96E4C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C308-94C9-BE45-A1AD-C461A2236F0B}" type="datetimeFigureOut">
              <a:rPr lang="en-US" smtClean="0"/>
              <a:t>8/2/18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B96B-83BB-774F-A818-CEB96E4C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0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C308-94C9-BE45-A1AD-C461A2236F0B}" type="datetimeFigureOut">
              <a:rPr lang="en-US" smtClean="0"/>
              <a:t>8/2/18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B96B-83BB-774F-A818-CEB96E4C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9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C308-94C9-BE45-A1AD-C461A2236F0B}" type="datetimeFigureOut">
              <a:rPr lang="en-US" smtClean="0"/>
              <a:t>8/2/18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B96B-83BB-774F-A818-CEB96E4C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1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C308-94C9-BE45-A1AD-C461A2236F0B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B96B-83BB-774F-A818-CEB96E4C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4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C308-94C9-BE45-A1AD-C461A2236F0B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B96B-83BB-774F-A818-CEB96E4C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9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2C308-94C9-BE45-A1AD-C461A2236F0B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EB96B-83BB-774F-A818-CEB96E4C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5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tsoc.org/ams/index.cfm/about-ams/ams-statements/statements-of-the-ams-in-force/one-health/" TargetMode="External"/><Relationship Id="rId2" Type="http://schemas.openxmlformats.org/officeDocument/2006/relationships/hyperlink" Target="https://ams.confex.com/ams/2019Annual/webprogrampreliminary/10HEALTH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hyperlink" Target="mailto:janewb@princeton.edu" TargetMode="External"/><Relationship Id="rId4" Type="http://schemas.openxmlformats.org/officeDocument/2006/relationships/hyperlink" Target="https://docs.google.com/forms/d/e/1FAIpQLSeIv4HSXwBacE_DI7o3vfp9ZHQH9zy9bfr179wLAXs471m4kg/viewfor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3751-D425-184B-AF5C-362B2A3D1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"/>
            <a:ext cx="7772400" cy="1295959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2019 AMS Annual Meeting in Phoenix, Arizona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10</a:t>
            </a:r>
            <a:r>
              <a:rPr lang="en-US" sz="2800" b="1" baseline="30000" dirty="0">
                <a:solidFill>
                  <a:schemeClr val="bg1"/>
                </a:solidFill>
              </a:rPr>
              <a:t>th</a:t>
            </a:r>
            <a:r>
              <a:rPr lang="en-US" sz="2800" b="1" dirty="0">
                <a:solidFill>
                  <a:schemeClr val="bg1"/>
                </a:solidFill>
              </a:rPr>
              <a:t> CONFERENCE ON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ENVIRONMENT AND HEALTH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06B9E-0E93-2F45-AF9E-BEB6D59F1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627" y="1429257"/>
            <a:ext cx="7772399" cy="69011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 b="1" dirty="0"/>
              <a:t>6-10 January, 2019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hlinkClick r:id="rId2"/>
              </a:rPr>
              <a:t>Submit Abstract</a:t>
            </a:r>
            <a:r>
              <a:rPr lang="en-US" sz="1800" b="1" dirty="0"/>
              <a:t> by August 8</a:t>
            </a:r>
            <a:r>
              <a:rPr lang="en-US" sz="1800" b="1" baseline="30000" dirty="0"/>
              <a:t>th</a:t>
            </a:r>
            <a:r>
              <a:rPr lang="en-US" sz="1800" b="1" dirty="0"/>
              <a:t>, 2018</a:t>
            </a:r>
          </a:p>
          <a:p>
            <a:endParaRPr lang="en-US" dirty="0"/>
          </a:p>
          <a:p>
            <a:pPr algn="l"/>
            <a:endParaRPr lang="en-US" sz="25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11C23-323C-114B-9641-5BBA58C7D1E4}"/>
              </a:ext>
            </a:extLst>
          </p:cNvPr>
          <p:cNvSpPr txBox="1"/>
          <p:nvPr/>
        </p:nvSpPr>
        <p:spPr>
          <a:xfrm>
            <a:off x="-8627" y="2050360"/>
            <a:ext cx="7781026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Sessions Hosted by/with 10HEALTH: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Adapting to climate challenges: reports from the American Southwest.</a:t>
            </a:r>
            <a:r>
              <a:rPr lang="en-US" sz="1400" dirty="0"/>
              <a:t> </a:t>
            </a:r>
          </a:p>
          <a:p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        Chairs: David M. </a:t>
            </a:r>
            <a:r>
              <a:rPr lang="en-US" sz="1400" i="1" dirty="0" err="1">
                <a:solidFill>
                  <a:schemeClr val="accent1">
                    <a:lumMod val="75000"/>
                  </a:schemeClr>
                </a:solidFill>
              </a:rPr>
              <a:t>Hondula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 and Sheila Steinberg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Aerosols, aeroallergens, &amp; health. 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Chairs: Karin </a:t>
            </a:r>
            <a:r>
              <a:rPr lang="en-US" sz="1400" i="1" dirty="0" err="1">
                <a:solidFill>
                  <a:schemeClr val="accent1">
                    <a:lumMod val="75000"/>
                  </a:schemeClr>
                </a:solidFill>
              </a:rPr>
              <a:t>Ardon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-Dryer and Jeremy Hess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Economic impacts of extremes. 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Chair: </a:t>
            </a:r>
            <a:r>
              <a:rPr lang="en-US" sz="1400" i="1" dirty="0" err="1">
                <a:solidFill>
                  <a:schemeClr val="accent1">
                    <a:lumMod val="75000"/>
                  </a:schemeClr>
                </a:solidFill>
              </a:rPr>
              <a:t>Shubhayu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i="1" dirty="0" err="1">
                <a:solidFill>
                  <a:schemeClr val="accent1">
                    <a:lumMod val="75000"/>
                  </a:schemeClr>
                </a:solidFill>
              </a:rPr>
              <a:t>Saha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Hurricanes and health:  when will we stop “learning lessons” and start building smarter? </a:t>
            </a:r>
          </a:p>
          <a:p>
            <a:r>
              <a:rPr lang="en-US" sz="1400" b="1" i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Chair: John </a:t>
            </a:r>
            <a:r>
              <a:rPr lang="en-US" sz="1400" i="1" dirty="0" err="1">
                <a:solidFill>
                  <a:schemeClr val="accent1">
                    <a:lumMod val="75000"/>
                  </a:schemeClr>
                </a:solidFill>
              </a:rPr>
              <a:t>Balbus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Interventions for urban-scale heat risk reduction and long-term mitigation. </a:t>
            </a:r>
          </a:p>
          <a:p>
            <a:r>
              <a:rPr lang="en-US" sz="1400" b="1" i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Chairs: Mary Wright and Jane Wilson Baldwin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NASA earth observation systems and applications for health: looking at predicting extreme environmental events and how it affects health. 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Chairs: Sue M. Estes and John A. Haynes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New directions for satellite data: applications in health, air quality, environmental management, and public outreach.  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Chairs: Michael </a:t>
            </a:r>
            <a:r>
              <a:rPr lang="en-US" sz="1400" i="1" dirty="0" err="1">
                <a:solidFill>
                  <a:schemeClr val="accent1">
                    <a:lumMod val="75000"/>
                  </a:schemeClr>
                </a:solidFill>
              </a:rPr>
              <a:t>Newchurch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, Tracey Holloway, Susan Alexander, and Yang Liu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Phoenix as a sandbox for studying urban climate in arid regions. </a:t>
            </a:r>
          </a:p>
          <a:p>
            <a:r>
              <a:rPr lang="en-US" sz="1400" b="1" i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Chairs: Peter Crank and Ariane </a:t>
            </a:r>
            <a:r>
              <a:rPr lang="en-US" sz="1400" i="1" dirty="0" err="1">
                <a:solidFill>
                  <a:schemeClr val="accent1">
                    <a:lumMod val="75000"/>
                  </a:schemeClr>
                </a:solidFill>
              </a:rPr>
              <a:t>Middel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Research to action: use of weather and climate information for health early warning systems. 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Chairs: Hannah Nissan and Hunter Jones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Thermal extremes and health: understanding the pathways from exposure to outcomes. </a:t>
            </a:r>
          </a:p>
          <a:p>
            <a:r>
              <a:rPr lang="en-US" sz="1400" b="1" i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Chairs: Kim Knowlton, Jennifer </a:t>
            </a:r>
            <a:r>
              <a:rPr lang="en-US" sz="1400" i="1" dirty="0" err="1">
                <a:solidFill>
                  <a:schemeClr val="accent1">
                    <a:lumMod val="75000"/>
                  </a:schemeClr>
                </a:solidFill>
              </a:rPr>
              <a:t>Vanos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, and Hunter Jones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Too hot to handle: multidisciplinary perspectives on extreme heat as disaster. </a:t>
            </a:r>
          </a:p>
          <a:p>
            <a:r>
              <a:rPr lang="en-US" sz="1400" b="1" i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Chairs: Liza C. Kurtz and Jane Wilson Baldwin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Understanding linkages between drought and public health: can we improve drought early warning? 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Chairs: Amanda M. Sheffield, Jesse Eugene Bell, and Nicole A. Wall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Understanding the impacts of extreme weather and climate anomalies on infectious disease ecology and implications for forecasting transmission risk.</a:t>
            </a:r>
          </a:p>
          <a:p>
            <a:r>
              <a:rPr lang="en-US" sz="1400" b="1" i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Chairs: Kacey Ernst and Cory Morin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Extreme wildfire and smoke plumes– causes, predictability, and health impacts. </a:t>
            </a:r>
          </a:p>
          <a:p>
            <a:r>
              <a:rPr lang="en-US" sz="1400" b="1" i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Chair: </a:t>
            </a:r>
            <a:r>
              <a:rPr lang="en-US" sz="1400" i="1" dirty="0" err="1">
                <a:solidFill>
                  <a:schemeClr val="accent1">
                    <a:lumMod val="75000"/>
                  </a:schemeClr>
                </a:solidFill>
              </a:rPr>
              <a:t>Shubhayu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i="1" dirty="0" err="1">
                <a:solidFill>
                  <a:schemeClr val="accent1">
                    <a:lumMod val="75000"/>
                  </a:schemeClr>
                </a:solidFill>
              </a:rPr>
              <a:t>Saha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, David A. Peterson, and Michael Fromm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A7E50-C572-1942-AFBE-B2BEAE86BF08}"/>
              </a:ext>
            </a:extLst>
          </p:cNvPr>
          <p:cNvSpPr txBox="1"/>
          <p:nvPr/>
        </p:nvSpPr>
        <p:spPr>
          <a:xfrm>
            <a:off x="-1" y="8261201"/>
            <a:ext cx="77724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We also welcome any and all submissions dealing with Atmospheric Science and Environmental Health (see </a:t>
            </a:r>
            <a:r>
              <a:rPr lang="en-US" sz="1500" dirty="0">
                <a:hlinkClick r:id="rId3"/>
              </a:rPr>
              <a:t>Statement of the American Meteorological Society</a:t>
            </a:r>
            <a:r>
              <a:rPr lang="en-US" sz="1500" dirty="0"/>
              <a:t>).</a:t>
            </a:r>
          </a:p>
          <a:p>
            <a:pPr algn="ctr"/>
            <a:r>
              <a:rPr lang="en-US" sz="1400" b="1" dirty="0"/>
              <a:t>Student presentation awards available! To be eligible, after submitting abstract please </a:t>
            </a:r>
            <a:r>
              <a:rPr lang="en-US" sz="1400" b="1" dirty="0">
                <a:hlinkClick r:id="rId4"/>
              </a:rPr>
              <a:t>fill out google form linked here</a:t>
            </a:r>
            <a:r>
              <a:rPr lang="en-US" sz="1400" b="1" dirty="0"/>
              <a:t> and send CV to Jane Baldwin (</a:t>
            </a:r>
            <a:r>
              <a:rPr lang="en-US" sz="1400" b="1" dirty="0">
                <a:hlinkClick r:id="rId5"/>
              </a:rPr>
              <a:t>janewb@princeton.edu</a:t>
            </a:r>
            <a:r>
              <a:rPr lang="en-US" sz="1400" b="1" dirty="0"/>
              <a:t>).</a:t>
            </a:r>
          </a:p>
          <a:p>
            <a:pPr algn="ctr"/>
            <a:endParaRPr lang="en-US" sz="600" b="1" dirty="0"/>
          </a:p>
          <a:p>
            <a:pPr algn="ctr"/>
            <a:r>
              <a:rPr lang="en-US" sz="2000" b="1">
                <a:solidFill>
                  <a:schemeClr val="accent1">
                    <a:lumMod val="50000"/>
                  </a:schemeClr>
                </a:solidFill>
              </a:rPr>
              <a:t>REVISED ABSTRACT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DEADLINE AUGUST 8</a:t>
            </a:r>
            <a:r>
              <a:rPr lang="en-US" sz="2000" b="1" baseline="30000" dirty="0">
                <a:solidFill>
                  <a:schemeClr val="accent1">
                    <a:lumMod val="50000"/>
                  </a:schemeClr>
                </a:solidFill>
              </a:rPr>
              <a:t>th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, 2018</a:t>
            </a:r>
          </a:p>
          <a:p>
            <a:pPr algn="ctr"/>
            <a:r>
              <a:rPr lang="en-US" b="1" dirty="0">
                <a:hlinkClick r:id="rId2"/>
              </a:rPr>
              <a:t>Click here for full session descriptions and to submit an abstract.</a:t>
            </a:r>
            <a:endParaRPr lang="en-US" b="1" dirty="0"/>
          </a:p>
          <a:p>
            <a:pPr algn="ctr"/>
            <a:endParaRPr lang="en-US" sz="200" b="1" dirty="0"/>
          </a:p>
          <a:p>
            <a:pPr algn="ctr"/>
            <a:r>
              <a:rPr lang="en-US" sz="1100" b="1" i="1" dirty="0">
                <a:solidFill>
                  <a:schemeClr val="accent1"/>
                </a:solidFill>
              </a:rPr>
              <a:t>Conference co-chairs: Hunter Jones (</a:t>
            </a:r>
            <a:r>
              <a:rPr lang="en-US" sz="1100" i="1" dirty="0" err="1">
                <a:solidFill>
                  <a:schemeClr val="accent1"/>
                </a:solidFill>
              </a:rPr>
              <a:t>hunter.jones@noaa.gov</a:t>
            </a:r>
            <a:r>
              <a:rPr lang="en-US" sz="1100" i="1" dirty="0">
                <a:solidFill>
                  <a:schemeClr val="accent1"/>
                </a:solidFill>
              </a:rPr>
              <a:t>)</a:t>
            </a:r>
            <a:r>
              <a:rPr lang="en-US" sz="1100" b="1" i="1" dirty="0">
                <a:solidFill>
                  <a:schemeClr val="accent1"/>
                </a:solidFill>
              </a:rPr>
              <a:t>; Jennifer </a:t>
            </a:r>
            <a:r>
              <a:rPr lang="en-US" sz="1100" b="1" i="1" dirty="0" err="1">
                <a:solidFill>
                  <a:schemeClr val="accent1"/>
                </a:solidFill>
              </a:rPr>
              <a:t>Vanos</a:t>
            </a:r>
            <a:r>
              <a:rPr lang="en-US" sz="1100" b="1" i="1" dirty="0">
                <a:solidFill>
                  <a:schemeClr val="accent1"/>
                </a:solidFill>
              </a:rPr>
              <a:t> (</a:t>
            </a:r>
            <a:r>
              <a:rPr lang="en-US" sz="1100" i="1" dirty="0" err="1">
                <a:solidFill>
                  <a:schemeClr val="accent1"/>
                </a:solidFill>
              </a:rPr>
              <a:t>jkvanos@ucsd.edu</a:t>
            </a:r>
            <a:r>
              <a:rPr lang="en-US" sz="1100" i="1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2B01F-8BC0-EA40-9F4F-8F8D5853E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2777" y="1546792"/>
            <a:ext cx="1121435" cy="11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5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1117</TotalTime>
  <Words>171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2019 AMS Annual Meeting in Phoenix, Arizona 10th CONFERENCE ON  ENVIRONMENT AND HEALTH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AMS Annual Meeting in Phoenix, Arizona TENTH CONFERENCE ON ENVIRONMENT AND HEALTH</dc:title>
  <dc:creator>Jane W. Baldwin</dc:creator>
  <cp:lastModifiedBy>Jane W. Baldwin</cp:lastModifiedBy>
  <cp:revision>23</cp:revision>
  <cp:lastPrinted>2018-07-15T03:08:30Z</cp:lastPrinted>
  <dcterms:created xsi:type="dcterms:W3CDTF">2018-05-18T13:06:07Z</dcterms:created>
  <dcterms:modified xsi:type="dcterms:W3CDTF">2018-08-02T15:14:27Z</dcterms:modified>
</cp:coreProperties>
</file>