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8"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00477B"/>
    <a:srgbClr val="E48797"/>
    <a:srgbClr val="7B2360"/>
    <a:srgbClr val="006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7"/>
    <p:restoredTop sz="80602"/>
  </p:normalViewPr>
  <p:slideViewPr>
    <p:cSldViewPr snapToGrid="0" snapToObjects="1">
      <p:cViewPr varScale="1">
        <p:scale>
          <a:sx n="61" d="100"/>
          <a:sy n="61" d="100"/>
        </p:scale>
        <p:origin x="6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69967-7EFE-D84A-8EE9-5315AE8E0BFB}" type="datetimeFigureOut">
              <a:rPr lang="en-US" smtClean="0"/>
              <a:t>7/30/18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20B83-E3A4-5D4B-AD60-7E09755E429D}" type="slidenum">
              <a:rPr lang="en-US" smtClean="0"/>
              <a:t>‹#›</a:t>
            </a:fld>
            <a:endParaRPr lang="en-US"/>
          </a:p>
        </p:txBody>
      </p:sp>
    </p:spTree>
    <p:extLst>
      <p:ext uri="{BB962C8B-B14F-4D97-AF65-F5344CB8AC3E}">
        <p14:creationId xmlns:p14="http://schemas.microsoft.com/office/powerpoint/2010/main" val="234084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15107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61220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78202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3202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328380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6102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C113C-068A-2E43-86BC-BEC68FF600A3}" type="datetimeFigureOut">
              <a:rPr lang="en-US" smtClean="0"/>
              <a:t>7/30/18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01436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C113C-068A-2E43-86BC-BEC68FF600A3}" type="datetimeFigureOut">
              <a:rPr lang="en-US" smtClean="0"/>
              <a:t>7/30/18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82069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C113C-068A-2E43-86BC-BEC68FF600A3}" type="datetimeFigureOut">
              <a:rPr lang="en-US" smtClean="0"/>
              <a:t>7/30/18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24606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57451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1353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403C113C-068A-2E43-86BC-BEC68FF600A3}" type="datetimeFigureOut">
              <a:rPr lang="en-US" smtClean="0"/>
              <a:t>7/30/18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F0AFF185-B3B0-A34B-863D-A74A2D37B43C}" type="slidenum">
              <a:rPr lang="en-US" smtClean="0"/>
              <a:t>‹#›</a:t>
            </a:fld>
            <a:endParaRPr lang="en-US"/>
          </a:p>
        </p:txBody>
      </p:sp>
    </p:spTree>
    <p:extLst>
      <p:ext uri="{BB962C8B-B14F-4D97-AF65-F5344CB8AC3E}">
        <p14:creationId xmlns:p14="http://schemas.microsoft.com/office/powerpoint/2010/main" val="16319275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83D08C-A75F-694E-B256-FF43E53FCC75}"/>
              </a:ext>
            </a:extLst>
          </p:cNvPr>
          <p:cNvPicPr>
            <a:picLocks noChangeAspect="1"/>
          </p:cNvPicPr>
          <p:nvPr/>
        </p:nvPicPr>
        <p:blipFill rotWithShape="1">
          <a:blip r:embed="rId2">
            <a:alphaModFix amt="46000"/>
          </a:blip>
          <a:srcRect t="11612" b="6836"/>
          <a:stretch/>
        </p:blipFill>
        <p:spPr>
          <a:xfrm>
            <a:off x="0" y="1419080"/>
            <a:ext cx="6858000" cy="2055640"/>
          </a:xfrm>
          <a:prstGeom prst="rect">
            <a:avLst/>
          </a:prstGeom>
        </p:spPr>
      </p:pic>
      <p:sp>
        <p:nvSpPr>
          <p:cNvPr id="4" name="Rectangle 3">
            <a:extLst>
              <a:ext uri="{FF2B5EF4-FFF2-40B4-BE49-F238E27FC236}">
                <a16:creationId xmlns:a16="http://schemas.microsoft.com/office/drawing/2014/main" id="{2DF20EB3-A63C-A64F-9498-2E3BD120C4D1}"/>
              </a:ext>
            </a:extLst>
          </p:cNvPr>
          <p:cNvSpPr/>
          <p:nvPr/>
        </p:nvSpPr>
        <p:spPr>
          <a:xfrm>
            <a:off x="0" y="0"/>
            <a:ext cx="6858000" cy="1406769"/>
          </a:xfrm>
          <a:prstGeom prst="rect">
            <a:avLst/>
          </a:prstGeom>
          <a:solidFill>
            <a:srgbClr val="004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0B702EE-0881-BC42-B376-E28D6FBE5AF9}"/>
              </a:ext>
            </a:extLst>
          </p:cNvPr>
          <p:cNvSpPr txBox="1"/>
          <p:nvPr/>
        </p:nvSpPr>
        <p:spPr>
          <a:xfrm>
            <a:off x="87925" y="311891"/>
            <a:ext cx="4958862" cy="738664"/>
          </a:xfrm>
          <a:prstGeom prst="rect">
            <a:avLst/>
          </a:prstGeom>
          <a:noFill/>
        </p:spPr>
        <p:txBody>
          <a:bodyPr wrap="square" rtlCol="0">
            <a:spAutoFit/>
          </a:bodyPr>
          <a:lstStyle/>
          <a:p>
            <a:r>
              <a:rPr lang="en-US" sz="2400" b="1" dirty="0">
                <a:solidFill>
                  <a:srgbClr val="E48797"/>
                </a:solidFill>
              </a:rPr>
              <a:t>2019 AMS ANNUAL MEETING</a:t>
            </a:r>
          </a:p>
          <a:p>
            <a:r>
              <a:rPr lang="en-US" dirty="0">
                <a:solidFill>
                  <a:srgbClr val="E48797"/>
                </a:solidFill>
              </a:rPr>
              <a:t>JANUARY 6-10, 2019 | PHOENIX, AZ</a:t>
            </a:r>
          </a:p>
        </p:txBody>
      </p:sp>
      <p:sp>
        <p:nvSpPr>
          <p:cNvPr id="6" name="Pentagon 5">
            <a:extLst>
              <a:ext uri="{FF2B5EF4-FFF2-40B4-BE49-F238E27FC236}">
                <a16:creationId xmlns:a16="http://schemas.microsoft.com/office/drawing/2014/main" id="{735D32BE-40B4-D54B-A121-DCA785280FD9}"/>
              </a:ext>
            </a:extLst>
          </p:cNvPr>
          <p:cNvSpPr/>
          <p:nvPr/>
        </p:nvSpPr>
        <p:spPr>
          <a:xfrm rot="5400000">
            <a:off x="4774227" y="272561"/>
            <a:ext cx="1899138" cy="1354019"/>
          </a:xfrm>
          <a:prstGeom prst="homePlate">
            <a:avLst/>
          </a:prstGeom>
          <a:solidFill>
            <a:srgbClr val="E48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a:extLst>
              <a:ext uri="{FF2B5EF4-FFF2-40B4-BE49-F238E27FC236}">
                <a16:creationId xmlns:a16="http://schemas.microsoft.com/office/drawing/2014/main" id="{FD961F4F-27B5-544D-96EC-1F8AA094C2E5}"/>
              </a:ext>
            </a:extLst>
          </p:cNvPr>
          <p:cNvSpPr txBox="1"/>
          <p:nvPr/>
        </p:nvSpPr>
        <p:spPr>
          <a:xfrm>
            <a:off x="4994035" y="171254"/>
            <a:ext cx="1459523" cy="1200329"/>
          </a:xfrm>
          <a:prstGeom prst="rect">
            <a:avLst/>
          </a:prstGeom>
          <a:noFill/>
        </p:spPr>
        <p:txBody>
          <a:bodyPr wrap="square" rtlCol="0">
            <a:spAutoFit/>
          </a:bodyPr>
          <a:lstStyle/>
          <a:p>
            <a:pPr algn="ctr"/>
            <a:r>
              <a:rPr lang="en-US" b="1" dirty="0"/>
              <a:t>EXTENDED</a:t>
            </a:r>
          </a:p>
          <a:p>
            <a:pPr algn="ctr"/>
            <a:r>
              <a:rPr lang="en-US" dirty="0"/>
              <a:t>Submission Deadline: </a:t>
            </a:r>
          </a:p>
          <a:p>
            <a:pPr algn="ctr"/>
            <a:r>
              <a:rPr lang="en-US" b="1" dirty="0"/>
              <a:t>August 8th</a:t>
            </a:r>
          </a:p>
        </p:txBody>
      </p:sp>
      <p:sp>
        <p:nvSpPr>
          <p:cNvPr id="8" name="TextBox 7">
            <a:extLst>
              <a:ext uri="{FF2B5EF4-FFF2-40B4-BE49-F238E27FC236}">
                <a16:creationId xmlns:a16="http://schemas.microsoft.com/office/drawing/2014/main" id="{E586CB69-0782-6540-8957-908D8023E889}"/>
              </a:ext>
            </a:extLst>
          </p:cNvPr>
          <p:cNvSpPr txBox="1"/>
          <p:nvPr/>
        </p:nvSpPr>
        <p:spPr>
          <a:xfrm>
            <a:off x="87924" y="1911451"/>
            <a:ext cx="6629398" cy="830997"/>
          </a:xfrm>
          <a:prstGeom prst="rect">
            <a:avLst/>
          </a:prstGeom>
          <a:solidFill>
            <a:srgbClr val="FFFFFF">
              <a:alpha val="50196"/>
            </a:srgbClr>
          </a:solidFill>
        </p:spPr>
        <p:txBody>
          <a:bodyPr wrap="square" rtlCol="0">
            <a:spAutoFit/>
          </a:bodyPr>
          <a:lstStyle/>
          <a:p>
            <a:pPr algn="ctr"/>
            <a:r>
              <a:rPr lang="en-US" sz="2400" b="1" dirty="0">
                <a:latin typeface="Arial" panose="020B0604020202020204" pitchFamily="34" charset="0"/>
                <a:cs typeface="Arial" panose="020B0604020202020204" pitchFamily="34" charset="0"/>
              </a:rPr>
              <a:t>Adapting to Climate Challenges: </a:t>
            </a:r>
          </a:p>
          <a:p>
            <a:pPr algn="ctr"/>
            <a:r>
              <a:rPr lang="en-US" sz="2400" b="1" i="1" dirty="0">
                <a:latin typeface="Arial" panose="020B0604020202020204" pitchFamily="34" charset="0"/>
                <a:cs typeface="Arial" panose="020B0604020202020204" pitchFamily="34" charset="0"/>
              </a:rPr>
              <a:t>Reports from the American Southwest </a:t>
            </a:r>
          </a:p>
        </p:txBody>
      </p:sp>
      <p:grpSp>
        <p:nvGrpSpPr>
          <p:cNvPr id="3" name="Group 2">
            <a:extLst>
              <a:ext uri="{FF2B5EF4-FFF2-40B4-BE49-F238E27FC236}">
                <a16:creationId xmlns:a16="http://schemas.microsoft.com/office/drawing/2014/main" id="{B3DBBB1A-182C-334B-880F-1A59E7FB9ED7}"/>
              </a:ext>
            </a:extLst>
          </p:cNvPr>
          <p:cNvGrpSpPr/>
          <p:nvPr/>
        </p:nvGrpSpPr>
        <p:grpSpPr>
          <a:xfrm>
            <a:off x="87925" y="3589020"/>
            <a:ext cx="3182813" cy="3425484"/>
            <a:chOff x="87925" y="3749040"/>
            <a:chExt cx="3182813" cy="3425484"/>
          </a:xfrm>
        </p:grpSpPr>
        <p:sp>
          <p:nvSpPr>
            <p:cNvPr id="13" name="Rectangle 12">
              <a:extLst>
                <a:ext uri="{FF2B5EF4-FFF2-40B4-BE49-F238E27FC236}">
                  <a16:creationId xmlns:a16="http://schemas.microsoft.com/office/drawing/2014/main" id="{C6E8DEC2-470D-3845-896F-A730A3A0339C}"/>
                </a:ext>
              </a:extLst>
            </p:cNvPr>
            <p:cNvSpPr/>
            <p:nvPr/>
          </p:nvSpPr>
          <p:spPr>
            <a:xfrm>
              <a:off x="87925" y="3749040"/>
              <a:ext cx="3182813" cy="3425484"/>
            </a:xfrm>
            <a:prstGeom prst="rect">
              <a:avLst/>
            </a:prstGeom>
            <a:solidFill>
              <a:srgbClr val="E48797">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08B8251-DB7B-7A46-B558-2E8BBE5A507B}"/>
                </a:ext>
              </a:extLst>
            </p:cNvPr>
            <p:cNvSpPr txBox="1"/>
            <p:nvPr/>
          </p:nvSpPr>
          <p:spPr>
            <a:xfrm>
              <a:off x="219810" y="4017847"/>
              <a:ext cx="2861015" cy="289310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session will feature public health professionals and collaborators who are on the front lines of addressing climate challenges in Phoenix, Arizona, and the American Southwest. Speakers will provide examples of local and regional initiatives that address short- and long-term health effects associated with extreme events and chronic hazards including heat, drought, flooding, and dust.</a:t>
              </a:r>
            </a:p>
          </p:txBody>
        </p:sp>
      </p:grpSp>
      <p:grpSp>
        <p:nvGrpSpPr>
          <p:cNvPr id="10" name="Group 9">
            <a:extLst>
              <a:ext uri="{FF2B5EF4-FFF2-40B4-BE49-F238E27FC236}">
                <a16:creationId xmlns:a16="http://schemas.microsoft.com/office/drawing/2014/main" id="{2DB06537-1675-0041-A644-58A0A0E96945}"/>
              </a:ext>
            </a:extLst>
          </p:cNvPr>
          <p:cNvGrpSpPr/>
          <p:nvPr/>
        </p:nvGrpSpPr>
        <p:grpSpPr>
          <a:xfrm>
            <a:off x="3534509" y="3589021"/>
            <a:ext cx="3182813" cy="3425484"/>
            <a:chOff x="3534509" y="3589021"/>
            <a:chExt cx="3182813" cy="3425484"/>
          </a:xfrm>
        </p:grpSpPr>
        <p:sp>
          <p:nvSpPr>
            <p:cNvPr id="15" name="Rectangle 14">
              <a:extLst>
                <a:ext uri="{FF2B5EF4-FFF2-40B4-BE49-F238E27FC236}">
                  <a16:creationId xmlns:a16="http://schemas.microsoft.com/office/drawing/2014/main" id="{7F84A2D3-8D5F-DB43-88BF-3871EB002937}"/>
                </a:ext>
              </a:extLst>
            </p:cNvPr>
            <p:cNvSpPr/>
            <p:nvPr/>
          </p:nvSpPr>
          <p:spPr>
            <a:xfrm>
              <a:off x="3534509" y="3589021"/>
              <a:ext cx="3182813" cy="3425484"/>
            </a:xfrm>
            <a:prstGeom prst="rect">
              <a:avLst/>
            </a:prstGeom>
            <a:solidFill>
              <a:srgbClr val="00477B">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6F60372-4A21-B244-AD93-BCF285D792E5}"/>
                </a:ext>
              </a:extLst>
            </p:cNvPr>
            <p:cNvSpPr txBox="1"/>
            <p:nvPr/>
          </p:nvSpPr>
          <p:spPr>
            <a:xfrm>
              <a:off x="3615397" y="3791241"/>
              <a:ext cx="3033345" cy="2769989"/>
            </a:xfrm>
            <a:prstGeom prst="rect">
              <a:avLst/>
            </a:prstGeom>
            <a:noFill/>
          </p:spPr>
          <p:txBody>
            <a:bodyPr wrap="square" rtlCol="0">
              <a:spAutoFit/>
            </a:bodyPr>
            <a:lstStyle/>
            <a:p>
              <a:pPr algn="ct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SEEKING ABSTRACT </a:t>
              </a:r>
            </a:p>
            <a:p>
              <a:pPr algn="ctr"/>
              <a:r>
                <a:rPr lang="en-US" b="1" dirty="0">
                  <a:latin typeface="Arial" panose="020B0604020202020204" pitchFamily="34" charset="0"/>
                  <a:cs typeface="Arial" panose="020B0604020202020204" pitchFamily="34" charset="0"/>
                </a:rPr>
                <a:t>SUBMISSIONS</a:t>
              </a:r>
              <a:br>
                <a:rPr lang="en-US">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gn="ctr"/>
              <a:endParaRPr lang="en-US" sz="1200" dirty="0">
                <a:solidFill>
                  <a:srgbClr val="00477B"/>
                </a:solidFill>
                <a:latin typeface="Arial" panose="020B0604020202020204" pitchFamily="34" charset="0"/>
                <a:cs typeface="Arial" panose="020B0604020202020204" pitchFamily="34" charset="0"/>
              </a:endParaRPr>
            </a:p>
            <a:p>
              <a:pPr algn="ctr"/>
              <a:r>
                <a:rPr lang="en-US" sz="1200" b="1" i="1" dirty="0">
                  <a:solidFill>
                    <a:srgbClr val="00477B"/>
                  </a:solidFill>
                  <a:latin typeface="Arial" panose="020B0604020202020204" pitchFamily="34" charset="0"/>
                  <a:cs typeface="Arial" panose="020B0604020202020204" pitchFamily="34" charset="0"/>
                </a:rPr>
                <a:t>This session is hosted by the 10th Conference on Environment and Health and co-chaired by David M. Hondula of Arizona State University and Sheila Steinberg of Brandman University.  </a:t>
              </a:r>
            </a:p>
          </p:txBody>
        </p:sp>
      </p:grpSp>
      <p:pic>
        <p:nvPicPr>
          <p:cNvPr id="14" name="Picture 13">
            <a:extLst>
              <a:ext uri="{FF2B5EF4-FFF2-40B4-BE49-F238E27FC236}">
                <a16:creationId xmlns:a16="http://schemas.microsoft.com/office/drawing/2014/main" id="{5C891F98-5BDC-AD49-B07D-85DC39BBFC5A}"/>
              </a:ext>
            </a:extLst>
          </p:cNvPr>
          <p:cNvPicPr>
            <a:picLocks noChangeAspect="1"/>
          </p:cNvPicPr>
          <p:nvPr/>
        </p:nvPicPr>
        <p:blipFill rotWithShape="1">
          <a:blip r:embed="rId3">
            <a:alphaModFix amt="47000"/>
          </a:blip>
          <a:srcRect t="25473" b="24540"/>
          <a:stretch/>
        </p:blipFill>
        <p:spPr>
          <a:xfrm>
            <a:off x="-19340" y="7169010"/>
            <a:ext cx="6877340" cy="1974989"/>
          </a:xfrm>
          <a:prstGeom prst="rect">
            <a:avLst/>
          </a:prstGeom>
        </p:spPr>
      </p:pic>
    </p:spTree>
    <p:extLst>
      <p:ext uri="{BB962C8B-B14F-4D97-AF65-F5344CB8AC3E}">
        <p14:creationId xmlns:p14="http://schemas.microsoft.com/office/powerpoint/2010/main" val="28754244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TotalTime>
  <Words>91</Words>
  <Application>Microsoft Macintosh PowerPoint</Application>
  <PresentationFormat>On-screen Show (4:3)</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Augusta Williams</dc:creator>
  <cp:lastModifiedBy>Augusta Williams</cp:lastModifiedBy>
  <cp:revision>50</cp:revision>
  <dcterms:created xsi:type="dcterms:W3CDTF">2018-07-10T15:29:04Z</dcterms:created>
  <dcterms:modified xsi:type="dcterms:W3CDTF">2018-07-30T18:11:43Z</dcterms:modified>
</cp:coreProperties>
</file>