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5"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020EEB8-6BFE-4045-A75F-30B02408E752}"/>
              </a:ext>
            </a:extLst>
          </p:cNvPr>
          <p:cNvPicPr>
            <a:picLocks noChangeAspect="1"/>
          </p:cNvPicPr>
          <p:nvPr/>
        </p:nvPicPr>
        <p:blipFill rotWithShape="1">
          <a:blip r:embed="rId2">
            <a:alphaModFix amt="49000"/>
          </a:blip>
          <a:srcRect t="12917" b="17107"/>
          <a:stretch/>
        </p:blipFill>
        <p:spPr>
          <a:xfrm>
            <a:off x="0" y="1223915"/>
            <a:ext cx="6858000" cy="2479180"/>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477328"/>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dirty="0"/>
              <a:t>August 8th</a:t>
            </a:r>
          </a:p>
          <a:p>
            <a:pPr algn="ct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17584" y="1581652"/>
            <a:ext cx="6866792" cy="1261884"/>
          </a:xfrm>
          <a:prstGeom prst="rect">
            <a:avLst/>
          </a:prstGeom>
          <a:solidFill>
            <a:srgbClr val="FFFFFF">
              <a:alpha val="47843"/>
            </a:srgbClr>
          </a:solidFill>
        </p:spPr>
        <p:txBody>
          <a:bodyPr wrap="square" rtlCol="0">
            <a:spAutoFit/>
          </a:bodyPr>
          <a:lstStyle/>
          <a:p>
            <a:pPr algn="ctr"/>
            <a:r>
              <a:rPr lang="en-US" sz="2800" b="1" dirty="0">
                <a:latin typeface="Arial" panose="020B0604020202020204" pitchFamily="34" charset="0"/>
                <a:cs typeface="Arial" panose="020B0604020202020204" pitchFamily="34" charset="0"/>
              </a:rPr>
              <a:t>Research to Action</a:t>
            </a:r>
          </a:p>
          <a:p>
            <a:pPr algn="ctr"/>
            <a:r>
              <a:rPr lang="en-US" sz="2400" b="1" i="1" dirty="0">
                <a:latin typeface="Arial" panose="020B0604020202020204" pitchFamily="34" charset="0"/>
                <a:cs typeface="Arial" panose="020B0604020202020204" pitchFamily="34" charset="0"/>
              </a:rPr>
              <a:t>Use of Weather and Climate Information for Health Early Warning Systems</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766820"/>
            <a:ext cx="3272495" cy="3060700"/>
            <a:chOff x="87925" y="3769360"/>
            <a:chExt cx="3272495" cy="3060700"/>
          </a:xfrm>
        </p:grpSpPr>
        <p:sp>
          <p:nvSpPr>
            <p:cNvPr id="13" name="Rectangle 12">
              <a:extLst>
                <a:ext uri="{FF2B5EF4-FFF2-40B4-BE49-F238E27FC236}">
                  <a16:creationId xmlns:a16="http://schemas.microsoft.com/office/drawing/2014/main" id="{C6E8DEC2-470D-3845-896F-A730A3A0339C}"/>
                </a:ext>
              </a:extLst>
            </p:cNvPr>
            <p:cNvSpPr/>
            <p:nvPr/>
          </p:nvSpPr>
          <p:spPr>
            <a:xfrm>
              <a:off x="87925" y="3769360"/>
              <a:ext cx="3272495" cy="3060700"/>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3906087"/>
              <a:ext cx="3076915" cy="267765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Weather and climate act as important drivers of public health outcomes and pose both a risk to disease control strategies and an opportunity to anticipate and reduce negative impacts. We solicit talks on the use of weather and climate information in health early warning systems from weather to seasonal timescales, including lessons learned and challenges in the translation of research to operations.</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3766820"/>
            <a:ext cx="3263384" cy="3060700"/>
            <a:chOff x="3522519" y="3914140"/>
            <a:chExt cx="3263384" cy="3060700"/>
          </a:xfrm>
        </p:grpSpPr>
        <p:sp>
          <p:nvSpPr>
            <p:cNvPr id="15" name="Rectangle 14">
              <a:extLst>
                <a:ext uri="{FF2B5EF4-FFF2-40B4-BE49-F238E27FC236}">
                  <a16:creationId xmlns:a16="http://schemas.microsoft.com/office/drawing/2014/main" id="{7F84A2D3-8D5F-DB43-88BF-3871EB002937}"/>
                </a:ext>
              </a:extLst>
            </p:cNvPr>
            <p:cNvSpPr/>
            <p:nvPr/>
          </p:nvSpPr>
          <p:spPr>
            <a:xfrm>
              <a:off x="3522519" y="3914140"/>
              <a:ext cx="3263384" cy="3060700"/>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57600" y="4014761"/>
              <a:ext cx="2926080" cy="2585323"/>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jointly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the 9</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Transition of Research to Operations. It is co-chaired by Hannah Nissan of the International Research Institute for Climate and Society and Hunter Jones of NOAA.</a:t>
              </a:r>
            </a:p>
          </p:txBody>
        </p:sp>
      </p:grpSp>
      <p:pic>
        <p:nvPicPr>
          <p:cNvPr id="9" name="Picture 8">
            <a:extLst>
              <a:ext uri="{FF2B5EF4-FFF2-40B4-BE49-F238E27FC236}">
                <a16:creationId xmlns:a16="http://schemas.microsoft.com/office/drawing/2014/main" id="{4F09DBB9-DB54-9042-94B2-B797DF34D02F}"/>
              </a:ext>
            </a:extLst>
          </p:cNvPr>
          <p:cNvPicPr>
            <a:picLocks noChangeAspect="1"/>
          </p:cNvPicPr>
          <p:nvPr/>
        </p:nvPicPr>
        <p:blipFill rotWithShape="1">
          <a:blip r:embed="rId3">
            <a:alphaModFix amt="48000"/>
          </a:blip>
          <a:srcRect t="33067" b="17238"/>
          <a:stretch/>
        </p:blipFill>
        <p:spPr>
          <a:xfrm>
            <a:off x="0" y="6990080"/>
            <a:ext cx="6858000" cy="2153919"/>
          </a:xfrm>
          <a:prstGeom prst="rect">
            <a:avLst/>
          </a:prstGeom>
        </p:spPr>
      </p:pic>
    </p:spTree>
    <p:extLst>
      <p:ext uri="{BB962C8B-B14F-4D97-AF65-F5344CB8AC3E}">
        <p14:creationId xmlns:p14="http://schemas.microsoft.com/office/powerpoint/2010/main" val="4095048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98</Words>
  <Application>Microsoft Macintosh PowerPoint</Application>
  <PresentationFormat>On-screen Show (4:3)</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50</cp:revision>
  <cp:lastPrinted>2018-07-30T18:09:37Z</cp:lastPrinted>
  <dcterms:created xsi:type="dcterms:W3CDTF">2018-07-10T15:29:04Z</dcterms:created>
  <dcterms:modified xsi:type="dcterms:W3CDTF">2018-07-30T18:09:56Z</dcterms:modified>
</cp:coreProperties>
</file>