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3"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BAB0E34-F767-854E-8DD1-AE06ED0ED36C}"/>
              </a:ext>
            </a:extLst>
          </p:cNvPr>
          <p:cNvPicPr>
            <a:picLocks noChangeAspect="1"/>
          </p:cNvPicPr>
          <p:nvPr/>
        </p:nvPicPr>
        <p:blipFill rotWithShape="1">
          <a:blip r:embed="rId2">
            <a:alphaModFix amt="52000"/>
          </a:blip>
          <a:srcRect b="16577"/>
          <a:stretch/>
        </p:blipFill>
        <p:spPr>
          <a:xfrm>
            <a:off x="-17586" y="1223915"/>
            <a:ext cx="6875585" cy="2084232"/>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477328"/>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dirty="0"/>
              <a:t>August 8th</a:t>
            </a:r>
          </a:p>
          <a:p>
            <a:pPr algn="ct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17587" y="1853596"/>
            <a:ext cx="6866792" cy="1077218"/>
          </a:xfrm>
          <a:prstGeom prst="rect">
            <a:avLst/>
          </a:prstGeom>
          <a:solidFill>
            <a:srgbClr val="FFFFFF">
              <a:alpha val="50980"/>
            </a:srgbClr>
          </a:solidFill>
        </p:spPr>
        <p:txBody>
          <a:bodyPr wrap="square" rtlCol="0">
            <a:spAutoFit/>
          </a:bodyPr>
          <a:lstStyle/>
          <a:p>
            <a:pPr algn="ctr"/>
            <a:r>
              <a:rPr lang="en-US" sz="2400" b="1" dirty="0">
                <a:latin typeface="Arial" panose="020B0604020202020204" pitchFamily="34" charset="0"/>
                <a:cs typeface="Arial" panose="020B0604020202020204" pitchFamily="34" charset="0"/>
              </a:rPr>
              <a:t>New Directions for Satellite Data</a:t>
            </a:r>
          </a:p>
          <a:p>
            <a:pPr algn="ctr"/>
            <a:r>
              <a:rPr lang="en-US" sz="2000" b="1" i="1" dirty="0">
                <a:latin typeface="Arial" panose="020B0604020202020204" pitchFamily="34" charset="0"/>
                <a:cs typeface="Arial" panose="020B0604020202020204" pitchFamily="34" charset="0"/>
              </a:rPr>
              <a:t>Applications in Health, Air Quality, Environmental Management and Public Outreach</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3441699"/>
            <a:ext cx="3272495" cy="3594878"/>
            <a:chOff x="87925" y="3749039"/>
            <a:chExt cx="3272495" cy="3594878"/>
          </a:xfrm>
        </p:grpSpPr>
        <p:sp>
          <p:nvSpPr>
            <p:cNvPr id="13" name="Rectangle 12">
              <a:extLst>
                <a:ext uri="{FF2B5EF4-FFF2-40B4-BE49-F238E27FC236}">
                  <a16:creationId xmlns:a16="http://schemas.microsoft.com/office/drawing/2014/main" id="{C6E8DEC2-470D-3845-896F-A730A3A0339C}"/>
                </a:ext>
              </a:extLst>
            </p:cNvPr>
            <p:cNvSpPr/>
            <p:nvPr/>
          </p:nvSpPr>
          <p:spPr>
            <a:xfrm>
              <a:off x="87925" y="3749039"/>
              <a:ext cx="3272495" cy="3594877"/>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3804487"/>
              <a:ext cx="3226775" cy="353943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Novel applications of satellite data are advancing the fields of public health, air quality, and environmental management, as well as increasing the impact of public outreach and partnerships between scientists and public stakeholders throughout the globe. This interdisciplinary panel will curate and discuss a wide suite of data and products from satellites, the historical uses of  satellite data and its potential for use in applications designed to further the aims of public health, air quality, and environmental groups, as well as strategies for engaging the public.</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3441700"/>
            <a:ext cx="3263384" cy="3594876"/>
            <a:chOff x="3522519" y="3589020"/>
            <a:chExt cx="3263384" cy="3594876"/>
          </a:xfrm>
        </p:grpSpPr>
        <p:sp>
          <p:nvSpPr>
            <p:cNvPr id="15" name="Rectangle 14">
              <a:extLst>
                <a:ext uri="{FF2B5EF4-FFF2-40B4-BE49-F238E27FC236}">
                  <a16:creationId xmlns:a16="http://schemas.microsoft.com/office/drawing/2014/main" id="{7F84A2D3-8D5F-DB43-88BF-3871EB002937}"/>
                </a:ext>
              </a:extLst>
            </p:cNvPr>
            <p:cNvSpPr/>
            <p:nvPr/>
          </p:nvSpPr>
          <p:spPr>
            <a:xfrm>
              <a:off x="3522519" y="3589020"/>
              <a:ext cx="3263384" cy="3594876"/>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15397" y="3791241"/>
              <a:ext cx="3033345" cy="3046988"/>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is co-chaired by Michael </a:t>
              </a:r>
              <a:r>
                <a:rPr lang="en-US" sz="1200" b="1" i="1" dirty="0" err="1">
                  <a:solidFill>
                    <a:srgbClr val="00477B"/>
                  </a:solidFill>
                  <a:latin typeface="Arial" panose="020B0604020202020204" pitchFamily="34" charset="0"/>
                  <a:cs typeface="Arial" panose="020B0604020202020204" pitchFamily="34" charset="0"/>
                </a:rPr>
                <a:t>Newchurch</a:t>
              </a:r>
              <a:r>
                <a:rPr lang="en-US" sz="1200" b="1" i="1" dirty="0">
                  <a:solidFill>
                    <a:srgbClr val="00477B"/>
                  </a:solidFill>
                  <a:latin typeface="Arial" panose="020B0604020202020204" pitchFamily="34" charset="0"/>
                  <a:cs typeface="Arial" panose="020B0604020202020204" pitchFamily="34" charset="0"/>
                </a:rPr>
                <a:t> of the University of Alabama Huntsville, Tracey Holloway of the University of Wisconsin, Susan Alexander of the University of Alabama in Huntsville, and Yang Liu of Emory University.</a:t>
              </a:r>
            </a:p>
          </p:txBody>
        </p:sp>
      </p:grpSp>
      <p:pic>
        <p:nvPicPr>
          <p:cNvPr id="2" name="Picture 1">
            <a:extLst>
              <a:ext uri="{FF2B5EF4-FFF2-40B4-BE49-F238E27FC236}">
                <a16:creationId xmlns:a16="http://schemas.microsoft.com/office/drawing/2014/main" id="{16F309CE-ED39-AE40-BED5-19BF69930BD8}"/>
              </a:ext>
            </a:extLst>
          </p:cNvPr>
          <p:cNvPicPr>
            <a:picLocks noChangeAspect="1"/>
          </p:cNvPicPr>
          <p:nvPr/>
        </p:nvPicPr>
        <p:blipFill rotWithShape="1">
          <a:blip r:embed="rId3">
            <a:alphaModFix amt="48000"/>
          </a:blip>
          <a:srcRect t="23419" b="20847"/>
          <a:stretch/>
        </p:blipFill>
        <p:spPr>
          <a:xfrm>
            <a:off x="0" y="7170128"/>
            <a:ext cx="6858000" cy="1973871"/>
          </a:xfrm>
          <a:prstGeom prst="rect">
            <a:avLst/>
          </a:prstGeom>
        </p:spPr>
      </p:pic>
    </p:spTree>
    <p:extLst>
      <p:ext uri="{BB962C8B-B14F-4D97-AF65-F5344CB8AC3E}">
        <p14:creationId xmlns:p14="http://schemas.microsoft.com/office/powerpoint/2010/main" val="3645713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97</Words>
  <Application>Microsoft Macintosh PowerPoint</Application>
  <PresentationFormat>On-screen Show (4:3)</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49</cp:revision>
  <dcterms:created xsi:type="dcterms:W3CDTF">2018-07-10T15:29:04Z</dcterms:created>
  <dcterms:modified xsi:type="dcterms:W3CDTF">2018-07-30T18:09:23Z</dcterms:modified>
</cp:coreProperties>
</file>