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C6893D9-5F8B-0645-9A98-AA83417D366E}"/>
              </a:ext>
            </a:extLst>
          </p:cNvPr>
          <p:cNvPicPr>
            <a:picLocks noChangeAspect="1"/>
          </p:cNvPicPr>
          <p:nvPr/>
        </p:nvPicPr>
        <p:blipFill rotWithShape="1">
          <a:blip r:embed="rId2">
            <a:alphaModFix amt="52000"/>
          </a:blip>
          <a:srcRect t="27325" b="15517"/>
          <a:stretch/>
        </p:blipFill>
        <p:spPr>
          <a:xfrm>
            <a:off x="2736" y="1227304"/>
            <a:ext cx="6882118" cy="2328696"/>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223915"/>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477328"/>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a:t>August 8th</a:t>
            </a:r>
          </a:p>
          <a:p>
            <a:pPr algn="ctr"/>
            <a:endParaRPr lang="en-US" b="1" dirty="0"/>
          </a:p>
        </p:txBody>
      </p:sp>
      <p:sp>
        <p:nvSpPr>
          <p:cNvPr id="8" name="TextBox 7">
            <a:extLst>
              <a:ext uri="{FF2B5EF4-FFF2-40B4-BE49-F238E27FC236}">
                <a16:creationId xmlns:a16="http://schemas.microsoft.com/office/drawing/2014/main" id="{E586CB69-0782-6540-8957-908D8023E889}"/>
              </a:ext>
            </a:extLst>
          </p:cNvPr>
          <p:cNvSpPr txBox="1"/>
          <p:nvPr/>
        </p:nvSpPr>
        <p:spPr>
          <a:xfrm>
            <a:off x="-8792" y="1948182"/>
            <a:ext cx="6866792" cy="1261884"/>
          </a:xfrm>
          <a:prstGeom prst="rect">
            <a:avLst/>
          </a:prstGeom>
          <a:solidFill>
            <a:srgbClr val="FFFFFF">
              <a:alpha val="50196"/>
            </a:srgbClr>
          </a:solidFill>
        </p:spPr>
        <p:txBody>
          <a:bodyPr wrap="square" rtlCol="0">
            <a:spAutoFit/>
          </a:bodyPr>
          <a:lstStyle/>
          <a:p>
            <a:pPr algn="ctr"/>
            <a:r>
              <a:rPr lang="en-US" sz="2800" b="1" dirty="0">
                <a:latin typeface="Arial" panose="020B0604020202020204" pitchFamily="34" charset="0"/>
                <a:cs typeface="Arial" panose="020B0604020202020204" pitchFamily="34" charset="0"/>
              </a:rPr>
              <a:t>Thermal Extremes and Health</a:t>
            </a:r>
          </a:p>
          <a:p>
            <a:pPr algn="ctr"/>
            <a:r>
              <a:rPr lang="en-US" sz="2400" b="1" i="1" dirty="0">
                <a:latin typeface="Arial" panose="020B0604020202020204" pitchFamily="34" charset="0"/>
                <a:cs typeface="Arial" panose="020B0604020202020204" pitchFamily="34" charset="0"/>
              </a:rPr>
              <a:t>Understanding the Pathways from Exposure to Outcomes</a:t>
            </a:r>
          </a:p>
        </p:txBody>
      </p:sp>
      <p:grpSp>
        <p:nvGrpSpPr>
          <p:cNvPr id="3" name="Group 2">
            <a:extLst>
              <a:ext uri="{FF2B5EF4-FFF2-40B4-BE49-F238E27FC236}">
                <a16:creationId xmlns:a16="http://schemas.microsoft.com/office/drawing/2014/main" id="{B3DBBB1A-182C-334B-880F-1A59E7FB9ED7}"/>
              </a:ext>
            </a:extLst>
          </p:cNvPr>
          <p:cNvGrpSpPr/>
          <p:nvPr/>
        </p:nvGrpSpPr>
        <p:grpSpPr>
          <a:xfrm>
            <a:off x="87925" y="3705860"/>
            <a:ext cx="3272495" cy="5399706"/>
            <a:chOff x="87925" y="3769360"/>
            <a:chExt cx="3272495" cy="5399706"/>
          </a:xfrm>
        </p:grpSpPr>
        <p:sp>
          <p:nvSpPr>
            <p:cNvPr id="13" name="Rectangle 12">
              <a:extLst>
                <a:ext uri="{FF2B5EF4-FFF2-40B4-BE49-F238E27FC236}">
                  <a16:creationId xmlns:a16="http://schemas.microsoft.com/office/drawing/2014/main" id="{C6E8DEC2-470D-3845-896F-A730A3A0339C}"/>
                </a:ext>
              </a:extLst>
            </p:cNvPr>
            <p:cNvSpPr/>
            <p:nvPr/>
          </p:nvSpPr>
          <p:spPr>
            <a:xfrm>
              <a:off x="87925" y="3769360"/>
              <a:ext cx="3272495" cy="5377180"/>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133645" y="3906087"/>
              <a:ext cx="3076915" cy="526297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Human exposure to thermal extremes in concert with other vulnerability factors increases the risk of negative human health outcomes ranging from reduced labor productivity to death. This session solicits presentations on advances in scientific understanding and modeling of human health consequences and their causes linked to thermal extremes (such as heat waves and cold waves). In this session, we encourage abstracts focused on a mechanistic understanding of the pathways leading to such health outcomes as well as investigations into targeted interventions which may demonstrably reduce risk when implemented. We encourage consideration of both slow-evolving heat risk and adaptation as well as short-term heat risk and interventions.</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22519" y="3705860"/>
            <a:ext cx="3263384" cy="5377179"/>
            <a:chOff x="3522519" y="3879044"/>
            <a:chExt cx="3263384" cy="3095796"/>
          </a:xfrm>
        </p:grpSpPr>
        <p:sp>
          <p:nvSpPr>
            <p:cNvPr id="15" name="Rectangle 14">
              <a:extLst>
                <a:ext uri="{FF2B5EF4-FFF2-40B4-BE49-F238E27FC236}">
                  <a16:creationId xmlns:a16="http://schemas.microsoft.com/office/drawing/2014/main" id="{7F84A2D3-8D5F-DB43-88BF-3871EB002937}"/>
                </a:ext>
              </a:extLst>
            </p:cNvPr>
            <p:cNvSpPr/>
            <p:nvPr/>
          </p:nvSpPr>
          <p:spPr>
            <a:xfrm>
              <a:off x="3522519" y="3879044"/>
              <a:ext cx="3263384" cy="3095796"/>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6F60372-4A21-B244-AD93-BCF285D792E5}"/>
                </a:ext>
              </a:extLst>
            </p:cNvPr>
            <p:cNvSpPr txBox="1"/>
            <p:nvPr/>
          </p:nvSpPr>
          <p:spPr>
            <a:xfrm>
              <a:off x="3657600" y="4014761"/>
              <a:ext cx="2926080" cy="2073191"/>
            </a:xfrm>
            <a:prstGeom prst="rect">
              <a:avLst/>
            </a:prstGeom>
            <a:noFill/>
          </p:spPr>
          <p:txBody>
            <a:bodyPr wrap="square" rtlCol="0">
              <a:spAutoFit/>
            </a:bodyPr>
            <a:lstStyle/>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SEEKING ABSTRACT </a:t>
              </a:r>
            </a:p>
            <a:p>
              <a:pPr algn="ctr"/>
              <a:r>
                <a:rPr lang="en-US" b="1" dirty="0">
                  <a:latin typeface="Arial" panose="020B0604020202020204" pitchFamily="34" charset="0"/>
                  <a:cs typeface="Arial" panose="020B0604020202020204" pitchFamily="34" charset="0"/>
                </a:rPr>
                <a:t>SUBMISSIONS</a:t>
              </a:r>
            </a:p>
            <a:p>
              <a:pPr algn="ctr"/>
              <a:endParaRPr lang="en-US" b="1" dirty="0">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hosted by the 10</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Environment and Health and is co-chaired by Kim Knowlton of the NRDC, Jennifer Vanos of the University of California San Diego, and Hunter Jones of NOAA.</a:t>
              </a:r>
            </a:p>
          </p:txBody>
        </p:sp>
      </p:grpSp>
    </p:spTree>
    <p:extLst>
      <p:ext uri="{BB962C8B-B14F-4D97-AF65-F5344CB8AC3E}">
        <p14:creationId xmlns:p14="http://schemas.microsoft.com/office/powerpoint/2010/main" val="339625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142</Words>
  <Application>Microsoft Macintosh PowerPoint</Application>
  <PresentationFormat>On-screen Show (4:3)</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49</cp:revision>
  <dcterms:created xsi:type="dcterms:W3CDTF">2018-07-10T15:29:04Z</dcterms:created>
  <dcterms:modified xsi:type="dcterms:W3CDTF">2018-07-30T18:09:09Z</dcterms:modified>
</cp:coreProperties>
</file>