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6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6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9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BE9B-A0AF-4679-A8A8-072FB09BC5E5}" type="datetimeFigureOut">
              <a:rPr lang="en-US" smtClean="0"/>
              <a:t>07/06/2018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E9FD-54E7-4460-BA11-1F3E7F0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027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33" y="-39567"/>
            <a:ext cx="9144004" cy="603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Proposed Forum </a:t>
            </a:r>
            <a:r>
              <a:rPr lang="en-US" dirty="0" smtClean="0"/>
              <a:t>Structure – Scenario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91400" y="975678"/>
            <a:ext cx="1447800" cy="443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(Optional)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Site Visits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81600" y="975678"/>
            <a:ext cx="1981200" cy="4442085"/>
            <a:chOff x="5334000" y="1291691"/>
            <a:chExt cx="1816100" cy="4442085"/>
          </a:xfrm>
        </p:grpSpPr>
        <p:sp>
          <p:nvSpPr>
            <p:cNvPr id="7" name="Rectangle 6"/>
            <p:cNvSpPr/>
            <p:nvPr/>
          </p:nvSpPr>
          <p:spPr>
            <a:xfrm>
              <a:off x="5334000" y="1291691"/>
              <a:ext cx="1816100" cy="2152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 </a:t>
              </a:r>
              <a:r>
                <a:rPr lang="en-GB" dirty="0" smtClean="0"/>
                <a:t> WORKSHOP</a:t>
              </a:r>
            </a:p>
            <a:p>
              <a:pPr algn="ctr"/>
              <a:r>
                <a:rPr lang="en-GB" dirty="0" smtClean="0"/>
                <a:t>Communicating </a:t>
              </a:r>
              <a:r>
                <a:rPr lang="en-GB" dirty="0"/>
                <a:t>Heat </a:t>
              </a:r>
              <a:endParaRPr lang="en-GB" dirty="0" smtClean="0"/>
            </a:p>
            <a:p>
              <a:pPr algn="ctr"/>
              <a:endParaRPr lang="en-GB" dirty="0"/>
            </a:p>
            <a:p>
              <a:pPr algn="ctr"/>
              <a:r>
                <a:rPr lang="en-GB" dirty="0" smtClean="0"/>
                <a:t>  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4000" y="3581400"/>
              <a:ext cx="1816100" cy="2152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GHHIN Meeting  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15197" y="374408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Day 3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7600" y="39701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Day 4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28144" y="975678"/>
            <a:ext cx="1981200" cy="4438376"/>
            <a:chOff x="5334000" y="1295400"/>
            <a:chExt cx="1676400" cy="4438376"/>
          </a:xfrm>
        </p:grpSpPr>
        <p:sp>
          <p:nvSpPr>
            <p:cNvPr id="14" name="Rectangle 13"/>
            <p:cNvSpPr/>
            <p:nvPr/>
          </p:nvSpPr>
          <p:spPr>
            <a:xfrm>
              <a:off x="5334000" y="1295400"/>
              <a:ext cx="1676400" cy="2152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PRIORITIES</a:t>
              </a:r>
            </a:p>
            <a:p>
              <a:pPr algn="ctr"/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Agenda setting for themes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34000" y="3581400"/>
              <a:ext cx="1676400" cy="2152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PRIORITIES</a:t>
              </a:r>
            </a:p>
            <a:p>
              <a:pPr algn="ctr"/>
              <a:r>
                <a:rPr lang="en-GB" dirty="0" smtClean="0"/>
                <a:t> </a:t>
              </a:r>
            </a:p>
            <a:p>
              <a:pPr algn="ctr"/>
              <a:r>
                <a:rPr lang="en-GB" dirty="0" smtClean="0"/>
                <a:t>Panel </a:t>
              </a:r>
              <a:r>
                <a:rPr lang="en-GB" dirty="0" smtClean="0"/>
                <a:t>–Communicating</a:t>
              </a:r>
            </a:p>
            <a:p>
              <a:pPr algn="ctr"/>
              <a:r>
                <a:rPr lang="en-GB" dirty="0" smtClean="0"/>
                <a:t>Heat </a:t>
              </a:r>
              <a:r>
                <a:rPr lang="en-GB" dirty="0" smtClean="0"/>
                <a:t>Risks 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" y="972536"/>
            <a:ext cx="1984948" cy="4438376"/>
            <a:chOff x="5334000" y="1295400"/>
            <a:chExt cx="1679571" cy="4438376"/>
          </a:xfrm>
        </p:grpSpPr>
        <p:sp>
          <p:nvSpPr>
            <p:cNvPr id="21" name="Rectangle 20"/>
            <p:cNvSpPr/>
            <p:nvPr/>
          </p:nvSpPr>
          <p:spPr>
            <a:xfrm>
              <a:off x="5337171" y="1295400"/>
              <a:ext cx="1676400" cy="2152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OPENING</a:t>
              </a:r>
              <a:endParaRPr lang="en-US" b="1" dirty="0"/>
            </a:p>
            <a:p>
              <a:pPr algn="ctr"/>
              <a:r>
                <a:rPr lang="en-US" dirty="0" smtClean="0"/>
                <a:t> </a:t>
              </a:r>
              <a:r>
                <a:rPr lang="en-GB" dirty="0" smtClean="0"/>
                <a:t> </a:t>
              </a:r>
              <a:endParaRPr lang="en-GB" dirty="0"/>
            </a:p>
            <a:p>
              <a:pPr algn="ctr"/>
              <a:r>
                <a:rPr lang="en-GB" dirty="0" smtClean="0"/>
                <a:t>Critical Advances in Heat Health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 smtClean="0"/>
                <a:t> 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4000" y="3581400"/>
              <a:ext cx="1676400" cy="2152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EXPERIENCES</a:t>
              </a:r>
              <a:r>
                <a:rPr lang="en-GB" dirty="0" smtClean="0"/>
                <a:t> </a:t>
              </a:r>
            </a:p>
            <a:p>
              <a:pPr algn="ctr"/>
              <a:endParaRPr lang="en-GB" dirty="0" smtClean="0"/>
            </a:p>
            <a:p>
              <a:pPr algn="ctr"/>
              <a:r>
                <a:rPr lang="en-GB" dirty="0" smtClean="0"/>
                <a:t>Emerging Regional Issues and Opportunities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132944" y="39701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Day 2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0" y="39701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Day 1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22696" y="5672877"/>
            <a:ext cx="4809344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/>
              <a:t>Pro – Less time for Experience/Priority discussion  on themes</a:t>
            </a:r>
          </a:p>
          <a:p>
            <a:r>
              <a:rPr lang="en-US" sz="1400" dirty="0" smtClean="0"/>
              <a:t>Pro – Wrap up session anchored in  setting an action agenda</a:t>
            </a:r>
          </a:p>
          <a:p>
            <a:r>
              <a:rPr lang="en-US" sz="1400" dirty="0" smtClean="0"/>
              <a:t>Pro – All participants can attend site visits</a:t>
            </a:r>
          </a:p>
          <a:p>
            <a:endParaRPr lang="en-US" sz="1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830751" y="558924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Con </a:t>
            </a:r>
            <a:r>
              <a:rPr lang="en-US" sz="1400" dirty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– 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large 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business meeting 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may be difficult to get same outcomes and follow up work likely needed</a:t>
            </a:r>
            <a:endParaRPr lang="en-US" sz="1400" b="1" dirty="0">
              <a:solidFill>
                <a:srgbClr val="FF0000"/>
              </a:solidFill>
              <a:latin typeface="+mj-lt"/>
              <a:ea typeface="+mj-ea"/>
              <a:cs typeface="Trebuchet MS"/>
            </a:endParaRP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Con – 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Lot of issues to fit in and tightly manage</a:t>
            </a:r>
          </a:p>
          <a:p>
            <a:pPr defTabSz="45720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Con – 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More preparation needed up front</a:t>
            </a:r>
          </a:p>
          <a:p>
            <a:pPr defTabSz="457200">
              <a:spcBef>
                <a:spcPct val="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Con – Communications session split or shortened</a:t>
            </a:r>
            <a:endParaRPr lang="en-US" sz="1400" b="1" dirty="0">
              <a:solidFill>
                <a:srgbClr val="FF0000"/>
              </a:solidFill>
              <a:latin typeface="+mj-lt"/>
              <a:ea typeface="+mj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012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53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33" y="-303936"/>
            <a:ext cx="9144004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Proposed Forum </a:t>
            </a:r>
            <a:r>
              <a:rPr lang="en-US" dirty="0" smtClean="0"/>
              <a:t>Structure – Scenario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53672" y="837710"/>
            <a:ext cx="810816" cy="453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(Optional)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Site </a:t>
            </a:r>
            <a:r>
              <a:rPr lang="en-US" dirty="0" smtClean="0"/>
              <a:t>Visits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86598" y="916584"/>
            <a:ext cx="3652603" cy="3827336"/>
            <a:chOff x="5338581" y="1346157"/>
            <a:chExt cx="3348219" cy="3827336"/>
          </a:xfrm>
        </p:grpSpPr>
        <p:sp>
          <p:nvSpPr>
            <p:cNvPr id="7" name="Rectangle 6"/>
            <p:cNvSpPr/>
            <p:nvPr/>
          </p:nvSpPr>
          <p:spPr>
            <a:xfrm>
              <a:off x="5338581" y="3639500"/>
              <a:ext cx="1816100" cy="153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 </a:t>
              </a:r>
              <a:r>
                <a:rPr lang="en-GB" dirty="0" smtClean="0"/>
                <a:t> WORKSHOP</a:t>
              </a:r>
            </a:p>
            <a:p>
              <a:pPr algn="ctr"/>
              <a:r>
                <a:rPr lang="en-GB" dirty="0" smtClean="0"/>
                <a:t>Communicating </a:t>
              </a:r>
              <a:r>
                <a:rPr lang="en-GB" dirty="0"/>
                <a:t>Heat </a:t>
              </a:r>
              <a:endParaRPr lang="en-GB" dirty="0" smtClean="0"/>
            </a:p>
            <a:p>
              <a:pPr algn="ctr"/>
              <a:endParaRPr lang="en-GB" dirty="0"/>
            </a:p>
            <a:p>
              <a:pPr algn="ctr"/>
              <a:r>
                <a:rPr lang="en-GB" dirty="0" smtClean="0"/>
                <a:t>  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59650" y="1346157"/>
              <a:ext cx="1327150" cy="2152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GHHIN </a:t>
              </a:r>
              <a:r>
                <a:rPr lang="en-GB" dirty="0" smtClean="0"/>
                <a:t>Meeting</a:t>
              </a:r>
            </a:p>
            <a:p>
              <a:pPr algn="ctr"/>
              <a:r>
                <a:rPr lang="en-GB" dirty="0" smtClean="0"/>
                <a:t>(Closed to SC) </a:t>
              </a:r>
              <a:r>
                <a:rPr lang="en-GB" dirty="0" smtClean="0"/>
                <a:t>  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15197" y="332656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Day 3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7600" y="35526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Day 4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28144" y="837710"/>
            <a:ext cx="4319086" cy="4524593"/>
            <a:chOff x="5334000" y="1199184"/>
            <a:chExt cx="3654611" cy="4524593"/>
          </a:xfrm>
        </p:grpSpPr>
        <p:sp>
          <p:nvSpPr>
            <p:cNvPr id="14" name="Rectangle 13"/>
            <p:cNvSpPr/>
            <p:nvPr/>
          </p:nvSpPr>
          <p:spPr>
            <a:xfrm>
              <a:off x="5334000" y="1295400"/>
              <a:ext cx="1676400" cy="4428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PRIORITIES – Pillars 1-4</a:t>
              </a:r>
              <a:endParaRPr lang="en-US" dirty="0" smtClean="0"/>
            </a:p>
            <a:p>
              <a:pPr algn="ctr"/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Agenda setting for themes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2211" y="1199184"/>
              <a:ext cx="1676400" cy="2310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COMMUNICATION DAY</a:t>
              </a:r>
              <a:endParaRPr lang="en-GB" b="1" dirty="0" smtClean="0"/>
            </a:p>
            <a:p>
              <a:pPr algn="ctr"/>
              <a:r>
                <a:rPr lang="en-GB" dirty="0" smtClean="0"/>
                <a:t> </a:t>
              </a:r>
            </a:p>
            <a:p>
              <a:pPr algn="ctr"/>
              <a:r>
                <a:rPr lang="en-GB" dirty="0" smtClean="0"/>
                <a:t>Panel </a:t>
              </a:r>
              <a:r>
                <a:rPr lang="en-GB" dirty="0"/>
                <a:t> </a:t>
              </a:r>
              <a:r>
                <a:rPr lang="en-GB" dirty="0" smtClean="0"/>
                <a:t>and Dialogue </a:t>
              </a:r>
              <a:r>
                <a:rPr lang="en-GB" dirty="0" smtClean="0"/>
                <a:t>Communicating</a:t>
              </a:r>
            </a:p>
            <a:p>
              <a:pPr algn="ctr"/>
              <a:r>
                <a:rPr lang="en-GB" dirty="0" smtClean="0"/>
                <a:t>Heat </a:t>
              </a:r>
              <a:r>
                <a:rPr lang="en-GB" dirty="0" smtClean="0"/>
                <a:t>Risks </a:t>
              </a:r>
              <a:r>
                <a:rPr lang="en-GB" dirty="0" smtClean="0"/>
                <a:t> - (Priorities Pillar 5)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" y="930784"/>
            <a:ext cx="1984948" cy="4438376"/>
            <a:chOff x="5334000" y="1295400"/>
            <a:chExt cx="1679571" cy="4438376"/>
          </a:xfrm>
        </p:grpSpPr>
        <p:sp>
          <p:nvSpPr>
            <p:cNvPr id="21" name="Rectangle 20"/>
            <p:cNvSpPr/>
            <p:nvPr/>
          </p:nvSpPr>
          <p:spPr>
            <a:xfrm>
              <a:off x="5337171" y="1295400"/>
              <a:ext cx="1676400" cy="2152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OPENING</a:t>
              </a:r>
              <a:endParaRPr lang="en-US" b="1" dirty="0"/>
            </a:p>
            <a:p>
              <a:pPr algn="ctr"/>
              <a:r>
                <a:rPr lang="en-US" dirty="0" smtClean="0"/>
                <a:t> </a:t>
              </a:r>
              <a:r>
                <a:rPr lang="en-GB" dirty="0" smtClean="0"/>
                <a:t> </a:t>
              </a:r>
              <a:endParaRPr lang="en-GB" dirty="0"/>
            </a:p>
            <a:p>
              <a:pPr algn="ctr"/>
              <a:r>
                <a:rPr lang="en-GB" dirty="0" smtClean="0"/>
                <a:t>Critical Advances in Heat Health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 smtClean="0"/>
                <a:t> 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4000" y="3581400"/>
              <a:ext cx="1676400" cy="2152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EXPERIENCES</a:t>
              </a:r>
              <a:r>
                <a:rPr lang="en-GB" dirty="0" smtClean="0"/>
                <a:t> </a:t>
              </a:r>
            </a:p>
            <a:p>
              <a:pPr algn="ctr"/>
              <a:endParaRPr lang="en-GB" dirty="0" smtClean="0"/>
            </a:p>
            <a:p>
              <a:pPr algn="ctr"/>
              <a:r>
                <a:rPr lang="en-GB" dirty="0" smtClean="0"/>
                <a:t>Emerging Regional Issues and Opportunities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147048" y="35526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Day 2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0" y="35526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Day 1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22696" y="5672877"/>
            <a:ext cx="4809344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/>
              <a:t>Pro - More time for Experience/Priority discussion  on themes</a:t>
            </a:r>
          </a:p>
          <a:p>
            <a:r>
              <a:rPr lang="en-US" sz="1400" dirty="0" smtClean="0"/>
              <a:t>Pro – less redundant for participants to review outcomes </a:t>
            </a:r>
          </a:p>
          <a:p>
            <a:r>
              <a:rPr lang="en-US" sz="1400" dirty="0" smtClean="0"/>
              <a:t>Pro -  easier to run a small business meeting an d focus</a:t>
            </a:r>
          </a:p>
          <a:p>
            <a:r>
              <a:rPr lang="en-US" sz="1400" dirty="0" smtClean="0"/>
              <a:t>Pro – all communications on 1 day, including press  conference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6598" y="4797152"/>
            <a:ext cx="1981200" cy="62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  <a:r>
              <a:rPr lang="en-GB" dirty="0" smtClean="0"/>
              <a:t> </a:t>
            </a:r>
            <a:endParaRPr lang="en-GB" dirty="0"/>
          </a:p>
          <a:p>
            <a:pPr algn="ctr"/>
            <a:r>
              <a:rPr lang="en-GB" dirty="0" smtClean="0"/>
              <a:t>   </a:t>
            </a:r>
            <a:r>
              <a:rPr lang="en-GB" dirty="0"/>
              <a:t>P</a:t>
            </a:r>
            <a:r>
              <a:rPr lang="en-GB" dirty="0" smtClean="0"/>
              <a:t>ress conference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30751" y="558924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Con </a:t>
            </a:r>
            <a:r>
              <a:rPr lang="en-US" sz="1400" dirty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– 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closed business meeting is less transparent  for agenda setting,</a:t>
            </a: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Con – 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SC members may not be able to participate in morning visits.   </a:t>
            </a:r>
            <a:endParaRPr lang="en-US" sz="1400" b="1" dirty="0" smtClean="0">
              <a:solidFill>
                <a:srgbClr val="FF0000"/>
              </a:solidFill>
              <a:latin typeface="+mj-lt"/>
              <a:ea typeface="+mj-ea"/>
              <a:cs typeface="Trebuchet MS"/>
            </a:endParaRPr>
          </a:p>
          <a:p>
            <a:pPr defTabSz="45720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Con – 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  <a:ea typeface="+mj-ea"/>
                <a:cs typeface="Trebuchet MS"/>
              </a:rPr>
              <a:t>No distinct wrap-up session </a:t>
            </a:r>
            <a:endParaRPr lang="en-US" sz="1400" b="1" dirty="0">
              <a:solidFill>
                <a:srgbClr val="FF0000"/>
              </a:solidFill>
              <a:latin typeface="+mj-lt"/>
              <a:ea typeface="+mj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9401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270</Words>
  <Application>Microsoft Office PowerPoint</Application>
  <PresentationFormat>On-screen Show (4:3)</PresentationFormat>
  <Paragraphs>101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World Meteorological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Shumake-Guillemot</dc:creator>
  <cp:lastModifiedBy>Joy Shumake-Guillemot</cp:lastModifiedBy>
  <cp:revision>3</cp:revision>
  <dcterms:created xsi:type="dcterms:W3CDTF">2018-06-07T12:24:22Z</dcterms:created>
  <dcterms:modified xsi:type="dcterms:W3CDTF">2018-06-07T13:09:29Z</dcterms:modified>
</cp:coreProperties>
</file>