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43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79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76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6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371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8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5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0322" y="5558048"/>
            <a:ext cx="9613859" cy="10907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Considerations for GHHIN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68036" y="6151483"/>
            <a:ext cx="1131095" cy="635854"/>
            <a:chOff x="10968036" y="6151483"/>
            <a:chExt cx="1131095" cy="6358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026"/>
            <a:stretch/>
          </p:blipFill>
          <p:spPr>
            <a:xfrm>
              <a:off x="11060113" y="6151483"/>
              <a:ext cx="937416" cy="3969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68036" y="6510338"/>
              <a:ext cx="1131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GLOBAL </a:t>
              </a:r>
              <a:r>
                <a:rPr lang="en-US" sz="600" b="1" dirty="0" smtClean="0">
                  <a:solidFill>
                    <a:schemeClr val="accent2"/>
                  </a:solidFill>
                  <a:latin typeface="PF Bague Sans Pro Light" panose="02000503000000020003" pitchFamily="50" charset="0"/>
                </a:rPr>
                <a:t>HEAT</a:t>
              </a:r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 HEALTH</a:t>
              </a:r>
            </a:p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INFORMATION NETWORK</a:t>
              </a:r>
              <a:endParaRPr lang="en-US" sz="600" b="1" dirty="0">
                <a:solidFill>
                  <a:schemeClr val="bg1"/>
                </a:solidFill>
                <a:latin typeface="PF Bague Sans Pro Light" panose="02000503000000020003" pitchFamily="50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322" y="615820"/>
            <a:ext cx="8780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Heat Health Problem and How It Is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Science Gaps and High Priority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Operational Gaps and High Priority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Critical Innovations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GHHIN Could Help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80322" y="6412845"/>
            <a:ext cx="425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&lt;Your Name Here&gt;  |  &lt;Your Talk Title Here&gt;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1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609597"/>
            <a:ext cx="8048042" cy="35927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Mentimeter Question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: Multiple Choice</a:t>
            </a:r>
            <a:b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Question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Does the city you live in have a Heat Action Plan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b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Answers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“Yes”, “No”, “It is under development”, “I am not sure”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38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PF Bague Sans Pro Light</vt:lpstr>
      <vt:lpstr>Trebuchet MS</vt:lpstr>
      <vt:lpstr>Wingdings 3</vt:lpstr>
      <vt:lpstr>Facet</vt:lpstr>
      <vt:lpstr>PowerPoint Presentation</vt:lpstr>
      <vt:lpstr>Mentimeter Question  Type: Multiple Choice Question: Does the city you live in have a Heat Action Plan? Answers: “Yes”, “No”, “It is under development”, “I am not sure”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Jones</dc:creator>
  <cp:lastModifiedBy>Hunter Jones</cp:lastModifiedBy>
  <cp:revision>4</cp:revision>
  <dcterms:created xsi:type="dcterms:W3CDTF">2018-12-04T20:04:36Z</dcterms:created>
  <dcterms:modified xsi:type="dcterms:W3CDTF">2018-12-04T20:42:18Z</dcterms:modified>
</cp:coreProperties>
</file>