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CA1F5E-BA0B-43AC-8630-90DAD0A8C4FB}" type="datetimeFigureOut">
              <a:rPr lang="en-US" smtClean="0"/>
              <a:t>4/2/2019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A5B72C-9EEC-421C-AC3C-151BB4FAD0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NgRx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714620"/>
            <a:ext cx="7406640" cy="12858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Angular Store Architecture</a:t>
            </a: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94" y="3929066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By</a:t>
            </a:r>
            <a:endParaRPr lang="en-IN" i="1" dirty="0" smtClean="0">
              <a:latin typeface="Aldine721 Lt BT" pitchFamily="18" charset="0"/>
              <a:cs typeface="Arial" pitchFamily="34" charset="0"/>
            </a:endParaRP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Kathambari.P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Developer,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Glabs,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TVR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500042"/>
            <a:ext cx="7329495" cy="4786347"/>
          </a:xfrm>
        </p:spPr>
      </p:pic>
      <p:sp>
        <p:nvSpPr>
          <p:cNvPr id="5" name="TextBox 4"/>
          <p:cNvSpPr txBox="1"/>
          <p:nvPr/>
        </p:nvSpPr>
        <p:spPr>
          <a:xfrm>
            <a:off x="1357290" y="5072074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NgRx = Redux+RxJs+Angular Apps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NgRx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Centralized Store Architecture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application design patterns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as a library, a big dependency for our app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 to use NgRx?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our state information is hard to maintain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NgRx Libraries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Collection of libraries to implement redux path in </a:t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angular applications</a:t>
            </a:r>
            <a:endParaRPr lang="en-IN" sz="27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@ngrx/store                -	the core library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@ngrx/effects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used to handle communication 				             with a back-end server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@ngrx/router-store     -	 to connect the angular  router to  				 ngrx store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@ngrx/entity               -	 used to manage record 				                           collections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@ngrx/store-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devtools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 allows us to inspect and debug the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application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@ngrx/schematics      -	  scaffolding library that provides 				CLI commands to generate files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714356"/>
            <a:ext cx="7715304" cy="54118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Redux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 Container to predict the state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Hottest library for JS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design pattern that keeps all application data in a single JS object.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React Apps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more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Angular Apps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Principles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source of truth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state is read only(immutable)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changes in the state are made by pure functions called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Reducers</a:t>
            </a: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RxJs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RxJs – react lib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Powered state management for angular applications inspired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edux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Example- Learning app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app if we are having large no. of users , it will cause a performance  problem.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this reason 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store architecture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reduce the no. of Http requests to our application server</a:t>
            </a:r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To improve user experience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Navigating to  the applications, reduce the no. of spinners as the user transitions between the multiple screens of the applications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reason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 of logic to be implemented with the UI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 have to reflect the changes immediately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 of using Store architecture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have to update automatically by less contacting with the server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</TotalTime>
  <Words>199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NgRx </vt:lpstr>
      <vt:lpstr>Slide 2</vt:lpstr>
      <vt:lpstr>NgRx</vt:lpstr>
      <vt:lpstr>NgRx Libraries  Collection of libraries to implement redux path in   angular applications</vt:lpstr>
      <vt:lpstr>Slide 5</vt:lpstr>
      <vt:lpstr>RxJs</vt:lpstr>
      <vt:lpstr>Example- Learning app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32</cp:revision>
  <dcterms:created xsi:type="dcterms:W3CDTF">2019-04-02T07:54:47Z</dcterms:created>
  <dcterms:modified xsi:type="dcterms:W3CDTF">2019-04-02T10:43:36Z</dcterms:modified>
</cp:coreProperties>
</file>