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5BB9-B1BB-4FFA-84AC-A9895F60A266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6958-6F73-47CD-AF7A-ACBACFA06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54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5BB9-B1BB-4FFA-84AC-A9895F60A266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6958-6F73-47CD-AF7A-ACBACFA06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97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5BB9-B1BB-4FFA-84AC-A9895F60A266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6958-6F73-47CD-AF7A-ACBACFA06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14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5BB9-B1BB-4FFA-84AC-A9895F60A266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6958-6F73-47CD-AF7A-ACBACFA06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80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5BB9-B1BB-4FFA-84AC-A9895F60A266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6958-6F73-47CD-AF7A-ACBACFA06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42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5BB9-B1BB-4FFA-84AC-A9895F60A266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6958-6F73-47CD-AF7A-ACBACFA06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30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5BB9-B1BB-4FFA-84AC-A9895F60A266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6958-6F73-47CD-AF7A-ACBACFA06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36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5BB9-B1BB-4FFA-84AC-A9895F60A266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6958-6F73-47CD-AF7A-ACBACFA06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67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5BB9-B1BB-4FFA-84AC-A9895F60A266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6958-6F73-47CD-AF7A-ACBACFA06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38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5BB9-B1BB-4FFA-84AC-A9895F60A266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6958-6F73-47CD-AF7A-ACBACFA06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23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5BB9-B1BB-4FFA-84AC-A9895F60A266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6958-6F73-47CD-AF7A-ACBACFA06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35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E5BB9-B1BB-4FFA-84AC-A9895F60A266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6958-6F73-47CD-AF7A-ACBACFA06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36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watch?v=rI3VkItC0eA&amp;list=PLd3UqWTnYXOkVR3OR9UZGyEt9RFUbaTMZ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254001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Collections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7944" y="3886200"/>
            <a:ext cx="3704456" cy="17526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4365104"/>
            <a:ext cx="194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By,</a:t>
            </a:r>
          </a:p>
          <a:p>
            <a:r>
              <a:rPr lang="en-IN" dirty="0" err="1" smtClean="0"/>
              <a:t>Rajashree</a:t>
            </a:r>
            <a:r>
              <a:rPr lang="en-IN" dirty="0" smtClean="0"/>
              <a:t> G</a:t>
            </a:r>
          </a:p>
          <a:p>
            <a:r>
              <a:rPr lang="en-IN" dirty="0" smtClean="0"/>
              <a:t>Developer</a:t>
            </a:r>
          </a:p>
          <a:p>
            <a:r>
              <a:rPr lang="en-IN" dirty="0" err="1" smtClean="0"/>
              <a:t>Glabs</a:t>
            </a:r>
            <a:r>
              <a:rPr lang="en-IN" smtClean="0"/>
              <a:t> </a:t>
            </a:r>
            <a:endParaRPr lang="en-IN" dirty="0" smtClean="0"/>
          </a:p>
          <a:p>
            <a:r>
              <a:rPr lang="en-IN" dirty="0" err="1" smtClean="0"/>
              <a:t>Tiruvarur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93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0" y="188640"/>
            <a:ext cx="1914792" cy="2391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296" y="188640"/>
            <a:ext cx="6468417" cy="25178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71800" y="764704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Do you have basic idea of Collections?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581128"/>
            <a:ext cx="2143424" cy="21434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206686"/>
            <a:ext cx="6468417" cy="25178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59632" y="4864568"/>
            <a:ext cx="5143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Yes Sir! Collections are Multiple things of same type.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 have lot of Collections in T-Shirt and Shoes…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26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0" y="188640"/>
            <a:ext cx="1914792" cy="2391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296" y="188640"/>
            <a:ext cx="6468417" cy="25178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55775" y="548680"/>
            <a:ext cx="62343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Good!!!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Collections in Java are like container that group multiple things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together.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Understand it clearly watch this </a:t>
            </a:r>
            <a:r>
              <a:rPr lang="en-I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which is in next slide.</a:t>
            </a:r>
            <a:endParaRPr lang="en-IN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IN" sz="1050" dirty="0">
                <a:latin typeface="Times New Roman" pitchFamily="18" charset="0"/>
                <a:cs typeface="Times New Roman" pitchFamily="18" charset="0"/>
                <a:hlinkClick r:id="rId4"/>
              </a:rPr>
              <a:t>https://www.youtube.com/watch?v=rI3VkItC0eA&amp;list=PLd3UqWTnYXOkVR3OR9UZGyEt9RFUbaTMZ</a:t>
            </a:r>
            <a:endParaRPr lang="en-IN" sz="105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581128"/>
            <a:ext cx="2143424" cy="21434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206686"/>
            <a:ext cx="6468417" cy="25178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99544" y="4869160"/>
            <a:ext cx="83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Ok Sir.</a:t>
            </a:r>
          </a:p>
        </p:txBody>
      </p:sp>
    </p:spTree>
    <p:extLst>
      <p:ext uri="{BB962C8B-B14F-4D97-AF65-F5344CB8AC3E}">
        <p14:creationId xmlns:p14="http://schemas.microsoft.com/office/powerpoint/2010/main" val="333244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0" y="188640"/>
            <a:ext cx="1914792" cy="2391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296" y="188640"/>
            <a:ext cx="6468417" cy="25178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28336" y="768130"/>
            <a:ext cx="380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What you understood from this video?</a:t>
            </a:r>
          </a:p>
          <a:p>
            <a:endParaRPr lang="en-IN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581128"/>
            <a:ext cx="2143424" cy="21434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206686"/>
            <a:ext cx="6468417" cy="25178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4816" y="4869160"/>
            <a:ext cx="579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 Collection represents a single unit of objects, i.e., a group.</a:t>
            </a:r>
          </a:p>
        </p:txBody>
      </p:sp>
    </p:spTree>
    <p:extLst>
      <p:ext uri="{BB962C8B-B14F-4D97-AF65-F5344CB8AC3E}">
        <p14:creationId xmlns:p14="http://schemas.microsoft.com/office/powerpoint/2010/main" val="133570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0" y="188640"/>
            <a:ext cx="1914792" cy="2391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296" y="188640"/>
            <a:ext cx="6468417" cy="25178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7864" y="768130"/>
            <a:ext cx="2505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Why Collection is used ?</a:t>
            </a:r>
          </a:p>
          <a:p>
            <a:endParaRPr lang="en-IN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581128"/>
            <a:ext cx="2143424" cy="21434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206686"/>
            <a:ext cx="6468417" cy="25178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95203" y="4851272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1) Easy to insert and fetch values.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2) Time saving.</a:t>
            </a:r>
          </a:p>
        </p:txBody>
      </p:sp>
    </p:spTree>
    <p:extLst>
      <p:ext uri="{BB962C8B-B14F-4D97-AF65-F5344CB8AC3E}">
        <p14:creationId xmlns:p14="http://schemas.microsoft.com/office/powerpoint/2010/main" val="149285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0" y="188640"/>
            <a:ext cx="1914792" cy="2391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296" y="188640"/>
            <a:ext cx="6468417" cy="25178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7864" y="768130"/>
            <a:ext cx="1858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What are Arrays? </a:t>
            </a:r>
          </a:p>
          <a:p>
            <a:endParaRPr lang="en-IN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581128"/>
            <a:ext cx="2143424" cy="21434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206686"/>
            <a:ext cx="6468417" cy="25178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4291" y="4847080"/>
            <a:ext cx="6102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Array is an indexed collection of fixed number of homogeneous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 elements.  </a:t>
            </a:r>
          </a:p>
        </p:txBody>
      </p:sp>
    </p:spTree>
    <p:extLst>
      <p:ext uri="{BB962C8B-B14F-4D97-AF65-F5344CB8AC3E}">
        <p14:creationId xmlns:p14="http://schemas.microsoft.com/office/powerpoint/2010/main" val="12607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0" y="188640"/>
            <a:ext cx="1914792" cy="2391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296" y="188640"/>
            <a:ext cx="6468417" cy="25178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7864" y="768130"/>
            <a:ext cx="3499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What is the limitation of an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rray? </a:t>
            </a:r>
          </a:p>
          <a:p>
            <a:endParaRPr lang="en-IN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581128"/>
            <a:ext cx="2143424" cy="21434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206686"/>
            <a:ext cx="6468417" cy="25178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4291" y="4847080"/>
            <a:ext cx="5808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use an array, programmer must know the fixed size. Once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created it can’t be changed.</a:t>
            </a:r>
          </a:p>
        </p:txBody>
      </p:sp>
    </p:spTree>
    <p:extLst>
      <p:ext uri="{BB962C8B-B14F-4D97-AF65-F5344CB8AC3E}">
        <p14:creationId xmlns:p14="http://schemas.microsoft.com/office/powerpoint/2010/main" val="5731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4" y="2564904"/>
            <a:ext cx="15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23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158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Java Collections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Collections</dc:title>
  <dc:creator>Admin</dc:creator>
  <cp:lastModifiedBy>Admin</cp:lastModifiedBy>
  <cp:revision>9</cp:revision>
  <dcterms:created xsi:type="dcterms:W3CDTF">2019-03-29T10:06:37Z</dcterms:created>
  <dcterms:modified xsi:type="dcterms:W3CDTF">2019-03-29T11:30:01Z</dcterms:modified>
</cp:coreProperties>
</file>