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CA1F5E-BA0B-43AC-8630-90DAD0A8C4FB}" type="datetimeFigureOut">
              <a:rPr lang="en-US" smtClean="0"/>
              <a:pPr/>
              <a:t>4/3/2019</a:t>
            </a:fld>
            <a:endParaRPr lang="en-IN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A5B72C-9EEC-421C-AC3C-151BB4FAD0E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CA1F5E-BA0B-43AC-8630-90DAD0A8C4FB}" type="datetimeFigureOut">
              <a:rPr lang="en-US" smtClean="0"/>
              <a:pPr/>
              <a:t>4/3/2019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A5B72C-9EEC-421C-AC3C-151BB4FAD0E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CA1F5E-BA0B-43AC-8630-90DAD0A8C4FB}" type="datetimeFigureOut">
              <a:rPr lang="en-US" smtClean="0"/>
              <a:pPr/>
              <a:t>4/3/2019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A5B72C-9EEC-421C-AC3C-151BB4FAD0E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CA1F5E-BA0B-43AC-8630-90DAD0A8C4FB}" type="datetimeFigureOut">
              <a:rPr lang="en-US" smtClean="0"/>
              <a:pPr/>
              <a:t>4/3/2019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A5B72C-9EEC-421C-AC3C-151BB4FAD0E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CA1F5E-BA0B-43AC-8630-90DAD0A8C4FB}" type="datetimeFigureOut">
              <a:rPr lang="en-US" smtClean="0"/>
              <a:pPr/>
              <a:t>4/3/2019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A5B72C-9EEC-421C-AC3C-151BB4FAD0E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CA1F5E-BA0B-43AC-8630-90DAD0A8C4FB}" type="datetimeFigureOut">
              <a:rPr lang="en-US" smtClean="0"/>
              <a:pPr/>
              <a:t>4/3/2019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A5B72C-9EEC-421C-AC3C-151BB4FAD0E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CA1F5E-BA0B-43AC-8630-90DAD0A8C4FB}" type="datetimeFigureOut">
              <a:rPr lang="en-US" smtClean="0"/>
              <a:pPr/>
              <a:t>4/3/2019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A5B72C-9EEC-421C-AC3C-151BB4FAD0E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CA1F5E-BA0B-43AC-8630-90DAD0A8C4FB}" type="datetimeFigureOut">
              <a:rPr lang="en-US" smtClean="0"/>
              <a:pPr/>
              <a:t>4/3/2019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A5B72C-9EEC-421C-AC3C-151BB4FAD0E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CA1F5E-BA0B-43AC-8630-90DAD0A8C4FB}" type="datetimeFigureOut">
              <a:rPr lang="en-US" smtClean="0"/>
              <a:pPr/>
              <a:t>4/3/2019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A5B72C-9EEC-421C-AC3C-151BB4FAD0E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CA1F5E-BA0B-43AC-8630-90DAD0A8C4FB}" type="datetimeFigureOut">
              <a:rPr lang="en-US" smtClean="0"/>
              <a:pPr/>
              <a:t>4/3/2019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A5B72C-9EEC-421C-AC3C-151BB4FAD0E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CA1F5E-BA0B-43AC-8630-90DAD0A8C4FB}" type="datetimeFigureOut">
              <a:rPr lang="en-US" smtClean="0"/>
              <a:pPr/>
              <a:t>4/3/2019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A5B72C-9EEC-421C-AC3C-151BB4FAD0E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9CA1F5E-BA0B-43AC-8630-90DAD0A8C4FB}" type="datetimeFigureOut">
              <a:rPr lang="en-US" smtClean="0"/>
              <a:pPr/>
              <a:t>4/3/2019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FA5B72C-9EEC-421C-AC3C-151BB4FAD0E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NgRx 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2714620"/>
            <a:ext cx="7406640" cy="128588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Angular Store Architecture</a:t>
            </a:r>
            <a:endParaRPr lang="en-IN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0694" y="3929066"/>
            <a:ext cx="3429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Aldine721 Lt BT" pitchFamily="18" charset="0"/>
                <a:cs typeface="Arial" pitchFamily="34" charset="0"/>
              </a:rPr>
              <a:t>By</a:t>
            </a:r>
            <a:endParaRPr lang="en-IN" i="1" dirty="0" smtClean="0">
              <a:latin typeface="Aldine721 Lt BT" pitchFamily="18" charset="0"/>
              <a:cs typeface="Arial" pitchFamily="34" charset="0"/>
            </a:endParaRPr>
          </a:p>
          <a:p>
            <a:r>
              <a:rPr lang="en-US" i="1" dirty="0" smtClean="0">
                <a:latin typeface="Aldine721 Lt BT" pitchFamily="18" charset="0"/>
                <a:cs typeface="Arial" pitchFamily="34" charset="0"/>
              </a:rPr>
              <a:t>Kathambari.P</a:t>
            </a:r>
          </a:p>
          <a:p>
            <a:r>
              <a:rPr lang="en-US" i="1" dirty="0" smtClean="0">
                <a:latin typeface="Aldine721 Lt BT" pitchFamily="18" charset="0"/>
                <a:cs typeface="Arial" pitchFamily="34" charset="0"/>
              </a:rPr>
              <a:t>Developer,</a:t>
            </a:r>
          </a:p>
          <a:p>
            <a:r>
              <a:rPr lang="en-US" i="1" dirty="0" smtClean="0">
                <a:latin typeface="Aldine721 Lt BT" pitchFamily="18" charset="0"/>
                <a:cs typeface="Arial" pitchFamily="34" charset="0"/>
              </a:rPr>
              <a:t>Glabs,</a:t>
            </a:r>
          </a:p>
          <a:p>
            <a:r>
              <a:rPr lang="en-US" i="1" dirty="0" smtClean="0">
                <a:latin typeface="Aldine721 Lt BT" pitchFamily="18" charset="0"/>
                <a:cs typeface="Arial" pitchFamily="34" charset="0"/>
              </a:rPr>
              <a:t>TVR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4" y="500042"/>
            <a:ext cx="7329495" cy="4786347"/>
          </a:xfrm>
        </p:spPr>
      </p:pic>
      <p:sp>
        <p:nvSpPr>
          <p:cNvPr id="5" name="TextBox 4"/>
          <p:cNvSpPr txBox="1"/>
          <p:nvPr/>
        </p:nvSpPr>
        <p:spPr>
          <a:xfrm>
            <a:off x="1357290" y="5072074"/>
            <a:ext cx="707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NgRx = Redux+RxJs+Angular Apps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NgRx</a:t>
            </a:r>
            <a:endParaRPr lang="en-IN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Centralized Store Architecture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Set of application design patterns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Adding as a library, a big dependency for our app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When to use NgRx?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our state information is hard to maintain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NgRx Libraries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Collection of libraries to implement redux path in </a:t>
            </a:r>
            <a:br>
              <a:rPr lang="en-US" sz="27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angular applications</a:t>
            </a:r>
            <a:endParaRPr lang="en-IN" sz="27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@ngrx/store                -	the core library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@ngrx/effects             - used to handle communication 				             with a back-end server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@ngrx/router-store     -	 to connect the angular  router to  				 ngrx store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@ngrx/entity               -	 used to manage record 				                           collections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@ngrx/store-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devtools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-  allows us to inspect and debug the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application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@ngrx/schematics      -	  scaffolding library that provides 				CLI commands to generate files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52" y="714356"/>
            <a:ext cx="7715304" cy="5411807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Redux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State Container to predict the state information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Hottest library for JS applications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design pattern that keeps all application data in a single JS object.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Popular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React Apps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more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Applicable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Angular Apps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Principles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Single source of truth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state is read only(immutable)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All changes in the state are made by pure functions called 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Reducers</a:t>
            </a:r>
            <a:endParaRPr lang="en-IN" sz="2800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/>
              <a:t>		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RxJs</a:t>
            </a:r>
            <a:endParaRPr lang="en-IN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RxJs – react lib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Powered state management for angular applications inspired by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edux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Example- Learning app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this app if we are having large no. of users , it will cause a performance  problem.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For this reason 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are using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 store architecture</a:t>
            </a:r>
          </a:p>
          <a:p>
            <a:pPr>
              <a:buFont typeface="Wingdings" pitchFamily="2" charset="2"/>
              <a:buChar char="Ø"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reduce the no. of Http requests to our application server</a:t>
            </a:r>
          </a:p>
          <a:p>
            <a:pPr>
              <a:buFont typeface="Wingdings" pitchFamily="2" charset="2"/>
              <a:buChar char="Ø"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To improve user experience</a:t>
            </a: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Navigating to  the applications, reduce the no. of spinners as the user transitions between the multiple screens of the applications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76" y="785794"/>
            <a:ext cx="7543824" cy="534036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Main reason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Lot of logic to be implemented with the UI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UI have to reflect the changes immediately</a:t>
            </a:r>
          </a:p>
          <a:p>
            <a:pPr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Advantage of using Store architecture	</a:t>
            </a: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UI have to update automatically by less contacting with the server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168</TotalTime>
  <Words>199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NgRx </vt:lpstr>
      <vt:lpstr>Slide 2</vt:lpstr>
      <vt:lpstr>NgRx</vt:lpstr>
      <vt:lpstr>NgRx Libraries  Collection of libraries to implement redux path in   angular applications</vt:lpstr>
      <vt:lpstr>Slide 5</vt:lpstr>
      <vt:lpstr>RxJs</vt:lpstr>
      <vt:lpstr>Example- Learning app</vt:lpstr>
      <vt:lpstr>Slide 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33</cp:revision>
  <dcterms:created xsi:type="dcterms:W3CDTF">2019-04-02T07:54:47Z</dcterms:created>
  <dcterms:modified xsi:type="dcterms:W3CDTF">2019-04-03T10:44:01Z</dcterms:modified>
</cp:coreProperties>
</file>