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3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99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9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7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3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5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52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1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1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40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B71B-912F-45D6-8B70-D88D07A69C4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96E84-AE79-4552-A94B-C171B38E7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30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acebook.github.io/react-native/docs/getting-start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IN" dirty="0" smtClean="0"/>
              <a:t>React Native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Learn Once…Write Everywhere…</a:t>
            </a:r>
            <a:endParaRPr lang="en-IN" dirty="0"/>
          </a:p>
        </p:txBody>
      </p:sp>
      <p:pic>
        <p:nvPicPr>
          <p:cNvPr id="1026" name="Picture 2" descr="React Native Tutori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b="32084"/>
          <a:stretch/>
        </p:blipFill>
        <p:spPr bwMode="auto">
          <a:xfrm>
            <a:off x="3419872" y="1844824"/>
            <a:ext cx="2500883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60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Why React Native ???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We have Real native app.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Because all the UI don’t gets compiled into Native code.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JavaScript remains same.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But, all the UI elements will be changing depending upon the Platform Running On.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 it gives Better Performance.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56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Environmental setup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Follow this link 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  <a:hlinkClick r:id="rId2"/>
              </a:rPr>
              <a:t>https://facebook.github.io/react-native/docs/getting-started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AutoNum type="arabicParenR"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Will go with “Expo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Cli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</a:rPr>
              <a:t>Quickstart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Install node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js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10 (latest version)</a:t>
            </a: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Open Command </a:t>
            </a:r>
            <a:r>
              <a:rPr lang="en-IN" sz="14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Promt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and type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	</a:t>
            </a:r>
            <a:r>
              <a:rPr lang="en-IN" sz="1400" dirty="0" err="1" smtClean="0"/>
              <a:t>npm</a:t>
            </a:r>
            <a:r>
              <a:rPr lang="en-IN" sz="1400" dirty="0" smtClean="0"/>
              <a:t> </a:t>
            </a:r>
            <a:r>
              <a:rPr lang="en-IN" sz="1400" dirty="0"/>
              <a:t>install -g </a:t>
            </a:r>
            <a:r>
              <a:rPr lang="en-IN" sz="1400" dirty="0" smtClean="0"/>
              <a:t>expo-cli</a:t>
            </a:r>
          </a:p>
          <a:p>
            <a:pPr marL="0" indent="0">
              <a:buNone/>
            </a:pPr>
            <a:endParaRPr lang="en-IN" sz="1400" dirty="0" smtClean="0"/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Creating new project</a:t>
            </a:r>
          </a:p>
          <a:p>
            <a:pPr marL="0" indent="0">
              <a:buNone/>
            </a:pPr>
            <a:endParaRPr lang="en-IN" sz="14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</a:t>
            </a:r>
            <a:r>
              <a:rPr lang="en-IN" sz="1400" dirty="0" smtClean="0"/>
              <a:t>expo </a:t>
            </a:r>
            <a:r>
              <a:rPr lang="en-IN" sz="1400" dirty="0" err="1" smtClean="0"/>
              <a:t>init</a:t>
            </a:r>
            <a:r>
              <a:rPr lang="en-IN" sz="1400" dirty="0" smtClean="0"/>
              <a:t> </a:t>
            </a:r>
            <a:r>
              <a:rPr lang="en-IN" sz="1400" dirty="0" err="1" smtClean="0"/>
              <a:t>MyFirstRnProject</a:t>
            </a:r>
            <a:endParaRPr lang="en-IN" sz="1400" dirty="0" smtClean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Open the Project Directory</a:t>
            </a:r>
          </a:p>
          <a:p>
            <a:pPr marL="0" indent="0">
              <a:buNone/>
            </a:pPr>
            <a:r>
              <a:rPr lang="en-IN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IN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</a:t>
            </a:r>
            <a:r>
              <a:rPr lang="en-IN" sz="1400" dirty="0" smtClean="0"/>
              <a:t>cd </a:t>
            </a:r>
            <a:r>
              <a:rPr lang="en-IN" sz="1400" dirty="0" err="1" smtClean="0"/>
              <a:t>MyFirstRnProject</a:t>
            </a:r>
            <a:r>
              <a:rPr lang="en-IN" sz="1400" dirty="0" smtClean="0"/>
              <a:t> </a:t>
            </a:r>
          </a:p>
          <a:p>
            <a:pPr marL="0" indent="0">
              <a:buNone/>
            </a:pPr>
            <a:r>
              <a:rPr lang="en-IN" sz="1400" dirty="0"/>
              <a:t>	</a:t>
            </a:r>
            <a:r>
              <a:rPr lang="en-IN" sz="1400" dirty="0" smtClean="0"/>
              <a:t>	</a:t>
            </a:r>
            <a:r>
              <a:rPr lang="en-IN" sz="1400" dirty="0" err="1" smtClean="0"/>
              <a:t>npm</a:t>
            </a:r>
            <a:r>
              <a:rPr lang="en-IN" sz="1400" dirty="0" smtClean="0"/>
              <a:t> start (or) </a:t>
            </a:r>
            <a:r>
              <a:rPr lang="en-IN" sz="1400" dirty="0"/>
              <a:t>expo </a:t>
            </a:r>
            <a:r>
              <a:rPr lang="en-IN" sz="1400" dirty="0" smtClean="0"/>
              <a:t>start </a:t>
            </a:r>
            <a:r>
              <a:rPr lang="en-IN" sz="1400" dirty="0" smtClean="0">
                <a:sym typeface="Wingdings" pitchFamily="2" charset="2"/>
              </a:rPr>
              <a:t> </a:t>
            </a:r>
            <a:r>
              <a:rPr lang="en-IN" sz="1400" dirty="0"/>
              <a:t>This will start a development server</a:t>
            </a:r>
            <a:endParaRPr lang="en-IN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36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59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React Native</vt:lpstr>
      <vt:lpstr>Why React Native ???</vt:lpstr>
      <vt:lpstr>Environmental setup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Admin</dc:creator>
  <cp:lastModifiedBy>Admin</cp:lastModifiedBy>
  <cp:revision>4</cp:revision>
  <dcterms:created xsi:type="dcterms:W3CDTF">2019-04-03T10:47:22Z</dcterms:created>
  <dcterms:modified xsi:type="dcterms:W3CDTF">2019-04-03T11:12:49Z</dcterms:modified>
</cp:coreProperties>
</file>