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30F1-DBFC-46C1-BCD7-D6460C86EA9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6ED-93CC-48E6-9676-7B2D796BBC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30F1-DBFC-46C1-BCD7-D6460C86EA9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6ED-93CC-48E6-9676-7B2D796BBC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30F1-DBFC-46C1-BCD7-D6460C86EA9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6ED-93CC-48E6-9676-7B2D796BBC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30F1-DBFC-46C1-BCD7-D6460C86EA9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6ED-93CC-48E6-9676-7B2D796BBC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30F1-DBFC-46C1-BCD7-D6460C86EA9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6ED-93CC-48E6-9676-7B2D796BBC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30F1-DBFC-46C1-BCD7-D6460C86EA9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6ED-93CC-48E6-9676-7B2D796BBC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30F1-DBFC-46C1-BCD7-D6460C86EA9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6ED-93CC-48E6-9676-7B2D796BBC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30F1-DBFC-46C1-BCD7-D6460C86EA9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6ED-93CC-48E6-9676-7B2D796BBC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30F1-DBFC-46C1-BCD7-D6460C86EA9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6ED-93CC-48E6-9676-7B2D796BBC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30F1-DBFC-46C1-BCD7-D6460C86EA9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6ED-93CC-48E6-9676-7B2D796BBC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F30F1-DBFC-46C1-BCD7-D6460C86EA9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F6ED-93CC-48E6-9676-7B2D796BBC5C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F30F1-DBFC-46C1-BCD7-D6460C86EA9B}" type="datetimeFigureOut">
              <a:rPr lang="en-IN" smtClean="0"/>
              <a:t>03-04-2019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3F6ED-93CC-48E6-9676-7B2D796BBC5C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</a:t>
            </a: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Node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Environment Setup</a:t>
            </a:r>
          </a:p>
          <a:p>
            <a:pPr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</a:t>
            </a:r>
          </a:p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Banu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priya.S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en-US" dirty="0" smtClean="0"/>
              <a:t>    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Event module must be imported for creating  event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mitters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Event listener instance can create new event through emit()</a:t>
            </a:r>
          </a:p>
          <a:p>
            <a:pPr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76672"/>
            <a:ext cx="8208912" cy="612068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Node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Environment Setup</a:t>
            </a:r>
            <a:endParaRPr lang="en-IN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Go to the official site of   Node.js:</a:t>
            </a:r>
            <a:r>
              <a:rPr lang="en-IN" dirty="0" smtClean="0">
                <a:hlinkClick r:id="rId2"/>
              </a:rPr>
              <a:t>https://nodejs.org/en/download/</a:t>
            </a:r>
            <a:endParaRPr lang="en-IN" dirty="0" smtClean="0"/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Choose  your required version of node</a:t>
            </a: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Run the downloaded .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msi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file</a:t>
            </a:r>
          </a:p>
          <a:p>
            <a:pPr algn="l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img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3788" y="404813"/>
            <a:ext cx="8216423" cy="5721350"/>
          </a:xfrm>
        </p:spPr>
      </p:pic>
      <p:sp>
        <p:nvSpPr>
          <p:cNvPr id="5" name="TextBox 4"/>
          <p:cNvSpPr txBox="1"/>
          <p:nvPr/>
        </p:nvSpPr>
        <p:spPr>
          <a:xfrm>
            <a:off x="323528" y="0"/>
            <a:ext cx="5688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Download Node </a:t>
            </a:r>
            <a:r>
              <a:rPr lang="en-US" dirty="0" err="1" smtClean="0"/>
              <a:t>js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maxresdefault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915194"/>
            <a:ext cx="7931224" cy="4629150"/>
          </a:xfrm>
        </p:spPr>
      </p:pic>
      <p:sp>
        <p:nvSpPr>
          <p:cNvPr id="5" name="TextBox 4"/>
          <p:cNvSpPr txBox="1"/>
          <p:nvPr/>
        </p:nvSpPr>
        <p:spPr>
          <a:xfrm>
            <a:off x="251520" y="5733256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Node.js runtime……. It helps in executed program</a:t>
            </a:r>
          </a:p>
          <a:p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……already pre defined Modules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NPM-Node Package Manager: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Each modules an be bundled under a single package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used to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install,update,uninstall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configure node.js platform modules/ packages very easily 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install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Suppose we r install third party modules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npm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install &lt;package name&gt; --save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NODE JS “REQUIRE”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The modules/packages  available  can be imported  in .</a:t>
            </a:r>
            <a:r>
              <a:rPr lang="en-US" dirty="0" err="1" smtClean="0"/>
              <a:t>js</a:t>
            </a:r>
            <a:r>
              <a:rPr lang="en-US" dirty="0" smtClean="0"/>
              <a:t> file  using require function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Ex: -require(“current.js file”)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- require(http)</a:t>
            </a:r>
          </a:p>
          <a:p>
            <a:pPr>
              <a:buNone/>
            </a:pPr>
            <a:r>
              <a:rPr lang="en-US" dirty="0" smtClean="0"/>
              <a:t>This helps in loading “http” package in current .</a:t>
            </a:r>
            <a:r>
              <a:rPr lang="en-US" dirty="0" err="1" smtClean="0"/>
              <a:t>js</a:t>
            </a:r>
            <a:r>
              <a:rPr lang="en-US" dirty="0" smtClean="0"/>
              <a:t> file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0648"/>
            <a:ext cx="8075240" cy="6264696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3707904" y="2492896"/>
            <a:ext cx="1872208" cy="158417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Node.js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11560" y="476672"/>
            <a:ext cx="1872208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Debugger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539552" y="1700808"/>
            <a:ext cx="1944216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Streaming 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67544" y="2780928"/>
            <a:ext cx="2016224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DNS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539552" y="3717032"/>
            <a:ext cx="1944216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Domain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539552" y="4653136"/>
            <a:ext cx="1944216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Global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467544" y="5733256"/>
            <a:ext cx="2088232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6372200" y="476672"/>
            <a:ext cx="1800200" cy="648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Console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372200" y="1628800"/>
            <a:ext cx="1872208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Cluster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6372200" y="2636912"/>
            <a:ext cx="1872208" cy="7200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Call Back function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6372200" y="4077072"/>
            <a:ext cx="1944216" cy="5040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Events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6444208" y="5301208"/>
            <a:ext cx="1944216" cy="576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Buffer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3707904" y="5373216"/>
            <a:ext cx="2088232" cy="10081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Error Handling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491880" y="836712"/>
            <a:ext cx="2088232" cy="79208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Modules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8" idx="2"/>
          </p:cNvCxnSpPr>
          <p:nvPr/>
        </p:nvCxnSpPr>
        <p:spPr>
          <a:xfrm flipH="1">
            <a:off x="4499992" y="1628800"/>
            <a:ext cx="3600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7" idx="0"/>
            <a:endCxn id="4" idx="4"/>
          </p:cNvCxnSpPr>
          <p:nvPr/>
        </p:nvCxnSpPr>
        <p:spPr>
          <a:xfrm flipH="1" flipV="1">
            <a:off x="4644008" y="4077072"/>
            <a:ext cx="108012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3"/>
            <a:endCxn id="4" idx="3"/>
          </p:cNvCxnSpPr>
          <p:nvPr/>
        </p:nvCxnSpPr>
        <p:spPr>
          <a:xfrm flipV="1">
            <a:off x="2555776" y="3845075"/>
            <a:ext cx="1426307" cy="21762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9" idx="3"/>
          </p:cNvCxnSpPr>
          <p:nvPr/>
        </p:nvCxnSpPr>
        <p:spPr>
          <a:xfrm flipV="1">
            <a:off x="2483768" y="3573016"/>
            <a:ext cx="1296144" cy="140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3"/>
            <a:endCxn id="4" idx="2"/>
          </p:cNvCxnSpPr>
          <p:nvPr/>
        </p:nvCxnSpPr>
        <p:spPr>
          <a:xfrm flipV="1">
            <a:off x="2483768" y="3284984"/>
            <a:ext cx="1224136" cy="720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3"/>
          </p:cNvCxnSpPr>
          <p:nvPr/>
        </p:nvCxnSpPr>
        <p:spPr>
          <a:xfrm>
            <a:off x="2483768" y="3068960"/>
            <a:ext cx="1296144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3"/>
          </p:cNvCxnSpPr>
          <p:nvPr/>
        </p:nvCxnSpPr>
        <p:spPr>
          <a:xfrm>
            <a:off x="2483768" y="1988840"/>
            <a:ext cx="1440160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5" idx="3"/>
          </p:cNvCxnSpPr>
          <p:nvPr/>
        </p:nvCxnSpPr>
        <p:spPr>
          <a:xfrm>
            <a:off x="2483768" y="800708"/>
            <a:ext cx="1728192" cy="1764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5148064" y="1052736"/>
            <a:ext cx="1224136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1"/>
          </p:cNvCxnSpPr>
          <p:nvPr/>
        </p:nvCxnSpPr>
        <p:spPr>
          <a:xfrm flipH="1">
            <a:off x="5436096" y="1916832"/>
            <a:ext cx="936104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3" idx="1"/>
          </p:cNvCxnSpPr>
          <p:nvPr/>
        </p:nvCxnSpPr>
        <p:spPr>
          <a:xfrm flipH="1">
            <a:off x="5508104" y="2996952"/>
            <a:ext cx="864096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4" idx="1"/>
          </p:cNvCxnSpPr>
          <p:nvPr/>
        </p:nvCxnSpPr>
        <p:spPr>
          <a:xfrm flipH="1" flipV="1">
            <a:off x="5580112" y="3429000"/>
            <a:ext cx="792088" cy="900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1"/>
            <a:endCxn id="4" idx="5"/>
          </p:cNvCxnSpPr>
          <p:nvPr/>
        </p:nvCxnSpPr>
        <p:spPr>
          <a:xfrm flipH="1" flipV="1">
            <a:off x="5305933" y="3845075"/>
            <a:ext cx="1138275" cy="1744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Call back function :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 It as an asynchronous equivalent for a functions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  Helps in non-blocking code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Helps in maintain performance for single threaded node.js</a:t>
            </a: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</a:t>
            </a: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      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EVENTS: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Support  Node.JS to maintain concurrency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 Node thread keeps an event loop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It fires corresponding event when task is completed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Event signals event listener function to get executed </a:t>
            </a:r>
          </a:p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Events Emitter:</a:t>
            </a:r>
          </a:p>
          <a:p>
            <a:pPr algn="just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Objects that generate events are called event emitters</a:t>
            </a:r>
          </a:p>
          <a:p>
            <a:pPr algn="just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267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17</cp:revision>
  <dcterms:created xsi:type="dcterms:W3CDTF">2019-04-03T08:52:45Z</dcterms:created>
  <dcterms:modified xsi:type="dcterms:W3CDTF">2019-04-03T10:59:41Z</dcterms:modified>
</cp:coreProperties>
</file>