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5492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94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3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95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83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629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19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93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82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87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282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ED472-D397-4433-AA33-E652DA76C115}" type="datetimeFigureOut">
              <a:rPr lang="en-IN" smtClean="0"/>
              <a:t>02-04-2019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28EFB-314A-4FCA-93F7-66C8AA23911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3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IN" dirty="0" smtClean="0"/>
              <a:t>React Native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Learn Once…Write Everywhere…</a:t>
            </a:r>
            <a:endParaRPr lang="en-IN" dirty="0"/>
          </a:p>
        </p:txBody>
      </p:sp>
      <p:pic>
        <p:nvPicPr>
          <p:cNvPr id="1026" name="Picture 2" descr="React Native Tutoria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0" b="32084"/>
          <a:stretch/>
        </p:blipFill>
        <p:spPr bwMode="auto">
          <a:xfrm>
            <a:off x="3419872" y="1844824"/>
            <a:ext cx="2500883" cy="15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3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What exactly it is???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Developed by Facebook.</a:t>
            </a:r>
          </a:p>
          <a:p>
            <a:pPr marL="0" indent="0"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 framework for building cross platform applications (Android/ iOS).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Build Real mobile apps using React and JavaScript.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React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a JavaScript library for building UI.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8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How it differ from Android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 Java code required.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Not creating a webpage running on browser.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Code is common for Android/ iOS.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Does not provide component library or any pre-style materials.</a:t>
            </a:r>
          </a:p>
          <a:p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It just gives the core building blocks that we can take, style and compose our own.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4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Default React Native app(app.js)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 React, {Component} from 'react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';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import {Platform,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StyleSheet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, Text, View} from 'react-native';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type Props = {};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export default class App extends Component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&lt;Props&gt;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render() 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return (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&lt;View&gt;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 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&lt;Text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style={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styles.welcome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Hello World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&lt;/Text&gt;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  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&lt;/View&gt;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);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  </a:t>
            </a:r>
          </a:p>
          <a:p>
            <a:pPr marL="0" indent="0">
              <a:buNone/>
            </a:pP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styles =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StyleSheet.create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({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welcome: {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fontSize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 20,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textAlign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: '</a:t>
            </a:r>
            <a:r>
              <a:rPr lang="en-IN" sz="1600" dirty="0" err="1">
                <a:latin typeface="Times New Roman" pitchFamily="18" charset="0"/>
                <a:cs typeface="Times New Roman" pitchFamily="18" charset="0"/>
              </a:rPr>
              <a:t>center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',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  margin: 10,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  }  </a:t>
            </a:r>
          </a:p>
          <a:p>
            <a:pPr marL="0" indent="0"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});  </a:t>
            </a:r>
          </a:p>
          <a:p>
            <a:pPr marL="0" indent="0"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47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app.js explanation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r>
              <a:rPr lang="en-IN" sz="1400" b="1" dirty="0">
                <a:solidFill>
                  <a:srgbClr val="00B050"/>
                </a:solidFill>
              </a:rPr>
              <a:t>import React, {Component} from 'react</a:t>
            </a:r>
            <a:r>
              <a:rPr lang="en-IN" sz="1400" b="1" dirty="0"/>
              <a:t>':</a:t>
            </a:r>
            <a:r>
              <a:rPr lang="en-IN" sz="1400" dirty="0"/>
              <a:t> </a:t>
            </a:r>
            <a:r>
              <a:rPr lang="en-IN" sz="1400" dirty="0" smtClean="0"/>
              <a:t>imports </a:t>
            </a:r>
            <a:r>
              <a:rPr lang="en-IN" sz="1400" dirty="0"/>
              <a:t>library and other components from react module and assign </a:t>
            </a:r>
            <a:r>
              <a:rPr lang="en-IN" sz="1400" dirty="0" smtClean="0"/>
              <a:t>them </a:t>
            </a:r>
            <a:r>
              <a:rPr lang="en-IN" sz="1400" dirty="0"/>
              <a:t>to variable </a:t>
            </a:r>
            <a:r>
              <a:rPr lang="en-IN" sz="1400" b="1" dirty="0"/>
              <a:t>React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 smtClean="0"/>
          </a:p>
          <a:p>
            <a:r>
              <a:rPr lang="en-IN" sz="1400" b="1" dirty="0">
                <a:solidFill>
                  <a:srgbClr val="00B050"/>
                </a:solidFill>
              </a:rPr>
              <a:t>export default class App extends Component</a:t>
            </a:r>
            <a:r>
              <a:rPr lang="en-IN" sz="1400" b="1" dirty="0"/>
              <a:t>:</a:t>
            </a:r>
            <a:r>
              <a:rPr lang="en-IN" sz="1400" dirty="0"/>
              <a:t> defines </a:t>
            </a:r>
            <a:r>
              <a:rPr lang="en-IN" sz="1400" dirty="0" smtClean="0"/>
              <a:t>classes which </a:t>
            </a:r>
            <a:r>
              <a:rPr lang="en-IN" sz="1400" dirty="0"/>
              <a:t>extend </a:t>
            </a:r>
            <a:r>
              <a:rPr lang="en-IN" sz="1400" dirty="0" smtClean="0"/>
              <a:t>React </a:t>
            </a:r>
            <a:r>
              <a:rPr lang="en-IN" sz="1400" dirty="0"/>
              <a:t>Component. </a:t>
            </a:r>
            <a:r>
              <a:rPr lang="en-IN" sz="1400" dirty="0" smtClean="0"/>
              <a:t>The</a:t>
            </a:r>
            <a:r>
              <a:rPr lang="en-IN" sz="1400" dirty="0"/>
              <a:t> </a:t>
            </a:r>
            <a:r>
              <a:rPr lang="en-IN" sz="1400" b="1" dirty="0"/>
              <a:t>export default class</a:t>
            </a:r>
            <a:r>
              <a:rPr lang="en-IN" sz="1400" dirty="0"/>
              <a:t> modifier makes the class "public". This block of code defines the components that represent the user interface</a:t>
            </a:r>
            <a:r>
              <a:rPr lang="en-IN" sz="1400" dirty="0" smtClean="0"/>
              <a:t>.</a:t>
            </a:r>
          </a:p>
          <a:p>
            <a:pPr marL="0" indent="0">
              <a:buNone/>
            </a:pPr>
            <a:endParaRPr lang="en-IN" sz="1400" dirty="0"/>
          </a:p>
          <a:p>
            <a:r>
              <a:rPr lang="en-IN" sz="1400" b="1" dirty="0">
                <a:solidFill>
                  <a:srgbClr val="00B050"/>
                </a:solidFill>
              </a:rPr>
              <a:t>render()</a:t>
            </a:r>
            <a:r>
              <a:rPr lang="en-IN" sz="1400" b="1" dirty="0"/>
              <a:t>:</a:t>
            </a:r>
            <a:r>
              <a:rPr lang="en-IN" sz="1400" dirty="0"/>
              <a:t> </a:t>
            </a:r>
            <a:r>
              <a:rPr lang="en-IN" sz="1400" dirty="0" smtClean="0"/>
              <a:t>function returns </a:t>
            </a:r>
            <a:r>
              <a:rPr lang="en-IN" sz="1400" dirty="0"/>
              <a:t>a React </a:t>
            </a:r>
            <a:r>
              <a:rPr lang="en-IN" sz="1400" dirty="0" smtClean="0"/>
              <a:t>element( displaying function).</a:t>
            </a:r>
            <a:endParaRPr lang="en-IN" sz="1400" dirty="0"/>
          </a:p>
          <a:p>
            <a:r>
              <a:rPr lang="en-IN" sz="1400" b="1" dirty="0">
                <a:solidFill>
                  <a:srgbClr val="00B050"/>
                </a:solidFill>
              </a:rPr>
              <a:t>return()</a:t>
            </a:r>
            <a:r>
              <a:rPr lang="en-IN" sz="1400" b="1" dirty="0"/>
              <a:t>:</a:t>
            </a:r>
            <a:r>
              <a:rPr lang="en-IN" sz="1400" dirty="0"/>
              <a:t> returns the result of layout and UI components</a:t>
            </a:r>
            <a:r>
              <a:rPr lang="en-IN" sz="1400" dirty="0" smtClean="0"/>
              <a:t>.</a:t>
            </a:r>
            <a:endParaRPr lang="en-IN" sz="1400" dirty="0"/>
          </a:p>
          <a:p>
            <a:r>
              <a:rPr lang="en-IN" sz="1400" b="1" dirty="0">
                <a:solidFill>
                  <a:srgbClr val="00B050"/>
                </a:solidFill>
              </a:rPr>
              <a:t>View</a:t>
            </a:r>
            <a:r>
              <a:rPr lang="en-IN" sz="1400" b="1" dirty="0"/>
              <a:t>:</a:t>
            </a:r>
            <a:r>
              <a:rPr lang="en-IN" sz="1400" dirty="0"/>
              <a:t> a container that supports the layout accessibility controls. It is a fundamental component for building the UI.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Text</a:t>
            </a:r>
            <a:r>
              <a:rPr lang="en-IN" sz="1400" b="1" dirty="0"/>
              <a:t>:</a:t>
            </a:r>
            <a:r>
              <a:rPr lang="en-IN" sz="1400" dirty="0"/>
              <a:t> a React component for displaying text</a:t>
            </a:r>
            <a:r>
              <a:rPr lang="en-IN" sz="1400" dirty="0" smtClean="0"/>
              <a:t>.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style</a:t>
            </a:r>
            <a:r>
              <a:rPr lang="en-IN" sz="1400" b="1" dirty="0"/>
              <a:t>:</a:t>
            </a:r>
            <a:r>
              <a:rPr lang="en-IN" sz="1400" dirty="0"/>
              <a:t> a property used for styling the components using </a:t>
            </a:r>
            <a:r>
              <a:rPr lang="en-IN" sz="1400" dirty="0" err="1"/>
              <a:t>StyleSheet</a:t>
            </a:r>
            <a:r>
              <a:rPr lang="en-IN" sz="1400" dirty="0"/>
              <a:t>.</a:t>
            </a:r>
          </a:p>
          <a:p>
            <a:r>
              <a:rPr lang="en-IN" sz="1400" b="1" dirty="0">
                <a:solidFill>
                  <a:srgbClr val="00B050"/>
                </a:solidFill>
              </a:rPr>
              <a:t>styles</a:t>
            </a:r>
            <a:r>
              <a:rPr lang="en-IN" sz="1400" b="1" dirty="0"/>
              <a:t>:</a:t>
            </a:r>
            <a:r>
              <a:rPr lang="en-IN" sz="1400" dirty="0"/>
              <a:t> used to design individual components</a:t>
            </a:r>
            <a:r>
              <a:rPr lang="en-IN" sz="1400" dirty="0" smtClean="0"/>
              <a:t>.</a:t>
            </a:r>
          </a:p>
          <a:p>
            <a:endParaRPr lang="en-IN" sz="1400" dirty="0" smtClean="0"/>
          </a:p>
          <a:p>
            <a:r>
              <a:rPr lang="en-IN" sz="1400" b="1" dirty="0" err="1">
                <a:solidFill>
                  <a:srgbClr val="00B050"/>
                </a:solidFill>
              </a:rPr>
              <a:t>const</a:t>
            </a:r>
            <a:r>
              <a:rPr lang="en-IN" sz="1400" b="1" dirty="0">
                <a:solidFill>
                  <a:srgbClr val="00B050"/>
                </a:solidFill>
              </a:rPr>
              <a:t> styles = </a:t>
            </a:r>
            <a:r>
              <a:rPr lang="en-IN" sz="1400" b="1" dirty="0" err="1">
                <a:solidFill>
                  <a:srgbClr val="00B050"/>
                </a:solidFill>
              </a:rPr>
              <a:t>StyleSheet.create</a:t>
            </a:r>
            <a:r>
              <a:rPr lang="en-IN" sz="1400" b="1" dirty="0">
                <a:solidFill>
                  <a:srgbClr val="00B050"/>
                </a:solidFill>
              </a:rPr>
              <a:t>({})</a:t>
            </a:r>
            <a:r>
              <a:rPr lang="en-IN" sz="1400" b="1" dirty="0"/>
              <a:t>:</a:t>
            </a:r>
            <a:r>
              <a:rPr lang="en-IN" sz="1400" dirty="0"/>
              <a:t> The </a:t>
            </a:r>
            <a:r>
              <a:rPr lang="en-IN" sz="1400" b="1" dirty="0" err="1"/>
              <a:t>StyleSheet</a:t>
            </a:r>
            <a:r>
              <a:rPr lang="en-IN" sz="1400" dirty="0"/>
              <a:t> class creates the style object that controls the layout and appearance of components</a:t>
            </a:r>
          </a:p>
          <a:p>
            <a:endParaRPr lang="en-IN" sz="1400" dirty="0"/>
          </a:p>
          <a:p>
            <a:endParaRPr lang="en-IN" sz="1400" dirty="0"/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116</Words>
  <Application>Microsoft Office PowerPoint</Application>
  <PresentationFormat>On-screen Show (4:3)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React Native</vt:lpstr>
      <vt:lpstr>What exactly it is???</vt:lpstr>
      <vt:lpstr>How it differ from Android</vt:lpstr>
      <vt:lpstr>Default React Native app(app.js)</vt:lpstr>
      <vt:lpstr>app.js explanation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2019-04-02T05:03:33Z</dcterms:created>
  <dcterms:modified xsi:type="dcterms:W3CDTF">2019-04-02T11:28:07Z</dcterms:modified>
</cp:coreProperties>
</file>