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87" r:id="rId4"/>
    <p:sldId id="269" r:id="rId5"/>
    <p:sldId id="266" r:id="rId6"/>
    <p:sldId id="265" r:id="rId7"/>
    <p:sldId id="26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FD9D7-64E6-4CE9-8FBB-7BED5E496A11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352FD-F5E8-4DD0-84F5-13D8D0D8FBE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52FD-F5E8-4DD0-84F5-13D8D0D8FBE5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04A2-1C12-4E23-8559-3A37C0E06AB3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C555-4AFA-4E77-91A7-4F3E8D28E87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abstract-clas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3WD96e74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58417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oops</a:t>
            </a:r>
            <a:endParaRPr lang="en-IN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072" y="3212976"/>
            <a:ext cx="8312968" cy="6480720"/>
          </a:xfrm>
        </p:spPr>
        <p:txBody>
          <a:bodyPr>
            <a:noAutofit/>
          </a:bodyPr>
          <a:lstStyle/>
          <a:p>
            <a:pPr marL="0" lvl="5" algn="l"/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</a:p>
          <a:p>
            <a:pPr marL="0" lvl="5" algn="l"/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A.Divya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5" algn="l"/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en-IN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5760640" cy="2160240"/>
          </a:xfrm>
          <a:prstGeom prst="rect">
            <a:avLst/>
          </a:prstGeom>
          <a:noFill/>
        </p:spPr>
      </p:pic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17032"/>
            <a:ext cx="5832648" cy="2664296"/>
          </a:xfrm>
          <a:prstGeom prst="rect">
            <a:avLst/>
          </a:prstGeom>
          <a:noFill/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11760" y="2060848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oops?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4221088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Oops is object oriented programming system and this technique to write program based on real  world object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196752"/>
            <a:ext cx="5544616" cy="2160240"/>
          </a:xfrm>
          <a:prstGeom prst="rect">
            <a:avLst/>
          </a:prstGeom>
          <a:noFill/>
        </p:spPr>
      </p:pic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73016"/>
            <a:ext cx="8585212" cy="3284984"/>
          </a:xfrm>
          <a:prstGeom prst="rect">
            <a:avLst/>
          </a:prstGeom>
          <a:noFill/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55776" y="1916832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the core concept of oops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378904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 concept are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1.Absraction        6. polymorphism  2.Association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.Encapsulation    7.inheritance       4.composition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5.Aggregation       8.object                   9.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916832"/>
            <a:ext cx="4680520" cy="1584176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4401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abstraction?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293096"/>
            <a:ext cx="4392488" cy="170031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55776" y="4437112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Showing essential variable and hide implementation details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96752"/>
            <a:ext cx="4104456" cy="2160240"/>
          </a:xfrm>
          <a:prstGeom prst="rect">
            <a:avLst/>
          </a:prstGeom>
          <a:noFill/>
        </p:spPr>
      </p:pic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21088"/>
            <a:ext cx="4464496" cy="1728192"/>
          </a:xfrm>
          <a:prstGeom prst="rect">
            <a:avLst/>
          </a:prstGeom>
          <a:noFill/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1840" y="1700808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are the rule for java abstract class?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472514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 don’t know sir</a:t>
            </a:r>
            <a:endParaRPr lang="en-IN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908720"/>
            <a:ext cx="6552728" cy="2160240"/>
          </a:xfrm>
          <a:prstGeom prst="rect">
            <a:avLst/>
          </a:prstGeom>
          <a:noFill/>
        </p:spPr>
      </p:pic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653136"/>
            <a:ext cx="4176464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141277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document site: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91683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hlinkClick r:id="rId5"/>
              </a:rPr>
              <a:t>https://www.javatpoint.com/abstract-class</a:t>
            </a:r>
            <a:endParaRPr lang="en-I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50851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Ok sir!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4968552" cy="2160240"/>
          </a:xfrm>
          <a:prstGeom prst="rect">
            <a:avLst/>
          </a:prstGeom>
          <a:noFill/>
        </p:spPr>
      </p:pic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21088"/>
            <a:ext cx="4464496" cy="1728192"/>
          </a:xfrm>
          <a:prstGeom prst="rect">
            <a:avLst/>
          </a:prstGeom>
          <a:noFill/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99792" y="1988840"/>
            <a:ext cx="422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write  abstract program</a:t>
            </a:r>
            <a:r>
              <a:rPr lang="en-US" sz="2400" dirty="0" smtClean="0"/>
              <a:t>?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4581128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Sorry sir! no idea for programming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1914792" cy="2391109"/>
          </a:xfrm>
          <a:prstGeom prst="rect">
            <a:avLst/>
          </a:prstGeom>
          <a:noFill/>
        </p:spPr>
      </p:pic>
      <p:pic>
        <p:nvPicPr>
          <p:cNvPr id="2051" name="Picture 3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6768752" cy="2160240"/>
          </a:xfrm>
          <a:prstGeom prst="rect">
            <a:avLst/>
          </a:prstGeom>
          <a:noFill/>
        </p:spPr>
      </p:pic>
      <p:pic>
        <p:nvPicPr>
          <p:cNvPr id="2052" name="Picture 4" descr="C:\Users\Admin\Downloads\cha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21088"/>
            <a:ext cx="4464496" cy="1728192"/>
          </a:xfrm>
          <a:prstGeom prst="rect">
            <a:avLst/>
          </a:prstGeom>
          <a:noFill/>
        </p:spPr>
      </p:pic>
      <p:pic>
        <p:nvPicPr>
          <p:cNvPr id="2053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077072"/>
            <a:ext cx="2143424" cy="21434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95736" y="1700808"/>
            <a:ext cx="7579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site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https://www.youtube.com/watch?v=Z3WD96e74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472514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Ok,  thank  you  sir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249289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115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oops</vt:lpstr>
      <vt:lpstr>Slide 2</vt:lpstr>
      <vt:lpstr>Slide 3</vt:lpstr>
      <vt:lpstr>What is abstraction?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Admin</dc:creator>
  <cp:lastModifiedBy>Admin</cp:lastModifiedBy>
  <cp:revision>22</cp:revision>
  <dcterms:created xsi:type="dcterms:W3CDTF">2019-03-29T08:09:36Z</dcterms:created>
  <dcterms:modified xsi:type="dcterms:W3CDTF">2019-03-29T11:37:25Z</dcterms:modified>
</cp:coreProperties>
</file>