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3C95-6EF1-48EE-A0A6-9C09A7642B89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70B6-C34B-48B9-85F9-764481B5E8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3C95-6EF1-48EE-A0A6-9C09A7642B89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70B6-C34B-48B9-85F9-764481B5E8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3C95-6EF1-48EE-A0A6-9C09A7642B89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70B6-C34B-48B9-85F9-764481B5E8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3C95-6EF1-48EE-A0A6-9C09A7642B89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70B6-C34B-48B9-85F9-764481B5E8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3C95-6EF1-48EE-A0A6-9C09A7642B89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70B6-C34B-48B9-85F9-764481B5E8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3C95-6EF1-48EE-A0A6-9C09A7642B89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70B6-C34B-48B9-85F9-764481B5E8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3C95-6EF1-48EE-A0A6-9C09A7642B89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70B6-C34B-48B9-85F9-764481B5E8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3C95-6EF1-48EE-A0A6-9C09A7642B89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70B6-C34B-48B9-85F9-764481B5E8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3C95-6EF1-48EE-A0A6-9C09A7642B89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70B6-C34B-48B9-85F9-764481B5E8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3C95-6EF1-48EE-A0A6-9C09A7642B89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70B6-C34B-48B9-85F9-764481B5E8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3C95-6EF1-48EE-A0A6-9C09A7642B89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70B6-C34B-48B9-85F9-764481B5E8A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3C95-6EF1-48EE-A0A6-9C09A7642B89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70B6-C34B-48B9-85F9-764481B5E8A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embed/70sld4fYcqU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java/java_object_classes.htm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ava/java_classes.asp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ora.com/What-are-the-features-of-OOP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295753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 to OOPS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82894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				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lvl="2"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Kathambari.P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Developer,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Glabs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TVR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assets\maste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5"/>
            <a:ext cx="1357322" cy="1643074"/>
          </a:xfrm>
          <a:prstGeom prst="rect">
            <a:avLst/>
          </a:prstGeom>
          <a:noFill/>
        </p:spPr>
      </p:pic>
      <p:pic>
        <p:nvPicPr>
          <p:cNvPr id="1027" name="Picture 3" descr="C:\Users\admin\Desktop\assets\stud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5000635"/>
            <a:ext cx="1714529" cy="1500199"/>
          </a:xfrm>
          <a:prstGeom prst="rect">
            <a:avLst/>
          </a:prstGeom>
          <a:noFill/>
        </p:spPr>
      </p:pic>
      <p:pic>
        <p:nvPicPr>
          <p:cNvPr id="1028" name="Picture 4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428604"/>
            <a:ext cx="6357981" cy="2643206"/>
          </a:xfrm>
          <a:prstGeom prst="rect">
            <a:avLst/>
          </a:prstGeom>
          <a:noFill/>
        </p:spPr>
      </p:pic>
      <p:pic>
        <p:nvPicPr>
          <p:cNvPr id="1029" name="Picture 5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071942"/>
            <a:ext cx="5929353" cy="242889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71736" y="500042"/>
            <a:ext cx="57864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Why we need object oriented programming?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Differentiate POP’s and OOP’s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K, other than this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See this video: </a:t>
            </a:r>
            <a:r>
              <a:rPr lang="en-IN" sz="1600" dirty="0" smtClean="0">
                <a:hlinkClick r:id="rId5"/>
              </a:rPr>
              <a:t>https://www.youtube.com/embed/70sld4fYcqU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4357694"/>
            <a:ext cx="5286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There are some drawbacks in procedural programming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 are considered as Procedures and in oops all are considered as objects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Not have idea in detail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assets\ma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5"/>
            <a:ext cx="1357322" cy="1643074"/>
          </a:xfrm>
          <a:prstGeom prst="rect">
            <a:avLst/>
          </a:prstGeom>
          <a:noFill/>
        </p:spPr>
      </p:pic>
      <p:pic>
        <p:nvPicPr>
          <p:cNvPr id="5" name="Picture 3" descr="C:\Users\admin\Desktop\assets\stud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5000635"/>
            <a:ext cx="1714529" cy="1500199"/>
          </a:xfrm>
          <a:prstGeom prst="rect">
            <a:avLst/>
          </a:prstGeom>
          <a:noFill/>
        </p:spPr>
      </p:pic>
      <p:pic>
        <p:nvPicPr>
          <p:cNvPr id="6" name="Picture 4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428604"/>
            <a:ext cx="6357981" cy="2643206"/>
          </a:xfrm>
          <a:prstGeom prst="rect">
            <a:avLst/>
          </a:prstGeom>
          <a:noFill/>
        </p:spPr>
      </p:pic>
      <p:pic>
        <p:nvPicPr>
          <p:cNvPr id="7" name="Picture 5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071942"/>
            <a:ext cx="5929353" cy="242889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357422" y="571481"/>
            <a:ext cx="62151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Define Object and Class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Ok, Can you show me any pictorial representation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Ok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See this Program: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https://www.tutorialspoint.com/java/java_object_classes.htm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4500570"/>
            <a:ext cx="4929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Object is defined as a Real world entity and class is known as the collection of objects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Sir, you guide me, I will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assets\ma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5"/>
            <a:ext cx="1357322" cy="1643074"/>
          </a:xfrm>
          <a:prstGeom prst="rect">
            <a:avLst/>
          </a:prstGeom>
          <a:noFill/>
        </p:spPr>
      </p:pic>
      <p:pic>
        <p:nvPicPr>
          <p:cNvPr id="5" name="Picture 3" descr="C:\Users\admin\Desktop\assets\stud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5000635"/>
            <a:ext cx="1714529" cy="1500199"/>
          </a:xfrm>
          <a:prstGeom prst="rect">
            <a:avLst/>
          </a:prstGeom>
          <a:noFill/>
        </p:spPr>
      </p:pic>
      <p:pic>
        <p:nvPicPr>
          <p:cNvPr id="6" name="Picture 4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428604"/>
            <a:ext cx="6357981" cy="2643206"/>
          </a:xfrm>
          <a:prstGeom prst="rect">
            <a:avLst/>
          </a:prstGeom>
          <a:noFill/>
        </p:spPr>
      </p:pic>
      <p:pic>
        <p:nvPicPr>
          <p:cNvPr id="7" name="Picture 5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071942"/>
            <a:ext cx="5929353" cy="242889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928662" y="4500570"/>
            <a:ext cx="492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name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name = new class name();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Sorry sir, I don’t know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785794"/>
            <a:ext cx="564360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How you create an object  for a class?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Ok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 you able to create multiple objects for a single class?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See this site:</a:t>
            </a:r>
            <a:r>
              <a:rPr lang="en-US" dirty="0" smtClean="0"/>
              <a:t> </a:t>
            </a:r>
            <a:r>
              <a:rPr lang="en-IN" dirty="0" smtClean="0">
                <a:hlinkClick r:id="rId5"/>
              </a:rPr>
              <a:t>https://www.w3schools.com/java/java_classes.asp</a:t>
            </a:r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assets\ma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5"/>
            <a:ext cx="1357322" cy="1643074"/>
          </a:xfrm>
          <a:prstGeom prst="rect">
            <a:avLst/>
          </a:prstGeom>
          <a:noFill/>
        </p:spPr>
      </p:pic>
      <p:pic>
        <p:nvPicPr>
          <p:cNvPr id="5" name="Picture 3" descr="C:\Users\admin\Desktop\assets\stud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5000635"/>
            <a:ext cx="1714529" cy="1500199"/>
          </a:xfrm>
          <a:prstGeom prst="rect">
            <a:avLst/>
          </a:prstGeom>
          <a:noFill/>
        </p:spPr>
      </p:pic>
      <p:pic>
        <p:nvPicPr>
          <p:cNvPr id="6" name="Picture 4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428604"/>
            <a:ext cx="6357981" cy="2643206"/>
          </a:xfrm>
          <a:prstGeom prst="rect">
            <a:avLst/>
          </a:prstGeom>
          <a:noFill/>
        </p:spPr>
      </p:pic>
      <p:pic>
        <p:nvPicPr>
          <p:cNvPr id="7" name="Picture 5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071942"/>
            <a:ext cx="5929353" cy="242889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28860" y="785794"/>
            <a:ext cx="5929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What are all  the functionalities of oops?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Tell me about its usage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See this site:  </a:t>
            </a:r>
            <a:r>
              <a:rPr lang="en-IN" dirty="0" smtClean="0">
                <a:hlinkClick r:id="rId5"/>
              </a:rPr>
              <a:t>https://www.quora.com/What-are-the-features-of-OOP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28662" y="4429132"/>
            <a:ext cx="5214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Object,class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others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Practical representation….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Have no idea sir…..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object oriented programming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8286808" cy="59293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175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OOPS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OOPS</dc:title>
  <dc:creator>admin</dc:creator>
  <cp:lastModifiedBy>admin</cp:lastModifiedBy>
  <cp:revision>8</cp:revision>
  <dcterms:created xsi:type="dcterms:W3CDTF">2019-03-29T10:14:33Z</dcterms:created>
  <dcterms:modified xsi:type="dcterms:W3CDTF">2019-03-29T10:49:40Z</dcterms:modified>
</cp:coreProperties>
</file>