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873ED-A464-4055-8E7E-77CB42E2A165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F2F2E-78AA-4C74-803E-6C62DD1E85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F2F2E-78AA-4C74-803E-6C62DD1E851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3913D2-ED28-4A6D-B278-0585E27EAE6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F607AAD-EA71-457F-9E4F-4C2E9019E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913D2-ED28-4A6D-B278-0585E27EAE6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607AAD-EA71-457F-9E4F-4C2E9019E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913D2-ED28-4A6D-B278-0585E27EAE6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607AAD-EA71-457F-9E4F-4C2E9019E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913D2-ED28-4A6D-B278-0585E27EAE6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607AAD-EA71-457F-9E4F-4C2E9019E9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913D2-ED28-4A6D-B278-0585E27EAE6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607AAD-EA71-457F-9E4F-4C2E9019E9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913D2-ED28-4A6D-B278-0585E27EAE6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607AAD-EA71-457F-9E4F-4C2E9019E9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913D2-ED28-4A6D-B278-0585E27EAE6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607AAD-EA71-457F-9E4F-4C2E9019E9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913D2-ED28-4A6D-B278-0585E27EAE6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607AAD-EA71-457F-9E4F-4C2E9019E9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913D2-ED28-4A6D-B278-0585E27EAE6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607AAD-EA71-457F-9E4F-4C2E9019E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3913D2-ED28-4A6D-B278-0585E27EAE6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607AAD-EA71-457F-9E4F-4C2E9019E9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3913D2-ED28-4A6D-B278-0585E27EAE6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F607AAD-EA71-457F-9E4F-4C2E9019E9A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33913D2-ED28-4A6D-B278-0585E27EAE6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F607AAD-EA71-457F-9E4F-4C2E9019E9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13XxZgUVj0&amp;list=PLsyeobzWxl7qRzutQxZ9Xw7QJyr8Zuyif&amp;index=2" TargetMode="External"/><Relationship Id="rId2" Type="http://schemas.openxmlformats.org/officeDocument/2006/relationships/hyperlink" Target="https://way2java.com/networking/client-to-server-one-way-communic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Socket Programming - 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Client to Server Communication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267200"/>
            <a:ext cx="32004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Mahaveer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667000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Monotype Corsiva" pitchFamily="66" charset="0"/>
              </a:rPr>
              <a:t>Thank You</a:t>
            </a:r>
            <a:endParaRPr lang="en-US" sz="8000" dirty="0">
              <a:solidFill>
                <a:schemeClr val="tx2">
                  <a:lumMod val="75000"/>
                </a:schemeClr>
              </a:solidFill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GB" sz="2400" u="sng" dirty="0" smtClean="0">
                <a:solidFill>
                  <a:schemeClr val="accent1">
                    <a:lumMod val="50000"/>
                  </a:schemeClr>
                </a:solidFill>
              </a:rPr>
              <a:t>Details about Socket                                                                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 smtClean="0"/>
              <a:t>Java </a:t>
            </a:r>
            <a:r>
              <a:rPr lang="en-GB" sz="2000" dirty="0"/>
              <a:t>Socket programming is used for communication between the applications running on different JRE.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Java Socket programming can be connection-oriented or connection-less.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Socket and </a:t>
            </a:r>
            <a:r>
              <a:rPr lang="en-GB" sz="2000" dirty="0" err="1"/>
              <a:t>ServerSocket</a:t>
            </a:r>
            <a:r>
              <a:rPr lang="en-GB" sz="2000" dirty="0"/>
              <a:t> classes are used for connection-oriented socket programming and </a:t>
            </a:r>
            <a:r>
              <a:rPr lang="en-GB" sz="2000" dirty="0" err="1"/>
              <a:t>DatagramSocket</a:t>
            </a:r>
            <a:r>
              <a:rPr lang="en-GB" sz="2000" dirty="0"/>
              <a:t> and </a:t>
            </a:r>
            <a:r>
              <a:rPr lang="en-GB" sz="2000" dirty="0" err="1"/>
              <a:t>DatagramPacket</a:t>
            </a:r>
            <a:r>
              <a:rPr lang="en-GB" sz="2000" dirty="0"/>
              <a:t> classes are used for connection-less socket programming.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The client in socket programming must know two </a:t>
            </a:r>
            <a:r>
              <a:rPr lang="en-GB" sz="2000" dirty="0" smtClean="0"/>
              <a:t>information: </a:t>
            </a:r>
          </a:p>
          <a:p>
            <a:pPr>
              <a:lnSpc>
                <a:spcPct val="150000"/>
              </a:lnSpc>
              <a:buNone/>
            </a:pPr>
            <a:r>
              <a:rPr lang="en-GB" sz="2000" dirty="0"/>
              <a:t>	</a:t>
            </a:r>
            <a:r>
              <a:rPr lang="en-GB" sz="2000" dirty="0" smtClean="0"/>
              <a:t>IP </a:t>
            </a:r>
            <a:r>
              <a:rPr lang="en-GB" sz="2000" dirty="0"/>
              <a:t>Address of Server, </a:t>
            </a:r>
            <a:r>
              <a:rPr lang="en-GB" sz="2000" dirty="0" smtClean="0"/>
              <a:t>and Port </a:t>
            </a:r>
            <a:r>
              <a:rPr lang="en-GB" sz="2000" dirty="0"/>
              <a:t>number.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haveer\Desktop\PPT\Socke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1229" y="1600200"/>
            <a:ext cx="7241541" cy="4495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  <a:p>
            <a:pPr lvl="1" fontAlgn="base">
              <a:lnSpc>
                <a:spcPct val="170000"/>
              </a:lnSpc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going into the details of client-to-server communication, it is advised to go through 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Networking Introduction and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 with TCP/IP protocol</a:t>
            </a:r>
            <a:r>
              <a:rPr lang="en-GB" sz="2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know the terms and basics of networking and the way Java supports.</a:t>
            </a:r>
          </a:p>
          <a:p>
            <a:pPr lvl="1" fontAlgn="base">
              <a:lnSpc>
                <a:spcPct val="17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This 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first application in one-way communication. In one-way communication, here, client sends to server but server does not send back to client. 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Client to Server Communication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Client to Server Communication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application comprises of two program. A client program running on client-side and a server program running on server-side.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Refer this Links :  </a:t>
            </a:r>
            <a:r>
              <a:rPr lang="en-US" sz="2000" dirty="0" smtClean="0">
                <a:hlinkClick r:id="rId2"/>
              </a:rPr>
              <a:t>https://way2java.com/networking/client-to-server-one-way-communication/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For Video : </a:t>
            </a:r>
            <a:r>
              <a:rPr lang="en-US" sz="2000" dirty="0" smtClean="0">
                <a:hlinkClick r:id="rId3"/>
              </a:rPr>
              <a:t>https://www.youtube.com/watch?v=c13XxZgUVj0&amp;list=PLsyeobzWxl7qRzutQxZ9Xw7QJyr8Zuyif&amp;index=2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Program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haveer\Desktop\PPT\ma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71" y="590843"/>
            <a:ext cx="1644743" cy="2053883"/>
          </a:xfrm>
          <a:prstGeom prst="rect">
            <a:avLst/>
          </a:prstGeom>
          <a:noFill/>
        </p:spPr>
      </p:pic>
      <p:pic>
        <p:nvPicPr>
          <p:cNvPr id="2051" name="Picture 3" descr="C:\Users\Mahaveer\Desktop\PPT\ch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1169" y="768736"/>
            <a:ext cx="4881490" cy="1299216"/>
          </a:xfrm>
          <a:prstGeom prst="rect">
            <a:avLst/>
          </a:prstGeom>
          <a:noFill/>
        </p:spPr>
      </p:pic>
      <p:pic>
        <p:nvPicPr>
          <p:cNvPr id="2052" name="Picture 4" descr="C:\Users\Mahaveer\Desktop\PPT\stud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1602" y="3314041"/>
            <a:ext cx="2056300" cy="2056300"/>
          </a:xfrm>
          <a:prstGeom prst="rect">
            <a:avLst/>
          </a:prstGeom>
          <a:noFill/>
        </p:spPr>
      </p:pic>
      <p:pic>
        <p:nvPicPr>
          <p:cNvPr id="6" name="Picture 3" descr="C:\Users\Mahaveer\Desktop\PPT\ch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9649" y="3565861"/>
            <a:ext cx="5390852" cy="28490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04049" y="1139483"/>
            <a:ext cx="444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Why do we use </a:t>
            </a:r>
            <a:r>
              <a:rPr lang="en-GB" sz="2000" dirty="0" smtClean="0"/>
              <a:t>Socket </a:t>
            </a:r>
            <a:r>
              <a:rPr lang="en-GB" sz="2000" dirty="0"/>
              <a:t>programming?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969477" y="3840480"/>
            <a:ext cx="4812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socket is one endpoint of a two-way communication link between </a:t>
            </a:r>
            <a:r>
              <a:rPr lang="en-GB" dirty="0" smtClean="0"/>
              <a:t>two programs</a:t>
            </a:r>
            <a:r>
              <a:rPr lang="en-GB" dirty="0"/>
              <a:t> running on the network. A socket is bound to a port number so that the TCP layer can identify the application that data is destined to be sent to. An endpoint is a combination of an IP address and a port number.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haveer\Desktop\PPT\ma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71" y="590843"/>
            <a:ext cx="1644743" cy="2053883"/>
          </a:xfrm>
          <a:prstGeom prst="rect">
            <a:avLst/>
          </a:prstGeom>
          <a:noFill/>
        </p:spPr>
      </p:pic>
      <p:pic>
        <p:nvPicPr>
          <p:cNvPr id="2051" name="Picture 3" descr="C:\Users\Mahaveer\Desktop\PPT\ch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1169" y="768736"/>
            <a:ext cx="4881490" cy="1299216"/>
          </a:xfrm>
          <a:prstGeom prst="rect">
            <a:avLst/>
          </a:prstGeom>
          <a:noFill/>
        </p:spPr>
      </p:pic>
      <p:pic>
        <p:nvPicPr>
          <p:cNvPr id="2052" name="Picture 4" descr="C:\Users\Mahaveer\Desktop\PPT\stud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1602" y="3314041"/>
            <a:ext cx="2056300" cy="2056300"/>
          </a:xfrm>
          <a:prstGeom prst="rect">
            <a:avLst/>
          </a:prstGeom>
          <a:noFill/>
        </p:spPr>
      </p:pic>
      <p:pic>
        <p:nvPicPr>
          <p:cNvPr id="6" name="Picture 3" descr="C:\Users\Mahaveer\Desktop\PPT\ch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9649" y="3565861"/>
            <a:ext cx="5390852" cy="28490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14600" y="1143000"/>
            <a:ext cx="444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do sockets work?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9477" y="3840480"/>
            <a:ext cx="4812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 socket has a typical flow of events. In a connection-oriented client-to-server model, the socket on the server process waits for requests from a client. To do this, the server first establishes (binds) an address that clients can use to find the server.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haveer\Desktop\PPT\ma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71" y="590843"/>
            <a:ext cx="1644743" cy="2053883"/>
          </a:xfrm>
          <a:prstGeom prst="rect">
            <a:avLst/>
          </a:prstGeom>
          <a:noFill/>
        </p:spPr>
      </p:pic>
      <p:pic>
        <p:nvPicPr>
          <p:cNvPr id="2051" name="Picture 3" descr="C:\Users\Mahaveer\Desktop\PPT\ch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1169" y="768736"/>
            <a:ext cx="4881490" cy="1441064"/>
          </a:xfrm>
          <a:prstGeom prst="rect">
            <a:avLst/>
          </a:prstGeom>
          <a:noFill/>
        </p:spPr>
      </p:pic>
      <p:pic>
        <p:nvPicPr>
          <p:cNvPr id="2052" name="Picture 4" descr="C:\Users\Mahaveer\Desktop\PPT\stud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1602" y="3314041"/>
            <a:ext cx="2056300" cy="2056300"/>
          </a:xfrm>
          <a:prstGeom prst="rect">
            <a:avLst/>
          </a:prstGeom>
          <a:noFill/>
        </p:spPr>
      </p:pic>
      <p:pic>
        <p:nvPicPr>
          <p:cNvPr id="6" name="Picture 3" descr="C:\Users\Mahaveer\Desktop\PPT\ch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9649" y="3429001"/>
            <a:ext cx="5390852" cy="29858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14600" y="1143000"/>
            <a:ext cx="444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</a:t>
            </a:r>
            <a:r>
              <a:rPr lang="en-US" sz="2000" dirty="0" err="1"/>
              <a:t>ServerSocket</a:t>
            </a:r>
            <a:r>
              <a:rPr lang="en-US" sz="2000" dirty="0" smtClean="0"/>
              <a:t>?</a:t>
            </a:r>
            <a:r>
              <a:rPr lang="en-GB" sz="2000" dirty="0"/>
              <a:t> What is the use of accept () method?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969477" y="3840480"/>
            <a:ext cx="4812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ServerSocket</a:t>
            </a:r>
            <a:r>
              <a:rPr lang="en-GB" dirty="0"/>
              <a:t> is a class for creating a server side connection for remote clients to connect to, On client connection success, returns an ordinary socket which can later be used to communicate with the client</a:t>
            </a:r>
            <a:r>
              <a:rPr lang="en-GB" dirty="0" smtClean="0"/>
              <a:t>.</a:t>
            </a:r>
            <a:r>
              <a:rPr lang="en-GB" dirty="0"/>
              <a:t> When the </a:t>
            </a:r>
            <a:r>
              <a:rPr lang="en-GB" dirty="0" err="1"/>
              <a:t>ServerSocket</a:t>
            </a:r>
            <a:r>
              <a:rPr lang="en-GB" dirty="0"/>
              <a:t> invokes accept(), the method does not return until a client connects.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haveer\Desktop\PPT\ma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71" y="590843"/>
            <a:ext cx="1644743" cy="2053883"/>
          </a:xfrm>
          <a:prstGeom prst="rect">
            <a:avLst/>
          </a:prstGeom>
          <a:noFill/>
        </p:spPr>
      </p:pic>
      <p:pic>
        <p:nvPicPr>
          <p:cNvPr id="2051" name="Picture 3" descr="C:\Users\Mahaveer\Desktop\PPT\ch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1169" y="768736"/>
            <a:ext cx="4881490" cy="1441064"/>
          </a:xfrm>
          <a:prstGeom prst="rect">
            <a:avLst/>
          </a:prstGeom>
          <a:noFill/>
        </p:spPr>
      </p:pic>
      <p:pic>
        <p:nvPicPr>
          <p:cNvPr id="2052" name="Picture 4" descr="C:\Users\Mahaveer\Desktop\PPT\stud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1602" y="3314041"/>
            <a:ext cx="2056300" cy="2056300"/>
          </a:xfrm>
          <a:prstGeom prst="rect">
            <a:avLst/>
          </a:prstGeom>
          <a:noFill/>
        </p:spPr>
      </p:pic>
      <p:pic>
        <p:nvPicPr>
          <p:cNvPr id="6" name="Picture 3" descr="C:\Users\Mahaveer\Desktop\PPT\ch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9649" y="3429001"/>
            <a:ext cx="5390852" cy="29858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14600" y="1143000"/>
            <a:ext cx="444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How does the communication between sockets take place?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581400"/>
            <a:ext cx="4812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Socket Programming. Sockets provide the communication mechanism </a:t>
            </a:r>
            <a:r>
              <a:rPr lang="en-GB" dirty="0" smtClean="0"/>
              <a:t>between two </a:t>
            </a:r>
            <a:r>
              <a:rPr lang="en-GB" dirty="0"/>
              <a:t>computers using TCP. A client program creates a socket on its end of </a:t>
            </a:r>
            <a:r>
              <a:rPr lang="en-GB" dirty="0" smtClean="0"/>
              <a:t>the communication</a:t>
            </a:r>
            <a:r>
              <a:rPr lang="en-GB" dirty="0"/>
              <a:t> and attempts to connect that socket to a server. ... The server instantiates a </a:t>
            </a:r>
            <a:r>
              <a:rPr lang="en-GB" dirty="0" err="1"/>
              <a:t>ServerSocket</a:t>
            </a:r>
            <a:r>
              <a:rPr lang="en-GB" dirty="0"/>
              <a:t> object, denoting which port number communication is to occur 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</TotalTime>
  <Words>70</Words>
  <Application>Microsoft Office PowerPoint</Application>
  <PresentationFormat>On-screen Show (4:3)</PresentationFormat>
  <Paragraphs>30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Socket Programming -  Client to Server Communication </vt:lpstr>
      <vt:lpstr>Introduction</vt:lpstr>
      <vt:lpstr>Overview</vt:lpstr>
      <vt:lpstr>Client to Server Communication </vt:lpstr>
      <vt:lpstr>Program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 -  Client to Server Communication</dc:title>
  <dc:creator>Mahaveer</dc:creator>
  <cp:lastModifiedBy>Mahaveer</cp:lastModifiedBy>
  <cp:revision>21</cp:revision>
  <dcterms:created xsi:type="dcterms:W3CDTF">2019-03-29T09:37:57Z</dcterms:created>
  <dcterms:modified xsi:type="dcterms:W3CDTF">2019-03-29T11:13:26Z</dcterms:modified>
</cp:coreProperties>
</file>