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67" r:id="rId4"/>
    <p:sldId id="268" r:id="rId5"/>
    <p:sldId id="269" r:id="rId6"/>
    <p:sldId id="257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55" autoAdjust="0"/>
    <p:restoredTop sz="94660"/>
  </p:normalViewPr>
  <p:slideViewPr>
    <p:cSldViewPr>
      <p:cViewPr varScale="1">
        <p:scale>
          <a:sx n="65" d="100"/>
          <a:sy n="65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3BDB-6F7D-40FB-91B6-D5814E472683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C149-F52D-4C88-A5A0-9D1A596583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3BDB-6F7D-40FB-91B6-D5814E472683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C149-F52D-4C88-A5A0-9D1A596583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3BDB-6F7D-40FB-91B6-D5814E472683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C149-F52D-4C88-A5A0-9D1A596583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3BDB-6F7D-40FB-91B6-D5814E472683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C149-F52D-4C88-A5A0-9D1A596583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3BDB-6F7D-40FB-91B6-D5814E472683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C149-F52D-4C88-A5A0-9D1A596583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3BDB-6F7D-40FB-91B6-D5814E472683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C149-F52D-4C88-A5A0-9D1A596583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3BDB-6F7D-40FB-91B6-D5814E472683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C149-F52D-4C88-A5A0-9D1A596583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3BDB-6F7D-40FB-91B6-D5814E472683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C149-F52D-4C88-A5A0-9D1A596583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3BDB-6F7D-40FB-91B6-D5814E472683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C149-F52D-4C88-A5A0-9D1A596583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3BDB-6F7D-40FB-91B6-D5814E472683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C149-F52D-4C88-A5A0-9D1A596583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3BDB-6F7D-40FB-91B6-D5814E472683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C149-F52D-4C88-A5A0-9D1A596583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83BDB-6F7D-40FB-91B6-D5814E472683}" type="datetimeFigureOut">
              <a:rPr lang="en-US" smtClean="0"/>
              <a:t>3/29/2019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3C149-F52D-4C88-A5A0-9D1A5965831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itesbay.com/java/java-classpath-setting" TargetMode="External"/><Relationship Id="rId5" Type="http://schemas.openxmlformats.org/officeDocument/2006/relationships/hyperlink" Target="https://www.youtube.com/embed/oowsJcJLmss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itesbay.com/java/jdk-jvm-jre" TargetMode="External"/><Relationship Id="rId5" Type="http://schemas.openxmlformats.org/officeDocument/2006/relationships/hyperlink" Target="https://www.youtube.com/embed/RYd_hagCiVk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RYd_hagCiVk" TargetMode="External"/><Relationship Id="rId2" Type="http://schemas.openxmlformats.org/officeDocument/2006/relationships/hyperlink" Target="https://www.youtube.com/embed/oowsJcJLms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285728"/>
            <a:ext cx="8572560" cy="6072230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Environment Setup</a:t>
            </a:r>
          </a:p>
          <a:p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java path and class path</a:t>
            </a: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143504" y="4357694"/>
            <a:ext cx="3643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Banu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Priya.S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Developer,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Glabs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TVR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285728"/>
            <a:ext cx="8572560" cy="6072230"/>
          </a:xfrm>
        </p:spPr>
        <p:txBody>
          <a:bodyPr/>
          <a:lstStyle/>
          <a:p>
            <a:r>
              <a:rPr lang="en-US" dirty="0" smtClean="0"/>
              <a:t>Environment Setup</a:t>
            </a:r>
          </a:p>
          <a:p>
            <a:r>
              <a:rPr lang="en-US" dirty="0" smtClean="0"/>
              <a:t>Set java path and class path</a:t>
            </a:r>
          </a:p>
        </p:txBody>
      </p:sp>
      <p:pic>
        <p:nvPicPr>
          <p:cNvPr id="1026" name="Picture 2" descr="C:\Users\admin\Desktop\assets\ma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1500175"/>
            <a:ext cx="1214446" cy="1571635"/>
          </a:xfrm>
          <a:prstGeom prst="rect">
            <a:avLst/>
          </a:prstGeom>
          <a:noFill/>
        </p:spPr>
      </p:pic>
      <p:pic>
        <p:nvPicPr>
          <p:cNvPr id="1027" name="Picture 3" descr="C:\Users\admin\Desktop\assets\stud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19" y="5072074"/>
            <a:ext cx="1428761" cy="1500198"/>
          </a:xfrm>
          <a:prstGeom prst="rect">
            <a:avLst/>
          </a:prstGeom>
          <a:noFill/>
        </p:spPr>
      </p:pic>
      <p:pic>
        <p:nvPicPr>
          <p:cNvPr id="1028" name="Picture 4" descr="C:\Users\admin\Desktop\assets\cha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1714489"/>
            <a:ext cx="5715040" cy="164307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14678" y="2143116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set path in java?</a:t>
            </a:r>
            <a:endParaRPr lang="en-IN" dirty="0"/>
          </a:p>
        </p:txBody>
      </p:sp>
      <p:pic>
        <p:nvPicPr>
          <p:cNvPr id="8" name="Picture 4" descr="C:\Users\admin\Desktop\assets\cha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4857760"/>
            <a:ext cx="5715040" cy="164307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714480" y="5286388"/>
            <a:ext cx="411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Don’t know sir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285728"/>
            <a:ext cx="8572560" cy="607223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Environment Setup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Set java path and class path</a:t>
            </a:r>
          </a:p>
        </p:txBody>
      </p:sp>
      <p:pic>
        <p:nvPicPr>
          <p:cNvPr id="1026" name="Picture 2" descr="C:\Users\admin\Desktop\assets\ma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1500175"/>
            <a:ext cx="1214446" cy="1571635"/>
          </a:xfrm>
          <a:prstGeom prst="rect">
            <a:avLst/>
          </a:prstGeom>
          <a:noFill/>
        </p:spPr>
      </p:pic>
      <p:pic>
        <p:nvPicPr>
          <p:cNvPr id="1027" name="Picture 3" descr="C:\Users\admin\Desktop\assets\stud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19" y="5072074"/>
            <a:ext cx="1428761" cy="1500198"/>
          </a:xfrm>
          <a:prstGeom prst="rect">
            <a:avLst/>
          </a:prstGeom>
          <a:noFill/>
        </p:spPr>
      </p:pic>
      <p:pic>
        <p:nvPicPr>
          <p:cNvPr id="1028" name="Picture 4" descr="C:\Users\admin\Desktop\assets\cha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1500174"/>
            <a:ext cx="7072362" cy="2571768"/>
          </a:xfrm>
          <a:prstGeom prst="rect">
            <a:avLst/>
          </a:prstGeom>
          <a:noFill/>
        </p:spPr>
      </p:pic>
      <p:pic>
        <p:nvPicPr>
          <p:cNvPr id="8" name="Picture 4" descr="C:\Users\admin\Desktop\assets\cha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4857760"/>
            <a:ext cx="5715040" cy="164307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785918" y="2214554"/>
            <a:ext cx="6786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this video:</a:t>
            </a:r>
            <a:r>
              <a:rPr lang="en-IN" dirty="0" smtClean="0">
                <a:hlinkClick r:id="rId5"/>
              </a:rPr>
              <a:t>https://www.youtube.com/embed/oowsJcJLmss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See the document:</a:t>
            </a:r>
            <a:r>
              <a:rPr lang="en-IN" dirty="0" smtClean="0">
                <a:hlinkClick r:id="rId6"/>
              </a:rPr>
              <a:t>https://www.sitesbay.com/java/java-classpath-setting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000232" y="5286388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sure I see this video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285728"/>
            <a:ext cx="8572560" cy="6072230"/>
          </a:xfrm>
        </p:spPr>
        <p:txBody>
          <a:bodyPr/>
          <a:lstStyle/>
          <a:p>
            <a:r>
              <a:rPr lang="en-US" dirty="0" smtClean="0"/>
              <a:t>Environment Setup</a:t>
            </a:r>
          </a:p>
          <a:p>
            <a:r>
              <a:rPr lang="en-US" dirty="0" smtClean="0"/>
              <a:t>Set java path and class path</a:t>
            </a:r>
          </a:p>
        </p:txBody>
      </p:sp>
      <p:pic>
        <p:nvPicPr>
          <p:cNvPr id="1026" name="Picture 2" descr="C:\Users\admin\Desktop\assets\ma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1500175"/>
            <a:ext cx="1214446" cy="1571635"/>
          </a:xfrm>
          <a:prstGeom prst="rect">
            <a:avLst/>
          </a:prstGeom>
          <a:noFill/>
        </p:spPr>
      </p:pic>
      <p:pic>
        <p:nvPicPr>
          <p:cNvPr id="1027" name="Picture 3" descr="C:\Users\admin\Desktop\assets\stud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19" y="5072074"/>
            <a:ext cx="1428761" cy="1500198"/>
          </a:xfrm>
          <a:prstGeom prst="rect">
            <a:avLst/>
          </a:prstGeom>
          <a:noFill/>
        </p:spPr>
      </p:pic>
      <p:pic>
        <p:nvPicPr>
          <p:cNvPr id="1028" name="Picture 4" descr="C:\Users\admin\Desktop\assets\cha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1500174"/>
            <a:ext cx="7072362" cy="2571768"/>
          </a:xfrm>
          <a:prstGeom prst="rect">
            <a:avLst/>
          </a:prstGeom>
          <a:noFill/>
        </p:spPr>
      </p:pic>
      <p:pic>
        <p:nvPicPr>
          <p:cNvPr id="8" name="Picture 4" descr="C:\Users\admin\Desktop\assets\cha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4857760"/>
            <a:ext cx="5715040" cy="164307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785918" y="2214554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US" dirty="0" err="1" smtClean="0"/>
              <a:t>Ya</a:t>
            </a:r>
            <a:r>
              <a:rPr lang="en-US" dirty="0" smtClean="0"/>
              <a:t> tell me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857356" y="5072074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Sir I have one doubt sir</a:t>
            </a:r>
          </a:p>
          <a:p>
            <a:r>
              <a:rPr lang="en-US" dirty="0" smtClean="0"/>
              <a:t>What is JVM,JDK.JRE?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285728"/>
            <a:ext cx="8572560" cy="6072230"/>
          </a:xfrm>
        </p:spPr>
        <p:txBody>
          <a:bodyPr/>
          <a:lstStyle/>
          <a:p>
            <a:r>
              <a:rPr lang="en-US" dirty="0" smtClean="0"/>
              <a:t>Environment Setup</a:t>
            </a:r>
          </a:p>
          <a:p>
            <a:r>
              <a:rPr lang="en-US" dirty="0" smtClean="0"/>
              <a:t>Set java path and class path</a:t>
            </a:r>
          </a:p>
        </p:txBody>
      </p:sp>
      <p:pic>
        <p:nvPicPr>
          <p:cNvPr id="1026" name="Picture 2" descr="C:\Users\admin\Desktop\assets\ma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1500175"/>
            <a:ext cx="1214446" cy="1571635"/>
          </a:xfrm>
          <a:prstGeom prst="rect">
            <a:avLst/>
          </a:prstGeom>
          <a:noFill/>
        </p:spPr>
      </p:pic>
      <p:pic>
        <p:nvPicPr>
          <p:cNvPr id="1027" name="Picture 3" descr="C:\Users\admin\Desktop\assets\stud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19" y="5072074"/>
            <a:ext cx="1428761" cy="1500198"/>
          </a:xfrm>
          <a:prstGeom prst="rect">
            <a:avLst/>
          </a:prstGeom>
          <a:noFill/>
        </p:spPr>
      </p:pic>
      <p:pic>
        <p:nvPicPr>
          <p:cNvPr id="1028" name="Picture 4" descr="C:\Users\admin\Desktop\assets\cha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1500174"/>
            <a:ext cx="7072362" cy="2571768"/>
          </a:xfrm>
          <a:prstGeom prst="rect">
            <a:avLst/>
          </a:prstGeom>
          <a:noFill/>
        </p:spPr>
      </p:pic>
      <p:pic>
        <p:nvPicPr>
          <p:cNvPr id="8" name="Picture 4" descr="C:\Users\admin\Desktop\assets\cha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4857760"/>
            <a:ext cx="5715040" cy="164307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785918" y="2214554"/>
            <a:ext cx="6786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this video:</a:t>
            </a:r>
            <a:r>
              <a:rPr lang="en-IN" dirty="0" smtClean="0">
                <a:hlinkClick r:id="rId5"/>
              </a:rPr>
              <a:t>https://www.youtube.com/embed/RYd_hagCiVk</a:t>
            </a:r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See the document:</a:t>
            </a:r>
            <a:r>
              <a:rPr lang="en-IN" dirty="0" smtClean="0">
                <a:hlinkClick r:id="rId6"/>
              </a:rPr>
              <a:t>https://www.sitesbay.com/java/jdk-jvm-jre</a:t>
            </a:r>
            <a:endParaRPr lang="en-IN" dirty="0" smtClean="0"/>
          </a:p>
          <a:p>
            <a:r>
              <a:rPr lang="en-US" dirty="0" smtClean="0"/>
              <a:t>And See the image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000232" y="5286388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sure I see this video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t pat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500042"/>
            <a:ext cx="8572560" cy="57150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928670"/>
            <a:ext cx="8229600" cy="495459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set path video:</a:t>
            </a:r>
            <a:endParaRPr lang="en-IN" dirty="0" smtClean="0">
              <a:hlinkClick r:id="rId2"/>
            </a:endParaRPr>
          </a:p>
          <a:p>
            <a:pPr>
              <a:buNone/>
            </a:pPr>
            <a:r>
              <a:rPr lang="en-IN" dirty="0" smtClean="0">
                <a:hlinkClick r:id="rId2"/>
              </a:rPr>
              <a:t>https://www.youtube.com/embed/oowsJcJLmss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JDK ,JRE,JVM VIDEO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smtClean="0">
                <a:hlinkClick r:id="rId3"/>
              </a:rPr>
              <a:t>https://www.youtube.com/embed/RYd_hagCiVk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794"/>
            <a:ext cx="8401080" cy="576899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                          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130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Playlist</vt:lpstr>
      <vt:lpstr>Slide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10</cp:revision>
  <dcterms:created xsi:type="dcterms:W3CDTF">2019-03-29T08:56:14Z</dcterms:created>
  <dcterms:modified xsi:type="dcterms:W3CDTF">2019-03-29T10:02:23Z</dcterms:modified>
</cp:coreProperties>
</file>