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0" r:id="rId5"/>
    <p:sldId id="274" r:id="rId6"/>
    <p:sldId id="275" r:id="rId7"/>
    <p:sldId id="273" r:id="rId8"/>
    <p:sldId id="268" r:id="rId9"/>
    <p:sldId id="257" r:id="rId10"/>
    <p:sldId id="265" r:id="rId11"/>
    <p:sldId id="264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CDC7C-4A16-45AF-831F-2ECA454D6E8C}" type="datetimeFigureOut">
              <a:rPr lang="en-IN" smtClean="0"/>
              <a:pPr/>
              <a:t>02-04-2019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F94E9-2B4F-4076-AFC5-1B7920937F4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avatpoint.com/encapsulation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itddyPJs1jo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15416"/>
            <a:ext cx="7772400" cy="3312369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oops</a:t>
            </a:r>
            <a:endParaRPr lang="en-IN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3968" y="4437112"/>
            <a:ext cx="4860032" cy="216024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Prepared </a:t>
            </a:r>
          </a:p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r>
              <a:rPr lang="en-US" sz="36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A.Divya</a:t>
            </a:r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36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1914792" cy="2391109"/>
          </a:xfrm>
          <a:prstGeom prst="rect">
            <a:avLst/>
          </a:prstGeom>
          <a:noFill/>
        </p:spPr>
      </p:pic>
      <p:pic>
        <p:nvPicPr>
          <p:cNvPr id="1027" name="Picture 3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980728"/>
            <a:ext cx="6468417" cy="2517866"/>
          </a:xfrm>
          <a:prstGeom prst="rect">
            <a:avLst/>
          </a:prstGeom>
          <a:noFill/>
        </p:spPr>
      </p:pic>
      <p:pic>
        <p:nvPicPr>
          <p:cNvPr id="1028" name="Picture 4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6468417" cy="2517866"/>
          </a:xfrm>
          <a:prstGeom prst="rect">
            <a:avLst/>
          </a:prstGeom>
          <a:noFill/>
        </p:spPr>
      </p:pic>
      <p:pic>
        <p:nvPicPr>
          <p:cNvPr id="1029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789040"/>
            <a:ext cx="2143424" cy="21434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71800" y="1628800"/>
            <a:ext cx="4514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purpose of public keywords?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9" y="4149080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keyword  is visible to any outside class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interface of a Class includes all the </a:t>
            </a:r>
            <a:r>
              <a:rPr lang="en-IN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IN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methods and variables.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1914792" cy="2391109"/>
          </a:xfrm>
          <a:prstGeom prst="rect">
            <a:avLst/>
          </a:prstGeom>
          <a:noFill/>
        </p:spPr>
      </p:pic>
      <p:pic>
        <p:nvPicPr>
          <p:cNvPr id="1027" name="Picture 3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908720"/>
            <a:ext cx="6468417" cy="2517866"/>
          </a:xfrm>
          <a:prstGeom prst="rect">
            <a:avLst/>
          </a:prstGeom>
          <a:noFill/>
        </p:spPr>
      </p:pic>
      <p:pic>
        <p:nvPicPr>
          <p:cNvPr id="1028" name="Picture 4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6468417" cy="2924944"/>
          </a:xfrm>
          <a:prstGeom prst="rect">
            <a:avLst/>
          </a:prstGeom>
          <a:noFill/>
        </p:spPr>
      </p:pic>
      <p:pic>
        <p:nvPicPr>
          <p:cNvPr id="1029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789040"/>
            <a:ext cx="2143424" cy="214342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699792" y="1700808"/>
            <a:ext cx="5979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to implement encapsulation in program?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9" y="4077072"/>
            <a:ext cx="6264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Private data variable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hide the data so cannot access directly from the outside class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 and get method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_to get  and set  the value of field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data variable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_ used to outside class call  this method instance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able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0666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387424"/>
            <a:ext cx="7772400" cy="7416824"/>
          </a:xfrm>
        </p:spPr>
        <p:txBody>
          <a:bodyPr/>
          <a:lstStyle/>
          <a:p>
            <a:r>
              <a:rPr lang="en-US" dirty="0" smtClean="0"/>
              <a:t>Encapsulation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1914792" cy="2391109"/>
          </a:xfrm>
          <a:prstGeom prst="rect">
            <a:avLst/>
          </a:prstGeom>
          <a:noFill/>
        </p:spPr>
      </p:pic>
      <p:pic>
        <p:nvPicPr>
          <p:cNvPr id="1027" name="Picture 3" descr="C:\Users\Admin\Downloads\chat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67744" y="980728"/>
            <a:ext cx="6468417" cy="2517866"/>
          </a:xfrm>
          <a:prstGeom prst="rect">
            <a:avLst/>
          </a:prstGeom>
          <a:noFill/>
        </p:spPr>
      </p:pic>
      <p:pic>
        <p:nvPicPr>
          <p:cNvPr id="1028" name="Picture 4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6468417" cy="2517866"/>
          </a:xfrm>
          <a:prstGeom prst="rect">
            <a:avLst/>
          </a:prstGeom>
          <a:noFill/>
        </p:spPr>
      </p:pic>
      <p:pic>
        <p:nvPicPr>
          <p:cNvPr id="1029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789040"/>
            <a:ext cx="2143424" cy="21434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771800" y="1844824"/>
            <a:ext cx="3086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Encapsulation?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4509120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binding variable methods in single Entities</a:t>
            </a:r>
          </a:p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Example:tablet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1914792" cy="2391109"/>
          </a:xfrm>
          <a:prstGeom prst="rect">
            <a:avLst/>
          </a:prstGeom>
          <a:noFill/>
        </p:spPr>
      </p:pic>
      <p:pic>
        <p:nvPicPr>
          <p:cNvPr id="1027" name="Picture 3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980728"/>
            <a:ext cx="6468417" cy="2517866"/>
          </a:xfrm>
          <a:prstGeom prst="rect">
            <a:avLst/>
          </a:prstGeom>
          <a:noFill/>
        </p:spPr>
      </p:pic>
      <p:pic>
        <p:nvPicPr>
          <p:cNvPr id="1028" name="Picture 4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07478"/>
            <a:ext cx="6468417" cy="2517866"/>
          </a:xfrm>
          <a:prstGeom prst="rect">
            <a:avLst/>
          </a:prstGeom>
          <a:noFill/>
        </p:spPr>
      </p:pic>
      <p:pic>
        <p:nvPicPr>
          <p:cNvPr id="1029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789040"/>
            <a:ext cx="2143424" cy="2143424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99793" y="1268760"/>
            <a:ext cx="5976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to write the program using encapsulation concept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600" y="4725144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No sir!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1914792" cy="2391109"/>
          </a:xfrm>
          <a:prstGeom prst="rect">
            <a:avLst/>
          </a:prstGeom>
          <a:noFill/>
        </p:spPr>
      </p:pic>
      <p:pic>
        <p:nvPicPr>
          <p:cNvPr id="1027" name="Picture 3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980728"/>
            <a:ext cx="6468417" cy="2517866"/>
          </a:xfrm>
          <a:prstGeom prst="rect">
            <a:avLst/>
          </a:prstGeom>
          <a:noFill/>
        </p:spPr>
      </p:pic>
      <p:pic>
        <p:nvPicPr>
          <p:cNvPr id="1028" name="Picture 4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6468417" cy="2517866"/>
          </a:xfrm>
          <a:prstGeom prst="rect">
            <a:avLst/>
          </a:prstGeom>
          <a:noFill/>
        </p:spPr>
      </p:pic>
      <p:pic>
        <p:nvPicPr>
          <p:cNvPr id="1029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789040"/>
            <a:ext cx="2143424" cy="21434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339752" y="1628800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See the document site:  </a:t>
            </a:r>
            <a:r>
              <a:rPr lang="en-US" sz="2400" dirty="0" smtClean="0">
                <a:hlinkClick r:id="rId5"/>
              </a:rPr>
              <a:t>https://www.javatpoint.com/encapsulation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195736" y="4725144"/>
            <a:ext cx="112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Yes sir!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1914792" cy="2391109"/>
          </a:xfrm>
          <a:prstGeom prst="rect">
            <a:avLst/>
          </a:prstGeom>
          <a:noFill/>
        </p:spPr>
      </p:pic>
      <p:pic>
        <p:nvPicPr>
          <p:cNvPr id="1027" name="Picture 3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980728"/>
            <a:ext cx="6468417" cy="2517866"/>
          </a:xfrm>
          <a:prstGeom prst="rect">
            <a:avLst/>
          </a:prstGeom>
          <a:noFill/>
        </p:spPr>
      </p:pic>
      <p:pic>
        <p:nvPicPr>
          <p:cNvPr id="1028" name="Picture 4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573016"/>
            <a:ext cx="6468417" cy="3284984"/>
          </a:xfrm>
          <a:prstGeom prst="rect">
            <a:avLst/>
          </a:prstGeom>
          <a:noFill/>
        </p:spPr>
      </p:pic>
      <p:pic>
        <p:nvPicPr>
          <p:cNvPr id="1029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789040"/>
            <a:ext cx="2143424" cy="21434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83768" y="1412776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to using set and get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method?write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syntax for student name?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3789040"/>
            <a:ext cx="6264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Get method using,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string get student name(){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return student name;}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Set method using,</a:t>
            </a:r>
          </a:p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void  set student name(string student   name)    {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this.student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name=student name;}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1914792" cy="2391109"/>
          </a:xfrm>
          <a:prstGeom prst="rect">
            <a:avLst/>
          </a:prstGeom>
          <a:noFill/>
        </p:spPr>
      </p:pic>
      <p:pic>
        <p:nvPicPr>
          <p:cNvPr id="1027" name="Picture 3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980728"/>
            <a:ext cx="6468417" cy="2517866"/>
          </a:xfrm>
          <a:prstGeom prst="rect">
            <a:avLst/>
          </a:prstGeom>
          <a:noFill/>
        </p:spPr>
      </p:pic>
      <p:pic>
        <p:nvPicPr>
          <p:cNvPr id="1028" name="Picture 4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6468417" cy="2517866"/>
          </a:xfrm>
          <a:prstGeom prst="rect">
            <a:avLst/>
          </a:prstGeom>
          <a:noFill/>
        </p:spPr>
      </p:pic>
      <p:pic>
        <p:nvPicPr>
          <p:cNvPr id="1029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4021880"/>
            <a:ext cx="2143424" cy="21434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339752" y="1700808"/>
            <a:ext cx="67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 to implement  the Encapsulation  in program?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4509120"/>
            <a:ext cx="225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 don’t know sir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1914792" cy="2391109"/>
          </a:xfrm>
          <a:prstGeom prst="rect">
            <a:avLst/>
          </a:prstGeom>
          <a:noFill/>
        </p:spPr>
      </p:pic>
      <p:pic>
        <p:nvPicPr>
          <p:cNvPr id="1027" name="Picture 3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76672"/>
            <a:ext cx="6696744" cy="2517866"/>
          </a:xfrm>
          <a:prstGeom prst="rect">
            <a:avLst/>
          </a:prstGeom>
          <a:noFill/>
        </p:spPr>
      </p:pic>
      <p:pic>
        <p:nvPicPr>
          <p:cNvPr id="1028" name="Picture 4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6468417" cy="2517866"/>
          </a:xfrm>
          <a:prstGeom prst="rect">
            <a:avLst/>
          </a:prstGeom>
          <a:noFill/>
        </p:spPr>
      </p:pic>
      <p:pic>
        <p:nvPicPr>
          <p:cNvPr id="1029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789040"/>
            <a:ext cx="2143424" cy="214342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411760" y="1916832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Ok!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site:</a:t>
            </a:r>
            <a:r>
              <a:rPr lang="en-IN" dirty="0" smtClean="0">
                <a:hlinkClick r:id="rId5"/>
              </a:rPr>
              <a:t>https://www.youtube.com/watch?v=itddyPJs1jo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4581128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Done sir!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mas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1914792" cy="2391109"/>
          </a:xfrm>
          <a:prstGeom prst="rect">
            <a:avLst/>
          </a:prstGeom>
          <a:noFill/>
        </p:spPr>
      </p:pic>
      <p:pic>
        <p:nvPicPr>
          <p:cNvPr id="1027" name="Picture 3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980728"/>
            <a:ext cx="6468417" cy="2517866"/>
          </a:xfrm>
          <a:prstGeom prst="rect">
            <a:avLst/>
          </a:prstGeom>
          <a:noFill/>
        </p:spPr>
      </p:pic>
      <p:pic>
        <p:nvPicPr>
          <p:cNvPr id="1028" name="Picture 4" descr="C:\Users\Admin\Downloads\cha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3933056"/>
            <a:ext cx="6468417" cy="2517866"/>
          </a:xfrm>
          <a:prstGeom prst="rect">
            <a:avLst/>
          </a:prstGeom>
          <a:noFill/>
        </p:spPr>
      </p:pic>
      <p:pic>
        <p:nvPicPr>
          <p:cNvPr id="1029" name="Picture 5" descr="C:\Users\Admin\Downloads\studen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3789040"/>
            <a:ext cx="2143424" cy="214342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699792" y="1484784"/>
            <a:ext cx="440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Why do using get and set method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44371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51520" y="3933056"/>
            <a:ext cx="6336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method instead of making everything public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method directly access to value of  field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210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oops</vt:lpstr>
      <vt:lpstr>Encapsulation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25</cp:revision>
  <dcterms:created xsi:type="dcterms:W3CDTF">2019-03-30T05:43:51Z</dcterms:created>
  <dcterms:modified xsi:type="dcterms:W3CDTF">2019-04-02T10:48:26Z</dcterms:modified>
</cp:coreProperties>
</file>