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7" r:id="rId4"/>
    <p:sldId id="260" r:id="rId5"/>
    <p:sldId id="261" r:id="rId6"/>
    <p:sldId id="263" r:id="rId7"/>
    <p:sldId id="258" r:id="rId8"/>
    <p:sldId id="259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FE3-A196-4D5B-9639-CCC52578C667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4F54-94DE-4A5A-B6D0-91FE7B03A2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FE3-A196-4D5B-9639-CCC52578C667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4F54-94DE-4A5A-B6D0-91FE7B03A2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FE3-A196-4D5B-9639-CCC52578C667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4F54-94DE-4A5A-B6D0-91FE7B03A2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FE3-A196-4D5B-9639-CCC52578C667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4F54-94DE-4A5A-B6D0-91FE7B03A2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FE3-A196-4D5B-9639-CCC52578C667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4F54-94DE-4A5A-B6D0-91FE7B03A2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FE3-A196-4D5B-9639-CCC52578C667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4F54-94DE-4A5A-B6D0-91FE7B03A2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FE3-A196-4D5B-9639-CCC52578C667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4F54-94DE-4A5A-B6D0-91FE7B03A2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FE3-A196-4D5B-9639-CCC52578C667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4F54-94DE-4A5A-B6D0-91FE7B03A2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FE3-A196-4D5B-9639-CCC52578C667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4F54-94DE-4A5A-B6D0-91FE7B03A2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FE3-A196-4D5B-9639-CCC52578C667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4F54-94DE-4A5A-B6D0-91FE7B03A2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1FE3-A196-4D5B-9639-CCC52578C667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24F54-94DE-4A5A-B6D0-91FE7B03A25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F1FE3-A196-4D5B-9639-CCC52578C667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24F54-94DE-4A5A-B6D0-91FE7B03A25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908720"/>
            <a:ext cx="6192687" cy="3456384"/>
          </a:xfrm>
        </p:spPr>
      </p:pic>
      <p:sp>
        <p:nvSpPr>
          <p:cNvPr id="5" name="TextBox 4"/>
          <p:cNvSpPr txBox="1"/>
          <p:nvPr/>
        </p:nvSpPr>
        <p:spPr>
          <a:xfrm>
            <a:off x="5220072" y="4293096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Banu</a:t>
            </a:r>
            <a:r>
              <a:rPr lang="en-US" dirty="0" smtClean="0"/>
              <a:t> </a:t>
            </a:r>
            <a:r>
              <a:rPr lang="en-US" dirty="0" err="1" smtClean="0"/>
              <a:t>Priya.S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2068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980728"/>
            <a:ext cx="7704856" cy="49685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332656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Who uses Node.js 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623731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Non-blocking concept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88640"/>
            <a:ext cx="8352928" cy="612068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Node </a:t>
            </a:r>
            <a:r>
              <a:rPr lang="en-US" dirty="0" err="1" smtClean="0">
                <a:solidFill>
                  <a:schemeClr val="tx1"/>
                </a:solidFill>
              </a:rPr>
              <a:t>js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Its open  source in server side application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Before that we r using  java script that means  “browser  only  opening”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After that stand alone programming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erver-Thread based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Event based (synchronous)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Java Script  used in client side but node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puts the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java script on Server side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client And server will happen in same language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Browser  JS                            Stand alone program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Observe Events and           </a:t>
            </a:r>
            <a:r>
              <a:rPr lang="en-US" dirty="0" smtClean="0"/>
              <a:t>  File </a:t>
            </a:r>
            <a:r>
              <a:rPr lang="en-US" dirty="0" smtClean="0"/>
              <a:t>handling</a:t>
            </a:r>
          </a:p>
          <a:p>
            <a:r>
              <a:rPr lang="en-US" dirty="0" smtClean="0"/>
              <a:t>Perform action                    create or remove </a:t>
            </a:r>
          </a:p>
          <a:p>
            <a:r>
              <a:rPr lang="en-US" dirty="0" smtClean="0"/>
              <a:t>Change URL                          </a:t>
            </a:r>
            <a:r>
              <a:rPr lang="en-US" dirty="0" smtClean="0"/>
              <a:t>File </a:t>
            </a:r>
            <a:r>
              <a:rPr lang="en-US" dirty="0" smtClean="0"/>
              <a:t>from hard disk </a:t>
            </a:r>
          </a:p>
          <a:p>
            <a:r>
              <a:rPr lang="en-US" dirty="0" smtClean="0"/>
              <a:t>Manipulate DOM                 connect DB</a:t>
            </a:r>
          </a:p>
          <a:p>
            <a:r>
              <a:rPr lang="en-US" dirty="0" smtClean="0"/>
              <a:t>Change color                         perform query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runs on window system can also runs 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system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Simple words: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Node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server side java script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its command line tool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mainly reason Non-Blocking Input/output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Asynchronous and event Driven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Blocking                        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Non-blocking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Request once complete       multiple Request Its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fter its next request           single time Execution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Will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                   (never wait for I/O)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Event Driven works on the Non-Blocking Model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Light weight and Efficient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Synchronous                                      Asynchronous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Waits  for each operation         Never waits each </a:t>
            </a:r>
          </a:p>
          <a:p>
            <a:pPr>
              <a:buNone/>
            </a:pPr>
            <a:r>
              <a:rPr lang="en-US" dirty="0" smtClean="0"/>
              <a:t>To complete, after that             </a:t>
            </a:r>
            <a:r>
              <a:rPr lang="en-US" dirty="0" smtClean="0"/>
              <a:t>operation </a:t>
            </a:r>
            <a:r>
              <a:rPr lang="en-US" dirty="0" smtClean="0"/>
              <a:t>to </a:t>
            </a:r>
          </a:p>
          <a:p>
            <a:pPr>
              <a:buNone/>
            </a:pPr>
            <a:r>
              <a:rPr lang="en-US" dirty="0" smtClean="0"/>
              <a:t>executes </a:t>
            </a:r>
            <a:r>
              <a:rPr lang="en-US" dirty="0" smtClean="0"/>
              <a:t>next operation        complete, executes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all at one  time </a:t>
            </a:r>
          </a:p>
          <a:p>
            <a:pPr>
              <a:buNone/>
            </a:pPr>
            <a:r>
              <a:rPr lang="en-US" dirty="0" smtClean="0"/>
              <a:t>                                                    </a:t>
            </a:r>
            <a:r>
              <a:rPr lang="en-US" dirty="0" smtClean="0"/>
              <a:t>results </a:t>
            </a:r>
            <a:r>
              <a:rPr lang="en-US" dirty="0" smtClean="0"/>
              <a:t>handled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step by step execution             callbacks used</a:t>
            </a:r>
          </a:p>
          <a:p>
            <a:pPr>
              <a:buNone/>
            </a:pPr>
            <a:r>
              <a:rPr lang="en-US" dirty="0" smtClean="0"/>
              <a:t>                                                      to handled results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V8 engine 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it written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c++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programming language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Its open source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means machine understanding program 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program executed by V8 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chrome browser)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4005064"/>
            <a:ext cx="2095500" cy="209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 is not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web framework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Multithread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Why node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Fast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Handle tons of concurrent request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Suppose we written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(same code server side and client side)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66936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to use node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I/O operations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chat Messaging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Real Time Applications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High concurrency Applications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you cannot  use node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Heavy computation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Large and complicated web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</a:t>
            </a:r>
            <a:endParaRPr lang="en-IN" dirty="0"/>
          </a:p>
        </p:txBody>
      </p:sp>
      <p:pic>
        <p:nvPicPr>
          <p:cNvPr id="4" name="Picture 3" descr="hap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908720"/>
            <a:ext cx="2016224" cy="2016224"/>
          </a:xfrm>
          <a:prstGeom prst="rect">
            <a:avLst/>
          </a:prstGeom>
        </p:spPr>
      </p:pic>
      <p:pic>
        <p:nvPicPr>
          <p:cNvPr id="5" name="Picture 4" descr="s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4869160"/>
            <a:ext cx="3238500" cy="18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331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23</cp:revision>
  <dcterms:created xsi:type="dcterms:W3CDTF">2019-04-02T07:28:52Z</dcterms:created>
  <dcterms:modified xsi:type="dcterms:W3CDTF">2019-04-02T11:39:33Z</dcterms:modified>
</cp:coreProperties>
</file>