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B5ED472-D397-4433-AA33-E652DA76C115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IN" dirty="0" smtClean="0"/>
              <a:t>React Native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Learn Once…Write Everywhere…</a:t>
            </a:r>
            <a:endParaRPr lang="en-IN" dirty="0"/>
          </a:p>
        </p:txBody>
      </p:sp>
      <p:pic>
        <p:nvPicPr>
          <p:cNvPr id="1026" name="Picture 2" descr="React Native Tuto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b="32084"/>
          <a:stretch/>
        </p:blipFill>
        <p:spPr bwMode="auto">
          <a:xfrm>
            <a:off x="3419872" y="1844824"/>
            <a:ext cx="2500883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Developed by Facebook.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framework for building cross platform applications (Android/ iOS).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Build Real mobile apps using React and JavaScript.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a JavaScript library for building UI.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exactly it is???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 Java code required.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Not creating a webpage running on browser.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 is common for Android/ iOS.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Does not provide component library or any pre-style materials.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just gives the core building blocks that we can take, style and compose our own.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How it differ from Android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132856"/>
            <a:ext cx="7560840" cy="43924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import React, {Component} from 'react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';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import {Platform, 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, Text, View} from 'react-native';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type Props = {};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export default class App extends Component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&lt;Props&gt;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{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render() {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return (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&lt;View&gt;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&lt;Text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style={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styles.welcome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Hello World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&lt;/Text&gt;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&lt;/View&gt;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);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styles = 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StyleSheet.create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({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welcome: {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: 20,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textAlign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: '</a:t>
            </a:r>
            <a:r>
              <a:rPr lang="en-IN" sz="48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',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  margin: 10,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});  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Default React Native app(app.js)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53347"/>
          </a:xfrm>
        </p:spPr>
        <p:txBody>
          <a:bodyPr>
            <a:normAutofit lnSpcReduction="10000"/>
          </a:bodyPr>
          <a:lstStyle/>
          <a:p>
            <a:endParaRPr lang="en-IN" sz="1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React, {Component} from 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'react‘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imports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library and other components from react module and assign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them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to variable 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export default class App extends 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defines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classes which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extend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Component.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export default class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modifier makes the class "public". This block of code defines the components that represent the user interface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function returns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React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element( displaying function).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returns the result of layout and UI components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a container that supports the layout accessibility controls. It is a fundamental component for building the UI.</a:t>
            </a:r>
          </a:p>
          <a:p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IN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a React component for displaying text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IN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a property used for styling the components using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tyles</a:t>
            </a:r>
            <a:r>
              <a:rPr lang="en-IN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used to design individual components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styles = </a:t>
            </a:r>
            <a:r>
              <a:rPr lang="en-IN" sz="1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StyleSheet.create</a:t>
            </a:r>
            <a:r>
              <a:rPr lang="en-IN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({})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The </a:t>
            </a:r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class creates the style object that controls the layout and appearance of components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app.js explanation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390</TotalTime>
  <Words>117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React Native</vt:lpstr>
      <vt:lpstr>What exactly it is???</vt:lpstr>
      <vt:lpstr>How it differ from Android</vt:lpstr>
      <vt:lpstr>Default React Native app(app.js)</vt:lpstr>
      <vt:lpstr>app.js explanation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2019-04-02T05:03:33Z</dcterms:created>
  <dcterms:modified xsi:type="dcterms:W3CDTF">2019-04-04T10:58:10Z</dcterms:modified>
</cp:coreProperties>
</file>