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0D98C-B620-D502-6E9B-5F8FD63AB5EF}" v="208" dt="2025-04-07T19:22:13.597"/>
    <p1510:client id="{B81EFCC2-844D-9C6A-8E9F-3A7960AF4A73}" v="894" dt="2025-04-07T04:29:53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GABRIEL SOARES DIAS" userId="S::lucas.dias63@fatec.sp.gov.br::151791b3-ed53-45c5-989b-9b2cbabb73e6" providerId="AD" clId="Web-{22F91DDA-3CB5-5B64-C836-81CA9D163A4A}"/>
    <pc:docChg chg="modSld">
      <pc:chgData name="LUCAS GABRIEL SOARES DIAS" userId="S::lucas.dias63@fatec.sp.gov.br::151791b3-ed53-45c5-989b-9b2cbabb73e6" providerId="AD" clId="Web-{22F91DDA-3CB5-5B64-C836-81CA9D163A4A}" dt="2025-04-04T23:38:55.505" v="2" actId="14100"/>
      <pc:docMkLst>
        <pc:docMk/>
      </pc:docMkLst>
      <pc:sldChg chg="addSp delSp modSp">
        <pc:chgData name="LUCAS GABRIEL SOARES DIAS" userId="S::lucas.dias63@fatec.sp.gov.br::151791b3-ed53-45c5-989b-9b2cbabb73e6" providerId="AD" clId="Web-{22F91DDA-3CB5-5B64-C836-81CA9D163A4A}" dt="2025-04-04T23:38:55.505" v="2" actId="14100"/>
        <pc:sldMkLst>
          <pc:docMk/>
          <pc:sldMk cId="3663235502" sldId="257"/>
        </pc:sldMkLst>
        <pc:spChg chg="del">
          <ac:chgData name="LUCAS GABRIEL SOARES DIAS" userId="S::lucas.dias63@fatec.sp.gov.br::151791b3-ed53-45c5-989b-9b2cbabb73e6" providerId="AD" clId="Web-{22F91DDA-3CB5-5B64-C836-81CA9D163A4A}" dt="2025-04-04T23:38:44.083" v="0"/>
          <ac:spMkLst>
            <pc:docMk/>
            <pc:sldMk cId="3663235502" sldId="257"/>
            <ac:spMk id="3" creationId="{1158A6EF-734D-7E85-C3C5-84D3F95E50CF}"/>
          </ac:spMkLst>
        </pc:spChg>
        <pc:picChg chg="add mod ord">
          <ac:chgData name="LUCAS GABRIEL SOARES DIAS" userId="S::lucas.dias63@fatec.sp.gov.br::151791b3-ed53-45c5-989b-9b2cbabb73e6" providerId="AD" clId="Web-{22F91DDA-3CB5-5B64-C836-81CA9D163A4A}" dt="2025-04-04T23:38:55.505" v="2" actId="14100"/>
          <ac:picMkLst>
            <pc:docMk/>
            <pc:sldMk cId="3663235502" sldId="257"/>
            <ac:picMk id="4" creationId="{512D4A0E-8343-3EDA-0724-089689E81225}"/>
          </ac:picMkLst>
        </pc:picChg>
      </pc:sldChg>
    </pc:docChg>
  </pc:docChgLst>
  <pc:docChgLst>
    <pc:chgData name="RAFAEL RODRIGUES SENDRETTE GOMES" userId="S::rafael.gomes58@fatec.sp.gov.br::17d7ecef-905b-4c26-8a0e-4533f266821c" providerId="AD" clId="Web-{B81EFCC2-844D-9C6A-8E9F-3A7960AF4A73}"/>
    <pc:docChg chg="addSld modSld sldOrd addMainMaster delMainMaster">
      <pc:chgData name="RAFAEL RODRIGUES SENDRETTE GOMES" userId="S::rafael.gomes58@fatec.sp.gov.br::17d7ecef-905b-4c26-8a0e-4533f266821c" providerId="AD" clId="Web-{B81EFCC2-844D-9C6A-8E9F-3A7960AF4A73}" dt="2025-04-07T04:29:53.890" v="691" actId="20577"/>
      <pc:docMkLst>
        <pc:docMk/>
      </pc:docMkLst>
      <pc:sldChg chg="addSp delSp modSp mod modTransition setBg modClrScheme setClrOvrMap chgLayout">
        <pc:chgData name="RAFAEL RODRIGUES SENDRETTE GOMES" userId="S::rafael.gomes58@fatec.sp.gov.br::17d7ecef-905b-4c26-8a0e-4533f266821c" providerId="AD" clId="Web-{B81EFCC2-844D-9C6A-8E9F-3A7960AF4A73}" dt="2025-04-07T03:52:18.167" v="316" actId="1076"/>
        <pc:sldMkLst>
          <pc:docMk/>
          <pc:sldMk cId="2210866551" sldId="256"/>
        </pc:sldMkLst>
        <pc:spChg chg="mod ord">
          <ac:chgData name="RAFAEL RODRIGUES SENDRETTE GOMES" userId="S::rafael.gomes58@fatec.sp.gov.br::17d7ecef-905b-4c26-8a0e-4533f266821c" providerId="AD" clId="Web-{B81EFCC2-844D-9C6A-8E9F-3A7960AF4A73}" dt="2025-04-07T03:45:54.729" v="164" actId="1076"/>
          <ac:spMkLst>
            <pc:docMk/>
            <pc:sldMk cId="2210866551" sldId="256"/>
            <ac:spMk id="2" creationId="{00000000-0000-0000-0000-000000000000}"/>
          </ac:spMkLst>
        </pc:spChg>
        <pc:spChg chg="del mod ord">
          <ac:chgData name="RAFAEL RODRIGUES SENDRETTE GOMES" userId="S::rafael.gomes58@fatec.sp.gov.br::17d7ecef-905b-4c26-8a0e-4533f266821c" providerId="AD" clId="Web-{B81EFCC2-844D-9C6A-8E9F-3A7960AF4A73}" dt="2025-04-07T03:38:38.273" v="75"/>
          <ac:spMkLst>
            <pc:docMk/>
            <pc:sldMk cId="2210866551" sldId="256"/>
            <ac:spMk id="3" creationId="{00000000-0000-0000-0000-000000000000}"/>
          </ac:spMkLst>
        </pc:spChg>
        <pc:spChg chg="add">
          <ac:chgData name="RAFAEL RODRIGUES SENDRETTE GOMES" userId="S::rafael.gomes58@fatec.sp.gov.br::17d7ecef-905b-4c26-8a0e-4533f266821c" providerId="AD" clId="Web-{B81EFCC2-844D-9C6A-8E9F-3A7960AF4A73}" dt="2025-04-07T03:34:34.354" v="43"/>
          <ac:spMkLst>
            <pc:docMk/>
            <pc:sldMk cId="2210866551" sldId="256"/>
            <ac:spMk id="8" creationId="{CE3D4922-3D1C-4679-9A86-15BFC1A252F0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3:38:52.384" v="78" actId="14100"/>
          <ac:spMkLst>
            <pc:docMk/>
            <pc:sldMk cId="2210866551" sldId="256"/>
            <ac:spMk id="9" creationId="{A2D9B885-B4C5-454A-F751-1D4FB9852472}"/>
          </ac:spMkLst>
        </pc:spChg>
        <pc:spChg chg="add">
          <ac:chgData name="RAFAEL RODRIGUES SENDRETTE GOMES" userId="S::rafael.gomes58@fatec.sp.gov.br::17d7ecef-905b-4c26-8a0e-4533f266821c" providerId="AD" clId="Web-{B81EFCC2-844D-9C6A-8E9F-3A7960AF4A73}" dt="2025-04-07T03:34:34.354" v="43"/>
          <ac:spMkLst>
            <pc:docMk/>
            <pc:sldMk cId="2210866551" sldId="256"/>
            <ac:spMk id="10" creationId="{93667F4D-F2CD-4E50-BACC-24766910F77C}"/>
          </ac:spMkLst>
        </pc:spChg>
        <pc:spChg chg="add del mod">
          <ac:chgData name="RAFAEL RODRIGUES SENDRETTE GOMES" userId="S::rafael.gomes58@fatec.sp.gov.br::17d7ecef-905b-4c26-8a0e-4533f266821c" providerId="AD" clId="Web-{B81EFCC2-844D-9C6A-8E9F-3A7960AF4A73}" dt="2025-04-07T03:49:10.518" v="241"/>
          <ac:spMkLst>
            <pc:docMk/>
            <pc:sldMk cId="2210866551" sldId="256"/>
            <ac:spMk id="11" creationId="{3742927D-6D59-ACEF-A248-9C9B2D62A472}"/>
          </ac:spMkLst>
        </pc:spChg>
        <pc:spChg chg="add">
          <ac:chgData name="RAFAEL RODRIGUES SENDRETTE GOMES" userId="S::rafael.gomes58@fatec.sp.gov.br::17d7ecef-905b-4c26-8a0e-4533f266821c" providerId="AD" clId="Web-{B81EFCC2-844D-9C6A-8E9F-3A7960AF4A73}" dt="2025-04-07T03:34:34.354" v="43"/>
          <ac:spMkLst>
            <pc:docMk/>
            <pc:sldMk cId="2210866551" sldId="256"/>
            <ac:spMk id="12" creationId="{20CAAE25-D2F2-493F-9569-EC552C1ADD70}"/>
          </ac:spMkLst>
        </pc:spChg>
        <pc:spChg chg="add del mod">
          <ac:chgData name="RAFAEL RODRIGUES SENDRETTE GOMES" userId="S::rafael.gomes58@fatec.sp.gov.br::17d7ecef-905b-4c26-8a0e-4533f266821c" providerId="AD" clId="Web-{B81EFCC2-844D-9C6A-8E9F-3A7960AF4A73}" dt="2025-04-07T03:48:16.719" v="224"/>
          <ac:spMkLst>
            <pc:docMk/>
            <pc:sldMk cId="2210866551" sldId="256"/>
            <ac:spMk id="13" creationId="{8A7E9015-13C8-7B9E-899D-612127549FF5}"/>
          </ac:spMkLst>
        </pc:spChg>
        <pc:spChg chg="add">
          <ac:chgData name="RAFAEL RODRIGUES SENDRETTE GOMES" userId="S::rafael.gomes58@fatec.sp.gov.br::17d7ecef-905b-4c26-8a0e-4533f266821c" providerId="AD" clId="Web-{B81EFCC2-844D-9C6A-8E9F-3A7960AF4A73}" dt="2025-04-07T03:34:34.354" v="43"/>
          <ac:spMkLst>
            <pc:docMk/>
            <pc:sldMk cId="2210866551" sldId="256"/>
            <ac:spMk id="14" creationId="{92FDEA97-0861-44C0-9B26-4BB5F777AE11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3:49:01.784" v="239" actId="20577"/>
          <ac:spMkLst>
            <pc:docMk/>
            <pc:sldMk cId="2210866551" sldId="256"/>
            <ac:spMk id="15" creationId="{0D5331CF-3279-95F8-B9AB-0D0B91C5C191}"/>
          </ac:spMkLst>
        </pc:spChg>
        <pc:spChg chg="add">
          <ac:chgData name="RAFAEL RODRIGUES SENDRETTE GOMES" userId="S::rafael.gomes58@fatec.sp.gov.br::17d7ecef-905b-4c26-8a0e-4533f266821c" providerId="AD" clId="Web-{B81EFCC2-844D-9C6A-8E9F-3A7960AF4A73}" dt="2025-04-07T03:34:34.354" v="43"/>
          <ac:spMkLst>
            <pc:docMk/>
            <pc:sldMk cId="2210866551" sldId="256"/>
            <ac:spMk id="16" creationId="{0FC953F9-A744-406B-9DCA-1E7B5D4713AE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3:52:18.167" v="316" actId="1076"/>
          <ac:spMkLst>
            <pc:docMk/>
            <pc:sldMk cId="2210866551" sldId="256"/>
            <ac:spMk id="17" creationId="{157566BF-8DEB-B096-AA13-41A0BD14E8DE}"/>
          </ac:spMkLst>
        </pc:spChg>
        <pc:spChg chg="add">
          <ac:chgData name="RAFAEL RODRIGUES SENDRETTE GOMES" userId="S::rafael.gomes58@fatec.sp.gov.br::17d7ecef-905b-4c26-8a0e-4533f266821c" providerId="AD" clId="Web-{B81EFCC2-844D-9C6A-8E9F-3A7960AF4A73}" dt="2025-04-07T03:34:34.354" v="43"/>
          <ac:spMkLst>
            <pc:docMk/>
            <pc:sldMk cId="2210866551" sldId="256"/>
            <ac:spMk id="18" creationId="{859003D2-E7D2-4253-9EF1-1F513027A894}"/>
          </ac:spMkLst>
        </pc:spChg>
        <pc:picChg chg="add del mod">
          <ac:chgData name="RAFAEL RODRIGUES SENDRETTE GOMES" userId="S::rafael.gomes58@fatec.sp.gov.br::17d7ecef-905b-4c26-8a0e-4533f266821c" providerId="AD" clId="Web-{B81EFCC2-844D-9C6A-8E9F-3A7960AF4A73}" dt="2025-04-07T03:34:21.698" v="42"/>
          <ac:picMkLst>
            <pc:docMk/>
            <pc:sldMk cId="2210866551" sldId="256"/>
            <ac:picMk id="4" creationId="{9DEC4FCE-6453-DA73-A8AF-5C64FD317CAF}"/>
          </ac:picMkLst>
        </pc:picChg>
        <pc:picChg chg="add mod">
          <ac:chgData name="RAFAEL RODRIGUES SENDRETTE GOMES" userId="S::rafael.gomes58@fatec.sp.gov.br::17d7ecef-905b-4c26-8a0e-4533f266821c" providerId="AD" clId="Web-{B81EFCC2-844D-9C6A-8E9F-3A7960AF4A73}" dt="2025-04-07T03:36:15.155" v="64" actId="1076"/>
          <ac:picMkLst>
            <pc:docMk/>
            <pc:sldMk cId="2210866551" sldId="256"/>
            <ac:picMk id="5" creationId="{56CD8DA0-93D6-2F15-6666-D6524DD623E7}"/>
          </ac:picMkLst>
        </pc:picChg>
        <pc:picChg chg="add mod">
          <ac:chgData name="RAFAEL RODRIGUES SENDRETTE GOMES" userId="S::rafael.gomes58@fatec.sp.gov.br::17d7ecef-905b-4c26-8a0e-4533f266821c" providerId="AD" clId="Web-{B81EFCC2-844D-9C6A-8E9F-3A7960AF4A73}" dt="2025-04-07T03:36:39.625" v="67"/>
          <ac:picMkLst>
            <pc:docMk/>
            <pc:sldMk cId="2210866551" sldId="256"/>
            <ac:picMk id="6" creationId="{85B8A99F-AF3A-C296-7334-508D5F6F6F21}"/>
          </ac:picMkLst>
        </pc:picChg>
      </pc:sldChg>
      <pc:sldChg chg="addSp delSp modSp mod setBg modClrScheme chgLayout">
        <pc:chgData name="RAFAEL RODRIGUES SENDRETTE GOMES" userId="S::rafael.gomes58@fatec.sp.gov.br::17d7ecef-905b-4c26-8a0e-4533f266821c" providerId="AD" clId="Web-{B81EFCC2-844D-9C6A-8E9F-3A7960AF4A73}" dt="2025-04-07T04:18:12.441" v="560" actId="20577"/>
        <pc:sldMkLst>
          <pc:docMk/>
          <pc:sldMk cId="3663235502" sldId="257"/>
        </pc:sldMkLst>
        <pc:spChg chg="mod ord">
          <ac:chgData name="RAFAEL RODRIGUES SENDRETTE GOMES" userId="S::rafael.gomes58@fatec.sp.gov.br::17d7ecef-905b-4c26-8a0e-4533f266821c" providerId="AD" clId="Web-{B81EFCC2-844D-9C6A-8E9F-3A7960AF4A73}" dt="2025-04-07T03:45:29.572" v="152" actId="20577"/>
          <ac:spMkLst>
            <pc:docMk/>
            <pc:sldMk cId="3663235502" sldId="257"/>
            <ac:spMk id="2" creationId="{C6A7C7CA-A102-0A6D-10E1-CE9273B67EF7}"/>
          </ac:spMkLst>
        </pc:spChg>
        <pc:spChg chg="del mod">
          <ac:chgData name="RAFAEL RODRIGUES SENDRETTE GOMES" userId="S::rafael.gomes58@fatec.sp.gov.br::17d7ecef-905b-4c26-8a0e-4533f266821c" providerId="AD" clId="Web-{B81EFCC2-844D-9C6A-8E9F-3A7960AF4A73}" dt="2025-04-07T03:45:07.821" v="144"/>
          <ac:spMkLst>
            <pc:docMk/>
            <pc:sldMk cId="3663235502" sldId="257"/>
            <ac:spMk id="3" creationId="{7690093F-9974-12F8-6A28-54A7CC384B82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4:18:12.441" v="560" actId="20577"/>
          <ac:spMkLst>
            <pc:docMk/>
            <pc:sldMk cId="3663235502" sldId="257"/>
            <ac:spMk id="18" creationId="{F4752B0C-A515-34EB-0A24-0E6576CACB77}"/>
          </ac:spMkLst>
        </pc:spChg>
        <pc:grpChg chg="add">
          <ac:chgData name="RAFAEL RODRIGUES SENDRETTE GOMES" userId="S::rafael.gomes58@fatec.sp.gov.br::17d7ecef-905b-4c26-8a0e-4533f266821c" providerId="AD" clId="Web-{B81EFCC2-844D-9C6A-8E9F-3A7960AF4A73}" dt="2025-04-07T03:40:42.873" v="98"/>
          <ac:grpSpMkLst>
            <pc:docMk/>
            <pc:sldMk cId="3663235502" sldId="257"/>
            <ac:grpSpMk id="9" creationId="{0A47CF6F-27C2-43F3-AF69-E3D576363742}"/>
          </ac:grpSpMkLst>
        </pc:grpChg>
        <pc:picChg chg="mod ord">
          <ac:chgData name="RAFAEL RODRIGUES SENDRETTE GOMES" userId="S::rafael.gomes58@fatec.sp.gov.br::17d7ecef-905b-4c26-8a0e-4533f266821c" providerId="AD" clId="Web-{B81EFCC2-844D-9C6A-8E9F-3A7960AF4A73}" dt="2025-04-07T03:40:42.873" v="98"/>
          <ac:picMkLst>
            <pc:docMk/>
            <pc:sldMk cId="3663235502" sldId="257"/>
            <ac:picMk id="4" creationId="{512D4A0E-8343-3EDA-0724-089689E81225}"/>
          </ac:picMkLst>
        </pc:picChg>
        <pc:picChg chg="add del mod">
          <ac:chgData name="RAFAEL RODRIGUES SENDRETTE GOMES" userId="S::rafael.gomes58@fatec.sp.gov.br::17d7ecef-905b-4c26-8a0e-4533f266821c" providerId="AD" clId="Web-{B81EFCC2-844D-9C6A-8E9F-3A7960AF4A73}" dt="2025-04-07T03:55:30.659" v="357"/>
          <ac:picMkLst>
            <pc:docMk/>
            <pc:sldMk cId="3663235502" sldId="257"/>
            <ac:picMk id="6" creationId="{3447D7C4-9197-3378-6340-D3E87631A3E9}"/>
          </ac:picMkLst>
        </pc:picChg>
        <pc:picChg chg="add">
          <ac:chgData name="RAFAEL RODRIGUES SENDRETTE GOMES" userId="S::rafael.gomes58@fatec.sp.gov.br::17d7ecef-905b-4c26-8a0e-4533f266821c" providerId="AD" clId="Web-{B81EFCC2-844D-9C6A-8E9F-3A7960AF4A73}" dt="2025-04-07T03:56:59.022" v="372"/>
          <ac:picMkLst>
            <pc:docMk/>
            <pc:sldMk cId="3663235502" sldId="257"/>
            <ac:picMk id="8" creationId="{8B2C0B48-744A-F468-8D39-DA4A2CE903DF}"/>
          </ac:picMkLst>
        </pc:picChg>
        <pc:picChg chg="add">
          <ac:chgData name="RAFAEL RODRIGUES SENDRETTE GOMES" userId="S::rafael.gomes58@fatec.sp.gov.br::17d7ecef-905b-4c26-8a0e-4533f266821c" providerId="AD" clId="Web-{B81EFCC2-844D-9C6A-8E9F-3A7960AF4A73}" dt="2025-04-07T04:11:42.523" v="456"/>
          <ac:picMkLst>
            <pc:docMk/>
            <pc:sldMk cId="3663235502" sldId="257"/>
            <ac:picMk id="17" creationId="{8EF6CBD1-BA6D-B42B-57BB-8620F900DCA4}"/>
          </ac:picMkLst>
        </pc:picChg>
      </pc:sldChg>
      <pc:sldChg chg="addSp delSp modSp mod setBg modClrScheme chgLayout">
        <pc:chgData name="RAFAEL RODRIGUES SENDRETTE GOMES" userId="S::rafael.gomes58@fatec.sp.gov.br::17d7ecef-905b-4c26-8a0e-4533f266821c" providerId="AD" clId="Web-{B81EFCC2-844D-9C6A-8E9F-3A7960AF4A73}" dt="2025-04-07T04:18:02.800" v="554" actId="20577"/>
        <pc:sldMkLst>
          <pc:docMk/>
          <pc:sldMk cId="3946041748" sldId="258"/>
        </pc:sldMkLst>
        <pc:spChg chg="mod ord">
          <ac:chgData name="RAFAEL RODRIGUES SENDRETTE GOMES" userId="S::rafael.gomes58@fatec.sp.gov.br::17d7ecef-905b-4c26-8a0e-4533f266821c" providerId="AD" clId="Web-{B81EFCC2-844D-9C6A-8E9F-3A7960AF4A73}" dt="2025-04-07T03:44:23.882" v="140" actId="1076"/>
          <ac:spMkLst>
            <pc:docMk/>
            <pc:sldMk cId="3946041748" sldId="258"/>
            <ac:spMk id="2" creationId="{EDE9846B-C95A-8EAE-50FA-2935D8334E7D}"/>
          </ac:spMkLst>
        </pc:spChg>
        <pc:spChg chg="del mod ord">
          <ac:chgData name="RAFAEL RODRIGUES SENDRETTE GOMES" userId="S::rafael.gomes58@fatec.sp.gov.br::17d7ecef-905b-4c26-8a0e-4533f266821c" providerId="AD" clId="Web-{B81EFCC2-844D-9C6A-8E9F-3A7960AF4A73}" dt="2025-04-07T03:44:06.459" v="134"/>
          <ac:spMkLst>
            <pc:docMk/>
            <pc:sldMk cId="3946041748" sldId="258"/>
            <ac:spMk id="3" creationId="{98A39372-8E55-BE7F-D973-869E6F8CC76F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4:18:02.800" v="554" actId="20577"/>
          <ac:spMkLst>
            <pc:docMk/>
            <pc:sldMk cId="3946041748" sldId="258"/>
            <ac:spMk id="13" creationId="{AFCD9766-607D-58F0-5061-B4BB7547DEA7}"/>
          </ac:spMkLst>
        </pc:spChg>
        <pc:picChg chg="mod ord">
          <ac:chgData name="RAFAEL RODRIGUES SENDRETTE GOMES" userId="S::rafael.gomes58@fatec.sp.gov.br::17d7ecef-905b-4c26-8a0e-4533f266821c" providerId="AD" clId="Web-{B81EFCC2-844D-9C6A-8E9F-3A7960AF4A73}" dt="2025-04-07T04:11:47.476" v="457" actId="1076"/>
          <ac:picMkLst>
            <pc:docMk/>
            <pc:sldMk cId="3946041748" sldId="258"/>
            <ac:picMk id="4" creationId="{C484F468-9DED-82D6-D4D2-D25B4A409BB5}"/>
          </ac:picMkLst>
        </pc:picChg>
        <pc:picChg chg="mod">
          <ac:chgData name="RAFAEL RODRIGUES SENDRETTE GOMES" userId="S::rafael.gomes58@fatec.sp.gov.br::17d7ecef-905b-4c26-8a0e-4533f266821c" providerId="AD" clId="Web-{B81EFCC2-844D-9C6A-8E9F-3A7960AF4A73}" dt="2025-04-07T04:11:52.977" v="458" actId="1076"/>
          <ac:picMkLst>
            <pc:docMk/>
            <pc:sldMk cId="3946041748" sldId="258"/>
            <ac:picMk id="5" creationId="{D2DE0A3D-BA13-92E1-471A-A3A3871036EE}"/>
          </ac:picMkLst>
        </pc:picChg>
        <pc:picChg chg="add del mod">
          <ac:chgData name="RAFAEL RODRIGUES SENDRETTE GOMES" userId="S::rafael.gomes58@fatec.sp.gov.br::17d7ecef-905b-4c26-8a0e-4533f266821c" providerId="AD" clId="Web-{B81EFCC2-844D-9C6A-8E9F-3A7960AF4A73}" dt="2025-04-07T03:56:25.489" v="367"/>
          <ac:picMkLst>
            <pc:docMk/>
            <pc:sldMk cId="3946041748" sldId="258"/>
            <ac:picMk id="7" creationId="{2105FC6E-AFD4-77F2-D2E9-2A57DDB438C0}"/>
          </ac:picMkLst>
        </pc:picChg>
        <pc:picChg chg="add mod">
          <ac:chgData name="RAFAEL RODRIGUES SENDRETTE GOMES" userId="S::rafael.gomes58@fatec.sp.gov.br::17d7ecef-905b-4c26-8a0e-4533f266821c" providerId="AD" clId="Web-{B81EFCC2-844D-9C6A-8E9F-3A7960AF4A73}" dt="2025-04-07T03:56:51.022" v="371" actId="1076"/>
          <ac:picMkLst>
            <pc:docMk/>
            <pc:sldMk cId="3946041748" sldId="258"/>
            <ac:picMk id="9" creationId="{ACB00F30-CAA2-238C-B442-088E6580294C}"/>
          </ac:picMkLst>
        </pc:picChg>
        <pc:picChg chg="add">
          <ac:chgData name="RAFAEL RODRIGUES SENDRETTE GOMES" userId="S::rafael.gomes58@fatec.sp.gov.br::17d7ecef-905b-4c26-8a0e-4533f266821c" providerId="AD" clId="Web-{B81EFCC2-844D-9C6A-8E9F-3A7960AF4A73}" dt="2025-04-07T04:11:37.663" v="455"/>
          <ac:picMkLst>
            <pc:docMk/>
            <pc:sldMk cId="3946041748" sldId="258"/>
            <ac:picMk id="11" creationId="{FD43361B-45DB-1AA6-7E69-3DA6A549EF0F}"/>
          </ac:picMkLst>
        </pc:picChg>
      </pc:sldChg>
      <pc:sldChg chg="addSp delSp modSp mod modClrScheme chgLayout">
        <pc:chgData name="RAFAEL RODRIGUES SENDRETTE GOMES" userId="S::rafael.gomes58@fatec.sp.gov.br::17d7ecef-905b-4c26-8a0e-4533f266821c" providerId="AD" clId="Web-{B81EFCC2-844D-9C6A-8E9F-3A7960AF4A73}" dt="2025-04-07T04:18:14.738" v="563" actId="20577"/>
        <pc:sldMkLst>
          <pc:docMk/>
          <pc:sldMk cId="1095945918" sldId="259"/>
        </pc:sldMkLst>
        <pc:spChg chg="del mod ord">
          <ac:chgData name="RAFAEL RODRIGUES SENDRETTE GOMES" userId="S::rafael.gomes58@fatec.sp.gov.br::17d7ecef-905b-4c26-8a0e-4533f266821c" providerId="AD" clId="Web-{B81EFCC2-844D-9C6A-8E9F-3A7960AF4A73}" dt="2025-04-07T03:42:08.454" v="102"/>
          <ac:spMkLst>
            <pc:docMk/>
            <pc:sldMk cId="1095945918" sldId="259"/>
            <ac:spMk id="2" creationId="{573AA31D-9CBE-4DF4-42CA-5EA12BB1A510}"/>
          </ac:spMkLst>
        </pc:spChg>
        <pc:spChg chg="del">
          <ac:chgData name="RAFAEL RODRIGUES SENDRETTE GOMES" userId="S::rafael.gomes58@fatec.sp.gov.br::17d7ecef-905b-4c26-8a0e-4533f266821c" providerId="AD" clId="Web-{B81EFCC2-844D-9C6A-8E9F-3A7960AF4A73}" dt="2025-04-07T03:42:51.987" v="116"/>
          <ac:spMkLst>
            <pc:docMk/>
            <pc:sldMk cId="1095945918" sldId="259"/>
            <ac:spMk id="3" creationId="{99C32162-11C6-C2D2-DDC3-FF736616DDA0}"/>
          </ac:spMkLst>
        </pc:spChg>
        <pc:spChg chg="mod">
          <ac:chgData name="RAFAEL RODRIGUES SENDRETTE GOMES" userId="S::rafael.gomes58@fatec.sp.gov.br::17d7ecef-905b-4c26-8a0e-4533f266821c" providerId="AD" clId="Web-{B81EFCC2-844D-9C6A-8E9F-3A7960AF4A73}" dt="2025-04-07T03:53:06.544" v="327" actId="1076"/>
          <ac:spMkLst>
            <pc:docMk/>
            <pc:sldMk cId="1095945918" sldId="259"/>
            <ac:spMk id="5" creationId="{A330F8E1-A720-30F4-BF7B-4E23D437BEEC}"/>
          </ac:spMkLst>
        </pc:spChg>
        <pc:spChg chg="mod">
          <ac:chgData name="RAFAEL RODRIGUES SENDRETTE GOMES" userId="S::rafael.gomes58@fatec.sp.gov.br::17d7ecef-905b-4c26-8a0e-4533f266821c" providerId="AD" clId="Web-{B81EFCC2-844D-9C6A-8E9F-3A7960AF4A73}" dt="2025-04-07T03:53:07.809" v="328" actId="1076"/>
          <ac:spMkLst>
            <pc:docMk/>
            <pc:sldMk cId="1095945918" sldId="259"/>
            <ac:spMk id="6" creationId="{E9760856-939A-CEDF-DB63-6DC192F3ED2A}"/>
          </ac:spMkLst>
        </pc:spChg>
        <pc:spChg chg="mod">
          <ac:chgData name="RAFAEL RODRIGUES SENDRETTE GOMES" userId="S::rafael.gomes58@fatec.sp.gov.br::17d7ecef-905b-4c26-8a0e-4533f266821c" providerId="AD" clId="Web-{B81EFCC2-844D-9C6A-8E9F-3A7960AF4A73}" dt="2025-04-07T03:53:09.028" v="329" actId="1076"/>
          <ac:spMkLst>
            <pc:docMk/>
            <pc:sldMk cId="1095945918" sldId="259"/>
            <ac:spMk id="7" creationId="{EC4CAA49-F37A-E255-66BE-84B3B0EDF5E5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4:11:26.741" v="454" actId="1076"/>
          <ac:spMkLst>
            <pc:docMk/>
            <pc:sldMk cId="1095945918" sldId="259"/>
            <ac:spMk id="9" creationId="{7BC0D492-E2C9-C74A-9735-F1CFCABB3DFA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4:18:14.738" v="563" actId="20577"/>
          <ac:spMkLst>
            <pc:docMk/>
            <pc:sldMk cId="1095945918" sldId="259"/>
            <ac:spMk id="17" creationId="{5574E993-4F7C-97DC-054C-1BBC28E1076A}"/>
          </ac:spMkLst>
        </pc:spChg>
        <pc:picChg chg="mod ord">
          <ac:chgData name="RAFAEL RODRIGUES SENDRETTE GOMES" userId="S::rafael.gomes58@fatec.sp.gov.br::17d7ecef-905b-4c26-8a0e-4533f266821c" providerId="AD" clId="Web-{B81EFCC2-844D-9C6A-8E9F-3A7960AF4A73}" dt="2025-04-07T03:53:10.575" v="330" actId="1076"/>
          <ac:picMkLst>
            <pc:docMk/>
            <pc:sldMk cId="1095945918" sldId="259"/>
            <ac:picMk id="4" creationId="{513C0F25-42DB-5E26-D599-537B1FFD226C}"/>
          </ac:picMkLst>
        </pc:picChg>
        <pc:picChg chg="add del mod">
          <ac:chgData name="RAFAEL RODRIGUES SENDRETTE GOMES" userId="S::rafael.gomes58@fatec.sp.gov.br::17d7ecef-905b-4c26-8a0e-4533f266821c" providerId="AD" clId="Web-{B81EFCC2-844D-9C6A-8E9F-3A7960AF4A73}" dt="2025-04-07T03:57:04.397" v="373"/>
          <ac:picMkLst>
            <pc:docMk/>
            <pc:sldMk cId="1095945918" sldId="259"/>
            <ac:picMk id="11" creationId="{E03965A5-18BF-FA21-0D0F-138CCE4BFC2D}"/>
          </ac:picMkLst>
        </pc:picChg>
        <pc:picChg chg="add">
          <ac:chgData name="RAFAEL RODRIGUES SENDRETTE GOMES" userId="S::rafael.gomes58@fatec.sp.gov.br::17d7ecef-905b-4c26-8a0e-4533f266821c" providerId="AD" clId="Web-{B81EFCC2-844D-9C6A-8E9F-3A7960AF4A73}" dt="2025-04-07T03:57:04.710" v="374"/>
          <ac:picMkLst>
            <pc:docMk/>
            <pc:sldMk cId="1095945918" sldId="259"/>
            <ac:picMk id="13" creationId="{57540FE6-A279-D492-9F14-DE73EF6E6166}"/>
          </ac:picMkLst>
        </pc:picChg>
        <pc:picChg chg="add">
          <ac:chgData name="RAFAEL RODRIGUES SENDRETTE GOMES" userId="S::rafael.gomes58@fatec.sp.gov.br::17d7ecef-905b-4c26-8a0e-4533f266821c" providerId="AD" clId="Web-{B81EFCC2-844D-9C6A-8E9F-3A7960AF4A73}" dt="2025-04-07T04:11:21.007" v="453"/>
          <ac:picMkLst>
            <pc:docMk/>
            <pc:sldMk cId="1095945918" sldId="259"/>
            <ac:picMk id="15" creationId="{31C0514E-CA57-4888-E89F-32FCBECA2C72}"/>
          </ac:picMkLst>
        </pc:picChg>
      </pc:sldChg>
      <pc:sldChg chg="addSp delSp modSp new mod setBg setClrOvrMap">
        <pc:chgData name="RAFAEL RODRIGUES SENDRETTE GOMES" userId="S::rafael.gomes58@fatec.sp.gov.br::17d7ecef-905b-4c26-8a0e-4533f266821c" providerId="AD" clId="Web-{B81EFCC2-844D-9C6A-8E9F-3A7960AF4A73}" dt="2025-04-07T04:16:54.563" v="525" actId="1076"/>
        <pc:sldMkLst>
          <pc:docMk/>
          <pc:sldMk cId="1204121937" sldId="260"/>
        </pc:sldMkLst>
        <pc:spChg chg="mod">
          <ac:chgData name="RAFAEL RODRIGUES SENDRETTE GOMES" userId="S::rafael.gomes58@fatec.sp.gov.br::17d7ecef-905b-4c26-8a0e-4533f266821c" providerId="AD" clId="Web-{B81EFCC2-844D-9C6A-8E9F-3A7960AF4A73}" dt="2025-04-07T03:57:25.945" v="376" actId="1076"/>
          <ac:spMkLst>
            <pc:docMk/>
            <pc:sldMk cId="1204121937" sldId="260"/>
            <ac:spMk id="2" creationId="{B0486F80-85A4-BF57-C13B-24908DB8D0D1}"/>
          </ac:spMkLst>
        </pc:spChg>
        <pc:spChg chg="del">
          <ac:chgData name="RAFAEL RODRIGUES SENDRETTE GOMES" userId="S::rafael.gomes58@fatec.sp.gov.br::17d7ecef-905b-4c26-8a0e-4533f266821c" providerId="AD" clId="Web-{B81EFCC2-844D-9C6A-8E9F-3A7960AF4A73}" dt="2025-04-07T03:54:38.829" v="339"/>
          <ac:spMkLst>
            <pc:docMk/>
            <pc:sldMk cId="1204121937" sldId="260"/>
            <ac:spMk id="3" creationId="{05BECE69-D0C2-2EF3-8FB3-DC98F82CCD65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4:06:13.468" v="418" actId="20577"/>
          <ac:spMkLst>
            <pc:docMk/>
            <pc:sldMk cId="1204121937" sldId="260"/>
            <ac:spMk id="15" creationId="{54F6730F-AA9B-1314-9CBC-214D1EAD48D8}"/>
          </ac:spMkLst>
        </pc:spChg>
        <pc:spChg chg="add">
          <ac:chgData name="RAFAEL RODRIGUES SENDRETTE GOMES" userId="S::rafael.gomes58@fatec.sp.gov.br::17d7ecef-905b-4c26-8a0e-4533f266821c" providerId="AD" clId="Web-{B81EFCC2-844D-9C6A-8E9F-3A7960AF4A73}" dt="2025-04-07T03:54:38.829" v="339"/>
          <ac:spMkLst>
            <pc:docMk/>
            <pc:sldMk cId="1204121937" sldId="260"/>
            <ac:spMk id="16" creationId="{E5A92FE9-DB05-4D0D-AF5A-BE8664B9FFB4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4:16:54.563" v="525" actId="1076"/>
          <ac:spMkLst>
            <pc:docMk/>
            <pc:sldMk cId="1204121937" sldId="260"/>
            <ac:spMk id="28" creationId="{4B8B987B-AA86-193A-A256-B937EFE0CC64}"/>
          </ac:spMkLst>
        </pc:spChg>
        <pc:grpChg chg="add">
          <ac:chgData name="RAFAEL RODRIGUES SENDRETTE GOMES" userId="S::rafael.gomes58@fatec.sp.gov.br::17d7ecef-905b-4c26-8a0e-4533f266821c" providerId="AD" clId="Web-{B81EFCC2-844D-9C6A-8E9F-3A7960AF4A73}" dt="2025-04-07T03:54:38.829" v="339"/>
          <ac:grpSpMkLst>
            <pc:docMk/>
            <pc:sldMk cId="1204121937" sldId="260"/>
            <ac:grpSpMk id="8" creationId="{E9D059B6-ADD8-488A-B346-63289E90D13F}"/>
          </ac:grpSpMkLst>
        </pc:grpChg>
        <pc:grpChg chg="add">
          <ac:chgData name="RAFAEL RODRIGUES SENDRETTE GOMES" userId="S::rafael.gomes58@fatec.sp.gov.br::17d7ecef-905b-4c26-8a0e-4533f266821c" providerId="AD" clId="Web-{B81EFCC2-844D-9C6A-8E9F-3A7960AF4A73}" dt="2025-04-07T03:54:38.829" v="339"/>
          <ac:grpSpMkLst>
            <pc:docMk/>
            <pc:sldMk cId="1204121937" sldId="260"/>
            <ac:grpSpMk id="18" creationId="{53D9B26A-5143-49A7-BA98-D871D5BD719A}"/>
          </ac:grpSpMkLst>
        </pc:grpChg>
        <pc:picChg chg="add">
          <ac:chgData name="RAFAEL RODRIGUES SENDRETTE GOMES" userId="S::rafael.gomes58@fatec.sp.gov.br::17d7ecef-905b-4c26-8a0e-4533f266821c" providerId="AD" clId="Web-{B81EFCC2-844D-9C6A-8E9F-3A7960AF4A73}" dt="2025-04-07T03:57:08.054" v="375"/>
          <ac:picMkLst>
            <pc:docMk/>
            <pc:sldMk cId="1204121937" sldId="260"/>
            <ac:picMk id="5" creationId="{0A88BE7C-21DC-4BFF-61D5-F1BEC0748ADB}"/>
          </ac:picMkLst>
        </pc:picChg>
        <pc:picChg chg="add mod">
          <ac:chgData name="RAFAEL RODRIGUES SENDRETTE GOMES" userId="S::rafael.gomes58@fatec.sp.gov.br::17d7ecef-905b-4c26-8a0e-4533f266821c" providerId="AD" clId="Web-{B81EFCC2-844D-9C6A-8E9F-3A7960AF4A73}" dt="2025-04-07T03:59:52.717" v="380" actId="1076"/>
          <ac:picMkLst>
            <pc:docMk/>
            <pc:sldMk cId="1204121937" sldId="260"/>
            <ac:picMk id="6" creationId="{99B154FF-5F02-78CD-40E3-8CEC335B128A}"/>
          </ac:picMkLst>
        </pc:picChg>
        <pc:picChg chg="add mod">
          <ac:chgData name="RAFAEL RODRIGUES SENDRETTE GOMES" userId="S::rafael.gomes58@fatec.sp.gov.br::17d7ecef-905b-4c26-8a0e-4533f266821c" providerId="AD" clId="Web-{B81EFCC2-844D-9C6A-8E9F-3A7960AF4A73}" dt="2025-04-07T04:05:37.670" v="408" actId="1076"/>
          <ac:picMkLst>
            <pc:docMk/>
            <pc:sldMk cId="1204121937" sldId="260"/>
            <ac:picMk id="7" creationId="{6F3ABE88-91D6-F8E2-DB10-7016518EC73D}"/>
          </ac:picMkLst>
        </pc:picChg>
        <pc:picChg chg="add mod">
          <ac:chgData name="RAFAEL RODRIGUES SENDRETTE GOMES" userId="S::rafael.gomes58@fatec.sp.gov.br::17d7ecef-905b-4c26-8a0e-4533f266821c" providerId="AD" clId="Web-{B81EFCC2-844D-9C6A-8E9F-3A7960AF4A73}" dt="2025-04-07T04:06:28.004" v="422" actId="1076"/>
          <ac:picMkLst>
            <pc:docMk/>
            <pc:sldMk cId="1204121937" sldId="260"/>
            <ac:picMk id="17" creationId="{71AC9A97-DB74-299C-DAE3-372CDBB6366F}"/>
          </ac:picMkLst>
        </pc:picChg>
        <pc:picChg chg="add">
          <ac:chgData name="RAFAEL RODRIGUES SENDRETTE GOMES" userId="S::rafael.gomes58@fatec.sp.gov.br::17d7ecef-905b-4c26-8a0e-4533f266821c" providerId="AD" clId="Web-{B81EFCC2-844D-9C6A-8E9F-3A7960AF4A73}" dt="2025-04-07T04:11:18.053" v="452"/>
          <ac:picMkLst>
            <pc:docMk/>
            <pc:sldMk cId="1204121937" sldId="260"/>
            <ac:picMk id="26" creationId="{88D7E2AB-8A4F-E776-BCAC-E334ABB2203F}"/>
          </ac:picMkLst>
        </pc:picChg>
      </pc:sldChg>
      <pc:sldChg chg="addSp delSp modSp new mod setBg">
        <pc:chgData name="RAFAEL RODRIGUES SENDRETTE GOMES" userId="S::rafael.gomes58@fatec.sp.gov.br::17d7ecef-905b-4c26-8a0e-4533f266821c" providerId="AD" clId="Web-{B81EFCC2-844D-9C6A-8E9F-3A7960AF4A73}" dt="2025-04-07T04:13:53.749" v="476" actId="1076"/>
        <pc:sldMkLst>
          <pc:docMk/>
          <pc:sldMk cId="3709968768" sldId="261"/>
        </pc:sldMkLst>
        <pc:spChg chg="mod">
          <ac:chgData name="RAFAEL RODRIGUES SENDRETTE GOMES" userId="S::rafael.gomes58@fatec.sp.gov.br::17d7ecef-905b-4c26-8a0e-4533f266821c" providerId="AD" clId="Web-{B81EFCC2-844D-9C6A-8E9F-3A7960AF4A73}" dt="2025-04-07T04:13:23.950" v="467" actId="20577"/>
          <ac:spMkLst>
            <pc:docMk/>
            <pc:sldMk cId="3709968768" sldId="261"/>
            <ac:spMk id="2" creationId="{20DB6EFE-E5E9-53FF-3746-EEE1CF7A98B2}"/>
          </ac:spMkLst>
        </pc:spChg>
        <pc:spChg chg="del">
          <ac:chgData name="RAFAEL RODRIGUES SENDRETTE GOMES" userId="S::rafael.gomes58@fatec.sp.gov.br::17d7ecef-905b-4c26-8a0e-4533f266821c" providerId="AD" clId="Web-{B81EFCC2-844D-9C6A-8E9F-3A7960AF4A73}" dt="2025-04-07T04:07:19.053" v="424"/>
          <ac:spMkLst>
            <pc:docMk/>
            <pc:sldMk cId="3709968768" sldId="261"/>
            <ac:spMk id="3" creationId="{5C1F0A96-35B0-C3A2-7797-DEFBE956C23D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4:13:53.749" v="476" actId="1076"/>
          <ac:spMkLst>
            <pc:docMk/>
            <pc:sldMk cId="3709968768" sldId="261"/>
            <ac:spMk id="5" creationId="{62A1D164-D23B-FE32-7B5E-028B35E4226A}"/>
          </ac:spMkLst>
        </pc:spChg>
        <pc:spChg chg="add del mod">
          <ac:chgData name="RAFAEL RODRIGUES SENDRETTE GOMES" userId="S::rafael.gomes58@fatec.sp.gov.br::17d7ecef-905b-4c26-8a0e-4533f266821c" providerId="AD" clId="Web-{B81EFCC2-844D-9C6A-8E9F-3A7960AF4A73}" dt="2025-04-07T04:13:43.061" v="474"/>
          <ac:spMkLst>
            <pc:docMk/>
            <pc:sldMk cId="3709968768" sldId="261"/>
            <ac:spMk id="6" creationId="{1C7E53F0-AAF9-B0ED-0007-0E6A1D311BE0}"/>
          </ac:spMkLst>
        </pc:spChg>
        <pc:spChg chg="add">
          <ac:chgData name="RAFAEL RODRIGUES SENDRETTE GOMES" userId="S::rafael.gomes58@fatec.sp.gov.br::17d7ecef-905b-4c26-8a0e-4533f266821c" providerId="AD" clId="Web-{B81EFCC2-844D-9C6A-8E9F-3A7960AF4A73}" dt="2025-04-07T04:07:19.053" v="424"/>
          <ac:spMkLst>
            <pc:docMk/>
            <pc:sldMk cId="3709968768" sldId="261"/>
            <ac:spMk id="16" creationId="{CE3D4922-3D1C-4679-9A86-15BFC1A252F0}"/>
          </ac:spMkLst>
        </pc:spChg>
        <pc:spChg chg="add">
          <ac:chgData name="RAFAEL RODRIGUES SENDRETTE GOMES" userId="S::rafael.gomes58@fatec.sp.gov.br::17d7ecef-905b-4c26-8a0e-4533f266821c" providerId="AD" clId="Web-{B81EFCC2-844D-9C6A-8E9F-3A7960AF4A73}" dt="2025-04-07T04:07:19.053" v="424"/>
          <ac:spMkLst>
            <pc:docMk/>
            <pc:sldMk cId="3709968768" sldId="261"/>
            <ac:spMk id="18" creationId="{09F52C08-8FCD-4D4F-96B5-F1ED8C65A799}"/>
          </ac:spMkLst>
        </pc:spChg>
        <pc:grpChg chg="add">
          <ac:chgData name="RAFAEL RODRIGUES SENDRETTE GOMES" userId="S::rafael.gomes58@fatec.sp.gov.br::17d7ecef-905b-4c26-8a0e-4533f266821c" providerId="AD" clId="Web-{B81EFCC2-844D-9C6A-8E9F-3A7960AF4A73}" dt="2025-04-07T04:07:19.053" v="424"/>
          <ac:grpSpMkLst>
            <pc:docMk/>
            <pc:sldMk cId="3709968768" sldId="261"/>
            <ac:grpSpMk id="8" creationId="{E9D059B6-ADD8-488A-B346-63289E90D13F}"/>
          </ac:grpSpMkLst>
        </pc:grpChg>
        <pc:grpChg chg="add">
          <ac:chgData name="RAFAEL RODRIGUES SENDRETTE GOMES" userId="S::rafael.gomes58@fatec.sp.gov.br::17d7ecef-905b-4c26-8a0e-4533f266821c" providerId="AD" clId="Web-{B81EFCC2-844D-9C6A-8E9F-3A7960AF4A73}" dt="2025-04-07T04:07:19.053" v="424"/>
          <ac:grpSpMkLst>
            <pc:docMk/>
            <pc:sldMk cId="3709968768" sldId="261"/>
            <ac:grpSpMk id="20" creationId="{32238778-9D1D-45F4-BB78-76F208A224B4}"/>
          </ac:grpSpMkLst>
        </pc:grpChg>
        <pc:picChg chg="add">
          <ac:chgData name="RAFAEL RODRIGUES SENDRETTE GOMES" userId="S::rafael.gomes58@fatec.sp.gov.br::17d7ecef-905b-4c26-8a0e-4533f266821c" providerId="AD" clId="Web-{B81EFCC2-844D-9C6A-8E9F-3A7960AF4A73}" dt="2025-04-07T04:11:09.162" v="450"/>
          <ac:picMkLst>
            <pc:docMk/>
            <pc:sldMk cId="3709968768" sldId="261"/>
            <ac:picMk id="15" creationId="{EB96F24B-7FDD-DF34-4B9B-88F98115490B}"/>
          </ac:picMkLst>
        </pc:picChg>
        <pc:picChg chg="add">
          <ac:chgData name="RAFAEL RODRIGUES SENDRETTE GOMES" userId="S::rafael.gomes58@fatec.sp.gov.br::17d7ecef-905b-4c26-8a0e-4533f266821c" providerId="AD" clId="Web-{B81EFCC2-844D-9C6A-8E9F-3A7960AF4A73}" dt="2025-04-07T04:11:14.834" v="451"/>
          <ac:picMkLst>
            <pc:docMk/>
            <pc:sldMk cId="3709968768" sldId="261"/>
            <ac:picMk id="19" creationId="{5EAFE458-FF86-185D-AC2D-355A5662A06D}"/>
          </ac:picMkLst>
        </pc:picChg>
        <pc:picChg chg="add del mod">
          <ac:chgData name="RAFAEL RODRIGUES SENDRETTE GOMES" userId="S::rafael.gomes58@fatec.sp.gov.br::17d7ecef-905b-4c26-8a0e-4533f266821c" providerId="AD" clId="Web-{B81EFCC2-844D-9C6A-8E9F-3A7960AF4A73}" dt="2025-04-07T04:13:15.356" v="464"/>
          <ac:picMkLst>
            <pc:docMk/>
            <pc:sldMk cId="3709968768" sldId="261"/>
            <ac:picMk id="27" creationId="{30EA8707-BB7D-C0B5-50D6-A82568BAA645}"/>
          </ac:picMkLst>
        </pc:picChg>
      </pc:sldChg>
      <pc:sldChg chg="addSp delSp modSp new mod ord setBg setClrOvrMap">
        <pc:chgData name="RAFAEL RODRIGUES SENDRETTE GOMES" userId="S::rafael.gomes58@fatec.sp.gov.br::17d7ecef-905b-4c26-8a0e-4533f266821c" providerId="AD" clId="Web-{B81EFCC2-844D-9C6A-8E9F-3A7960AF4A73}" dt="2025-04-07T04:29:53.890" v="691" actId="20577"/>
        <pc:sldMkLst>
          <pc:docMk/>
          <pc:sldMk cId="2092197359" sldId="262"/>
        </pc:sldMkLst>
        <pc:spChg chg="mod">
          <ac:chgData name="RAFAEL RODRIGUES SENDRETTE GOMES" userId="S::rafael.gomes58@fatec.sp.gov.br::17d7ecef-905b-4c26-8a0e-4533f266821c" providerId="AD" clId="Web-{B81EFCC2-844D-9C6A-8E9F-3A7960AF4A73}" dt="2025-04-07T04:27:58.552" v="659" actId="1076"/>
          <ac:spMkLst>
            <pc:docMk/>
            <pc:sldMk cId="2092197359" sldId="262"/>
            <ac:spMk id="2" creationId="{C15278A2-3243-BEB8-66BC-3EDA2B2D7396}"/>
          </ac:spMkLst>
        </pc:spChg>
        <pc:spChg chg="del">
          <ac:chgData name="RAFAEL RODRIGUES SENDRETTE GOMES" userId="S::rafael.gomes58@fatec.sp.gov.br::17d7ecef-905b-4c26-8a0e-4533f266821c" providerId="AD" clId="Web-{B81EFCC2-844D-9C6A-8E9F-3A7960AF4A73}" dt="2025-04-07T04:22:55.242" v="565"/>
          <ac:spMkLst>
            <pc:docMk/>
            <pc:sldMk cId="2092197359" sldId="262"/>
            <ac:spMk id="3" creationId="{917C491B-F8AC-5EC3-467E-2A7105481C63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5:02.685" v="603"/>
          <ac:spMkLst>
            <pc:docMk/>
            <pc:sldMk cId="2092197359" sldId="262"/>
            <ac:spMk id="16" creationId="{15655827-B42D-4180-88D3-D83F25E4BD1C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5:02.685" v="603"/>
          <ac:spMkLst>
            <pc:docMk/>
            <pc:sldMk cId="2092197359" sldId="262"/>
            <ac:spMk id="18" creationId="{24ACCB06-563C-4ADE-B4D6-1FE9F723C7D9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5:02.685" v="603"/>
          <ac:spMkLst>
            <pc:docMk/>
            <pc:sldMk cId="2092197359" sldId="262"/>
            <ac:spMk id="20" creationId="{40761ECD-D92B-46AE-82CA-640023D282F9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5:02.685" v="603"/>
          <ac:spMkLst>
            <pc:docMk/>
            <pc:sldMk cId="2092197359" sldId="262"/>
            <ac:spMk id="22" creationId="{9A928607-C55C-40FD-B2DF-6CD6A7226A71}"/>
          </ac:spMkLst>
        </pc:spChg>
        <pc:spChg chg="add mod">
          <ac:chgData name="RAFAEL RODRIGUES SENDRETTE GOMES" userId="S::rafael.gomes58@fatec.sp.gov.br::17d7ecef-905b-4c26-8a0e-4533f266821c" providerId="AD" clId="Web-{B81EFCC2-844D-9C6A-8E9F-3A7960AF4A73}" dt="2025-04-07T04:29:53.890" v="691" actId="20577"/>
          <ac:spMkLst>
            <pc:docMk/>
            <pc:sldMk cId="2092197359" sldId="262"/>
            <ac:spMk id="23" creationId="{0210271F-0D66-E924-DCF8-0209E7BDA228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5:02.685" v="603"/>
          <ac:spMkLst>
            <pc:docMk/>
            <pc:sldMk cId="2092197359" sldId="262"/>
            <ac:spMk id="24" creationId="{400A20C1-29A4-43E0-AB15-7931F76F8C2D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6:16.204" v="624"/>
          <ac:spMkLst>
            <pc:docMk/>
            <pc:sldMk cId="2092197359" sldId="262"/>
            <ac:spMk id="37" creationId="{4163CBF8-40FB-43C3-9588-E95FB26FDB6E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6:16.188" v="623"/>
          <ac:spMkLst>
            <pc:docMk/>
            <pc:sldMk cId="2092197359" sldId="262"/>
            <ac:spMk id="50" creationId="{E67A1FC6-22FB-4EA7-B90A-C9F18FBEF30F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6:16.188" v="623"/>
          <ac:spMkLst>
            <pc:docMk/>
            <pc:sldMk cId="2092197359" sldId="262"/>
            <ac:spMk id="52" creationId="{6246FDC4-DD97-431A-914A-9EB57A4A3C7C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6:16.188" v="623"/>
          <ac:spMkLst>
            <pc:docMk/>
            <pc:sldMk cId="2092197359" sldId="262"/>
            <ac:spMk id="54" creationId="{CD4E68A2-74B0-42F5-BB75-2E1A7C2018C7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7:39.551" v="647"/>
          <ac:spMkLst>
            <pc:docMk/>
            <pc:sldMk cId="2092197359" sldId="262"/>
            <ac:spMk id="56" creationId="{92FDEA97-0861-44C0-9B26-4BB5F777AE11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7:39.551" v="647"/>
          <ac:spMkLst>
            <pc:docMk/>
            <pc:sldMk cId="2092197359" sldId="262"/>
            <ac:spMk id="58" creationId="{0FC953F9-A744-406B-9DCA-1E7B5D4713AE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7:39.551" v="647"/>
          <ac:spMkLst>
            <pc:docMk/>
            <pc:sldMk cId="2092197359" sldId="262"/>
            <ac:spMk id="59" creationId="{CE3D4922-3D1C-4679-9A86-15BFC1A252F0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7:39.551" v="647"/>
          <ac:spMkLst>
            <pc:docMk/>
            <pc:sldMk cId="2092197359" sldId="262"/>
            <ac:spMk id="60" creationId="{859003D2-E7D2-4253-9EF1-1F513027A894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7:39.551" v="647"/>
          <ac:spMkLst>
            <pc:docMk/>
            <pc:sldMk cId="2092197359" sldId="262"/>
            <ac:spMk id="61" creationId="{93667F4D-F2CD-4E50-BACC-24766910F77C}"/>
          </ac:spMkLst>
        </pc:spChg>
        <pc:spChg chg="add del">
          <ac:chgData name="RAFAEL RODRIGUES SENDRETTE GOMES" userId="S::rafael.gomes58@fatec.sp.gov.br::17d7ecef-905b-4c26-8a0e-4533f266821c" providerId="AD" clId="Web-{B81EFCC2-844D-9C6A-8E9F-3A7960AF4A73}" dt="2025-04-07T04:27:39.551" v="647"/>
          <ac:spMkLst>
            <pc:docMk/>
            <pc:sldMk cId="2092197359" sldId="262"/>
            <ac:spMk id="62" creationId="{20CAAE25-D2F2-493F-9569-EC552C1ADD70}"/>
          </ac:spMkLst>
        </pc:spChg>
        <pc:spChg chg="add">
          <ac:chgData name="RAFAEL RODRIGUES SENDRETTE GOMES" userId="S::rafael.gomes58@fatec.sp.gov.br::17d7ecef-905b-4c26-8a0e-4533f266821c" providerId="AD" clId="Web-{B81EFCC2-844D-9C6A-8E9F-3A7960AF4A73}" dt="2025-04-07T04:27:39.551" v="647"/>
          <ac:spMkLst>
            <pc:docMk/>
            <pc:sldMk cId="2092197359" sldId="262"/>
            <ac:spMk id="75" creationId="{E5A92FE9-DB05-4D0D-AF5A-BE8664B9FFB4}"/>
          </ac:spMkLst>
        </pc:spChg>
        <pc:grpChg chg="add del">
          <ac:chgData name="RAFAEL RODRIGUES SENDRETTE GOMES" userId="S::rafael.gomes58@fatec.sp.gov.br::17d7ecef-905b-4c26-8a0e-4533f266821c" providerId="AD" clId="Web-{B81EFCC2-844D-9C6A-8E9F-3A7960AF4A73}" dt="2025-04-07T04:25:02.685" v="603"/>
          <ac:grpSpMkLst>
            <pc:docMk/>
            <pc:sldMk cId="2092197359" sldId="262"/>
            <ac:grpSpMk id="8" creationId="{E9D059B6-ADD8-488A-B346-63289E90D13F}"/>
          </ac:grpSpMkLst>
        </pc:grpChg>
        <pc:grpChg chg="add del">
          <ac:chgData name="RAFAEL RODRIGUES SENDRETTE GOMES" userId="S::rafael.gomes58@fatec.sp.gov.br::17d7ecef-905b-4c26-8a0e-4533f266821c" providerId="AD" clId="Web-{B81EFCC2-844D-9C6A-8E9F-3A7960AF4A73}" dt="2025-04-07T04:26:16.204" v="624"/>
          <ac:grpSpMkLst>
            <pc:docMk/>
            <pc:sldMk cId="2092197359" sldId="262"/>
            <ac:grpSpMk id="29" creationId="{0A47CF6F-27C2-43F3-AF69-E3D576363742}"/>
          </ac:grpSpMkLst>
        </pc:grpChg>
        <pc:grpChg chg="add del">
          <ac:chgData name="RAFAEL RODRIGUES SENDRETTE GOMES" userId="S::rafael.gomes58@fatec.sp.gov.br::17d7ecef-905b-4c26-8a0e-4533f266821c" providerId="AD" clId="Web-{B81EFCC2-844D-9C6A-8E9F-3A7960AF4A73}" dt="2025-04-07T04:26:16.188" v="623"/>
          <ac:grpSpMkLst>
            <pc:docMk/>
            <pc:sldMk cId="2092197359" sldId="262"/>
            <ac:grpSpMk id="42" creationId="{E9D059B6-ADD8-488A-B346-63289E90D13F}"/>
          </ac:grpSpMkLst>
        </pc:grpChg>
        <pc:grpChg chg="add del">
          <ac:chgData name="RAFAEL RODRIGUES SENDRETTE GOMES" userId="S::rafael.gomes58@fatec.sp.gov.br::17d7ecef-905b-4c26-8a0e-4533f266821c" providerId="AD" clId="Web-{B81EFCC2-844D-9C6A-8E9F-3A7960AF4A73}" dt="2025-04-07T04:27:39.551" v="647"/>
          <ac:grpSpMkLst>
            <pc:docMk/>
            <pc:sldMk cId="2092197359" sldId="262"/>
            <ac:grpSpMk id="57" creationId="{E9D059B6-ADD8-488A-B346-63289E90D13F}"/>
          </ac:grpSpMkLst>
        </pc:grpChg>
        <pc:grpChg chg="add">
          <ac:chgData name="RAFAEL RODRIGUES SENDRETTE GOMES" userId="S::rafael.gomes58@fatec.sp.gov.br::17d7ecef-905b-4c26-8a0e-4533f266821c" providerId="AD" clId="Web-{B81EFCC2-844D-9C6A-8E9F-3A7960AF4A73}" dt="2025-04-07T04:27:39.551" v="647"/>
          <ac:grpSpMkLst>
            <pc:docMk/>
            <pc:sldMk cId="2092197359" sldId="262"/>
            <ac:grpSpMk id="77" creationId="{53D9B26A-5143-49A7-BA98-D871D5BD719A}"/>
          </ac:grpSpMkLst>
        </pc:grpChg>
        <pc:picChg chg="add">
          <ac:chgData name="RAFAEL RODRIGUES SENDRETTE GOMES" userId="S::rafael.gomes58@fatec.sp.gov.br::17d7ecef-905b-4c26-8a0e-4533f266821c" providerId="AD" clId="Web-{B81EFCC2-844D-9C6A-8E9F-3A7960AF4A73}" dt="2025-04-07T04:23:45.151" v="591"/>
          <ac:picMkLst>
            <pc:docMk/>
            <pc:sldMk cId="2092197359" sldId="262"/>
            <ac:picMk id="5" creationId="{654F5591-C341-5494-C58A-E90CB6D33DEE}"/>
          </ac:picMkLst>
        </pc:picChg>
        <pc:picChg chg="add">
          <ac:chgData name="RAFAEL RODRIGUES SENDRETTE GOMES" userId="S::rafael.gomes58@fatec.sp.gov.br::17d7ecef-905b-4c26-8a0e-4533f266821c" providerId="AD" clId="Web-{B81EFCC2-844D-9C6A-8E9F-3A7960AF4A73}" dt="2025-04-07T04:23:47.557" v="592"/>
          <ac:picMkLst>
            <pc:docMk/>
            <pc:sldMk cId="2092197359" sldId="262"/>
            <ac:picMk id="7" creationId="{F0F1DA7A-3185-E47C-491E-30DE88A84CC3}"/>
          </ac:picMkLst>
        </pc:picChg>
        <pc:picChg chg="add del mod ord">
          <ac:chgData name="RAFAEL RODRIGUES SENDRETTE GOMES" userId="S::rafael.gomes58@fatec.sp.gov.br::17d7ecef-905b-4c26-8a0e-4533f266821c" providerId="AD" clId="Web-{B81EFCC2-844D-9C6A-8E9F-3A7960AF4A73}" dt="2025-04-07T04:25:30.358" v="612"/>
          <ac:picMkLst>
            <pc:docMk/>
            <pc:sldMk cId="2092197359" sldId="262"/>
            <ac:picMk id="15" creationId="{ECD42951-35F4-0218-CA0C-DBD79360D8FF}"/>
          </ac:picMkLst>
        </pc:picChg>
        <pc:picChg chg="add del mod">
          <ac:chgData name="RAFAEL RODRIGUES SENDRETTE GOMES" userId="S::rafael.gomes58@fatec.sp.gov.br::17d7ecef-905b-4c26-8a0e-4533f266821c" providerId="AD" clId="Web-{B81EFCC2-844D-9C6A-8E9F-3A7960AF4A73}" dt="2025-04-07T04:26:06.922" v="621"/>
          <ac:picMkLst>
            <pc:docMk/>
            <pc:sldMk cId="2092197359" sldId="262"/>
            <ac:picMk id="17" creationId="{6CE2F555-9450-5519-012A-8BD316A31CEC}"/>
          </ac:picMkLst>
        </pc:picChg>
        <pc:picChg chg="add del mod">
          <ac:chgData name="RAFAEL RODRIGUES SENDRETTE GOMES" userId="S::rafael.gomes58@fatec.sp.gov.br::17d7ecef-905b-4c26-8a0e-4533f266821c" providerId="AD" clId="Web-{B81EFCC2-844D-9C6A-8E9F-3A7960AF4A73}" dt="2025-04-07T04:25:59.656" v="620"/>
          <ac:picMkLst>
            <pc:docMk/>
            <pc:sldMk cId="2092197359" sldId="262"/>
            <ac:picMk id="19" creationId="{14EFC117-AB0B-0B34-B0BA-814B38DBEB7B}"/>
          </ac:picMkLst>
        </pc:picChg>
        <pc:picChg chg="add del mod">
          <ac:chgData name="RAFAEL RODRIGUES SENDRETTE GOMES" userId="S::rafael.gomes58@fatec.sp.gov.br::17d7ecef-905b-4c26-8a0e-4533f266821c" providerId="AD" clId="Web-{B81EFCC2-844D-9C6A-8E9F-3A7960AF4A73}" dt="2025-04-07T04:26:53.487" v="636"/>
          <ac:picMkLst>
            <pc:docMk/>
            <pc:sldMk cId="2092197359" sldId="262"/>
            <ac:picMk id="21" creationId="{96E2BBF1-998D-368C-F442-F21ECB657D48}"/>
          </ac:picMkLst>
        </pc:picChg>
      </pc:sldChg>
      <pc:sldMasterChg chg="del delSldLayout">
        <pc:chgData name="RAFAEL RODRIGUES SENDRETTE GOMES" userId="S::rafael.gomes58@fatec.sp.gov.br::17d7ecef-905b-4c26-8a0e-4533f266821c" providerId="AD" clId="Web-{B81EFCC2-844D-9C6A-8E9F-3A7960AF4A73}" dt="2025-04-07T03:28:01.261" v="0"/>
        <pc:sldMasterMkLst>
          <pc:docMk/>
          <pc:sldMasterMk cId="4240190485" sldId="2147483846"/>
        </pc:sldMasterMkLst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1953492823" sldId="2147483847"/>
          </pc:sldLayoutMkLst>
        </pc:sldLayoutChg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2656353177" sldId="2147483848"/>
          </pc:sldLayoutMkLst>
        </pc:sldLayoutChg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693892043" sldId="2147483849"/>
          </pc:sldLayoutMkLst>
        </pc:sldLayoutChg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2492811546" sldId="2147483850"/>
          </pc:sldLayoutMkLst>
        </pc:sldLayoutChg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865463014" sldId="2147483851"/>
          </pc:sldLayoutMkLst>
        </pc:sldLayoutChg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114662504" sldId="2147483852"/>
          </pc:sldLayoutMkLst>
        </pc:sldLayoutChg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1817813247" sldId="2147483853"/>
          </pc:sldLayoutMkLst>
        </pc:sldLayoutChg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1896130862" sldId="2147483854"/>
          </pc:sldLayoutMkLst>
        </pc:sldLayoutChg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3639555769" sldId="2147483855"/>
          </pc:sldLayoutMkLst>
        </pc:sldLayoutChg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2629571347" sldId="2147483856"/>
          </pc:sldLayoutMkLst>
        </pc:sldLayoutChg>
        <pc:sldLayoutChg chg="del">
          <pc:chgData name="RAFAEL RODRIGUES SENDRETTE GOMES" userId="S::rafael.gomes58@fatec.sp.gov.br::17d7ecef-905b-4c26-8a0e-4533f266821c" providerId="AD" clId="Web-{B81EFCC2-844D-9C6A-8E9F-3A7960AF4A73}" dt="2025-04-07T03:28:01.261" v="0"/>
          <pc:sldLayoutMkLst>
            <pc:docMk/>
            <pc:sldMasterMk cId="4240190485" sldId="2147483846"/>
            <pc:sldLayoutMk cId="2398414200" sldId="2147483857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28:12.187" v="1"/>
        <pc:sldMasterMkLst>
          <pc:docMk/>
          <pc:sldMasterMk cId="444429150" sldId="2147483858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632929149" sldId="214748385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2692214635" sldId="214748386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1462295613" sldId="214748386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3444027431" sldId="214748386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1771549452" sldId="214748386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737078069" sldId="214748386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639678306" sldId="214748386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1435155547" sldId="214748386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3439464480" sldId="214748386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1517206061" sldId="214748386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8:12.187" v="1"/>
          <pc:sldLayoutMkLst>
            <pc:docMk/>
            <pc:sldMasterMk cId="444429150" sldId="2147483858"/>
            <pc:sldLayoutMk cId="2347515661" sldId="2147483869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29:41.081" v="17"/>
        <pc:sldMasterMkLst>
          <pc:docMk/>
          <pc:sldMasterMk cId="143212786" sldId="2147483870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2335763582" sldId="214748387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234346052" sldId="214748387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3493171986" sldId="214748387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3816084494" sldId="214748387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3523770034" sldId="214748387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1889361883" sldId="214748387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462153311" sldId="214748387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1400586345" sldId="214748387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1290954583" sldId="214748387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191565769" sldId="214748388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1.081" v="17"/>
          <pc:sldLayoutMkLst>
            <pc:docMk/>
            <pc:sldMasterMk cId="143212786" sldId="2147483870"/>
            <pc:sldLayoutMk cId="2654708661" sldId="2147483881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29:43.128" v="18"/>
        <pc:sldMasterMkLst>
          <pc:docMk/>
          <pc:sldMasterMk cId="2451379945" sldId="2147483882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3432740989" sldId="214748388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1676075078" sldId="214748388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467125439" sldId="214748388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298305019" sldId="214748388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1093307484" sldId="214748388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3208311019" sldId="214748388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89009232" sldId="214748388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1217814182" sldId="214748389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2482764625" sldId="214748389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90057751" sldId="214748389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3.128" v="18"/>
          <pc:sldLayoutMkLst>
            <pc:docMk/>
            <pc:sldMasterMk cId="2451379945" sldId="2147483882"/>
            <pc:sldLayoutMk cId="2811141775" sldId="2147483893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29:47.300" v="19"/>
        <pc:sldMasterMkLst>
          <pc:docMk/>
          <pc:sldMasterMk cId="101274301" sldId="2147483894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134299614" sldId="214748389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2379819013" sldId="214748389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3381429591" sldId="214748389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752958436" sldId="214748389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2204180295" sldId="214748389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1397388491" sldId="214748390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2964380679" sldId="214748390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3805673824" sldId="214748390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1886436943" sldId="214748390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2262395857" sldId="214748390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7.300" v="19"/>
          <pc:sldLayoutMkLst>
            <pc:docMk/>
            <pc:sldMasterMk cId="101274301" sldId="2147483894"/>
            <pc:sldLayoutMk cId="3992244083" sldId="2147483905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29:48.878" v="20"/>
        <pc:sldMasterMkLst>
          <pc:docMk/>
          <pc:sldMasterMk cId="3532566954" sldId="2147483906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1520229484" sldId="214748390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41818422" sldId="214748390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1868770488" sldId="214748390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3489070542" sldId="214748391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3863774358" sldId="214748391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3406204657" sldId="214748391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2607712055" sldId="214748391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2722769709" sldId="214748391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1901328939" sldId="214748391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3812699647" sldId="214748391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48.878" v="20"/>
          <pc:sldLayoutMkLst>
            <pc:docMk/>
            <pc:sldMasterMk cId="3532566954" sldId="2147483906"/>
            <pc:sldLayoutMk cId="2493521374" sldId="2147483917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29:50.316" v="21"/>
        <pc:sldMasterMkLst>
          <pc:docMk/>
          <pc:sldMasterMk cId="2272369769" sldId="2147483918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2610022847" sldId="214748391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1455522437" sldId="214748392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2971273188" sldId="214748392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1064118337" sldId="214748392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1936170327" sldId="214748392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1476753435" sldId="214748392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2468048561" sldId="214748392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2629149912" sldId="214748392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2689408539" sldId="214748392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1217677186" sldId="214748392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0.316" v="21"/>
          <pc:sldLayoutMkLst>
            <pc:docMk/>
            <pc:sldMasterMk cId="2272369769" sldId="2147483918"/>
            <pc:sldLayoutMk cId="2057326551" sldId="2147483929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29:51.394" v="22"/>
        <pc:sldMasterMkLst>
          <pc:docMk/>
          <pc:sldMasterMk cId="972069828" sldId="2147483930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3588844429" sldId="214748393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2374643944" sldId="214748393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1954364778" sldId="214748393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241319093" sldId="214748393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3172785406" sldId="214748393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3592922371" sldId="214748393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3504873651" sldId="214748393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2523008032" sldId="214748393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910285497" sldId="214748393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3777150341" sldId="214748394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1.394" v="22"/>
          <pc:sldLayoutMkLst>
            <pc:docMk/>
            <pc:sldMasterMk cId="972069828" sldId="2147483930"/>
            <pc:sldLayoutMk cId="711718055" sldId="2147483941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29:52.504" v="23"/>
        <pc:sldMasterMkLst>
          <pc:docMk/>
          <pc:sldMasterMk cId="2319726577" sldId="2147483942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2721221373" sldId="214748394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1218266128" sldId="214748394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1284914919" sldId="214748394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4091030874" sldId="214748394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115571187" sldId="214748394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135321202" sldId="214748394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353483009" sldId="214748394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2464382760" sldId="214748395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4195980196" sldId="214748395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1196581973" sldId="214748395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2.504" v="23"/>
          <pc:sldLayoutMkLst>
            <pc:docMk/>
            <pc:sldMasterMk cId="2319726577" sldId="2147483942"/>
            <pc:sldLayoutMk cId="349899141" sldId="2147483953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29:56.207" v="24"/>
        <pc:sldMasterMkLst>
          <pc:docMk/>
          <pc:sldMasterMk cId="2732311557" sldId="2147483954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2846845392" sldId="214748395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884611681" sldId="214748395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588261489" sldId="214748395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2915638269" sldId="214748395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4109130107" sldId="214748395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739251107" sldId="214748396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1747843992" sldId="214748396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3412155543" sldId="214748396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3337630516" sldId="214748396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1344875282" sldId="214748396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29:56.207" v="24"/>
          <pc:sldLayoutMkLst>
            <pc:docMk/>
            <pc:sldMasterMk cId="2732311557" sldId="2147483954"/>
            <pc:sldLayoutMk cId="2712808803" sldId="2147483965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30:02.348" v="25"/>
        <pc:sldMasterMkLst>
          <pc:docMk/>
          <pc:sldMasterMk cId="2027302284" sldId="2147483966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3478817503" sldId="214748396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4063993332" sldId="214748396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3617162242" sldId="214748396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158303763" sldId="214748397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1290092106" sldId="214748397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541431189" sldId="214748397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4232999451" sldId="214748397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1159194957" sldId="214748397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939931241" sldId="214748397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1129978673" sldId="214748397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3592222541" sldId="214748397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2288242279" sldId="214748397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248815539" sldId="214748397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2778547758" sldId="214748398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3223939462" sldId="214748398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164085694" sldId="214748398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2.348" v="25"/>
          <pc:sldLayoutMkLst>
            <pc:docMk/>
            <pc:sldMasterMk cId="2027302284" sldId="2147483966"/>
            <pc:sldLayoutMk cId="1062019082" sldId="2147483983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30:09.911" v="26"/>
        <pc:sldMasterMkLst>
          <pc:docMk/>
          <pc:sldMasterMk cId="2884125353" sldId="2147483984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592813662" sldId="214748398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4249781450" sldId="214748398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1616242451" sldId="214748398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607025144" sldId="214748398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2140870616" sldId="214748398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3089134970" sldId="214748399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3306074523" sldId="214748399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1406658319" sldId="214748399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4196700474" sldId="214748399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1529114231" sldId="214748399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1155884946" sldId="214748399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2216437934" sldId="214748399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2169792226" sldId="214748399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1319775065" sldId="214748399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1693249776" sldId="214748399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2288415697" sldId="214748400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09.911" v="26"/>
          <pc:sldLayoutMkLst>
            <pc:docMk/>
            <pc:sldMasterMk cId="2884125353" sldId="2147483984"/>
            <pc:sldLayoutMk cId="2842096606" sldId="2147484001"/>
          </pc:sldLayoutMkLst>
        </pc:sldLayoutChg>
      </pc:sldMasterChg>
      <pc:sldMasterChg chg="add del addSldLayout delSldLayout modSldLayout">
        <pc:chgData name="RAFAEL RODRIGUES SENDRETTE GOMES" userId="S::rafael.gomes58@fatec.sp.gov.br::17d7ecef-905b-4c26-8a0e-4533f266821c" providerId="AD" clId="Web-{B81EFCC2-844D-9C6A-8E9F-3A7960AF4A73}" dt="2025-04-07T03:30:16.348" v="27"/>
        <pc:sldMasterMkLst>
          <pc:docMk/>
          <pc:sldMasterMk cId="1300359479" sldId="2147484002"/>
        </pc:sldMasterMkLst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54911210" sldId="214748400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1699675847" sldId="214748400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2360184473" sldId="214748400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1376319509" sldId="214748400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971079472" sldId="214748400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936099067" sldId="214748400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606429547" sldId="2147484009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2178578935" sldId="2147484010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878673125" sldId="2147484011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2254899548" sldId="2147484012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3739277021" sldId="2147484013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1317006040" sldId="2147484014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1801718609" sldId="2147484015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3876485010" sldId="2147484016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2028520277" sldId="2147484017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2684555187" sldId="2147484018"/>
          </pc:sldLayoutMkLst>
        </pc:sldLayoutChg>
        <pc:sldLayoutChg chg="add del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300359479" sldId="2147484002"/>
            <pc:sldLayoutMk cId="2676334788" sldId="2147484019"/>
          </pc:sldLayoutMkLst>
        </pc:sldLayoutChg>
      </pc:sldMasterChg>
      <pc:sldMasterChg chg="add addSldLayout modSldLayout">
        <pc:chgData name="RAFAEL RODRIGUES SENDRETTE GOMES" userId="S::rafael.gomes58@fatec.sp.gov.br::17d7ecef-905b-4c26-8a0e-4533f266821c" providerId="AD" clId="Web-{B81EFCC2-844D-9C6A-8E9F-3A7960AF4A73}" dt="2025-04-07T03:30:16.348" v="27"/>
        <pc:sldMasterMkLst>
          <pc:docMk/>
          <pc:sldMasterMk cId="1031770558" sldId="2147484020"/>
        </pc:sldMasterMkLst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3408793851" sldId="2147484021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1559885449" sldId="2147484022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561192886" sldId="2147484023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2786255692" sldId="2147484024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3386076386" sldId="2147484025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3655073755" sldId="2147484026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2770309854" sldId="2147484027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15128775" sldId="2147484028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3134007482" sldId="2147484029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1542832389" sldId="2147484030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2270492955" sldId="2147484031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4272379151" sldId="2147484032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2754324834" sldId="2147484033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2569564833" sldId="2147484034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4150664337" sldId="2147484035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150436955" sldId="2147484036"/>
          </pc:sldLayoutMkLst>
        </pc:sldLayoutChg>
        <pc:sldLayoutChg chg="add mod replId">
          <pc:chgData name="RAFAEL RODRIGUES SENDRETTE GOMES" userId="S::rafael.gomes58@fatec.sp.gov.br::17d7ecef-905b-4c26-8a0e-4533f266821c" providerId="AD" clId="Web-{B81EFCC2-844D-9C6A-8E9F-3A7960AF4A73}" dt="2025-04-07T03:30:16.348" v="27"/>
          <pc:sldLayoutMkLst>
            <pc:docMk/>
            <pc:sldMasterMk cId="1031770558" sldId="2147484020"/>
            <pc:sldLayoutMk cId="2154932149" sldId="2147484037"/>
          </pc:sldLayoutMkLst>
        </pc:sldLayoutChg>
      </pc:sldMasterChg>
    </pc:docChg>
  </pc:docChgLst>
  <pc:docChgLst>
    <pc:chgData name="RAFAEL RODRIGUES SENDRETTE GOMES" userId="S::rafael.gomes58@fatec.sp.gov.br::17d7ecef-905b-4c26-8a0e-4533f266821c" providerId="AD" clId="Web-{4685E3F0-8F84-AE9E-7D19-91C3AA7BA91A}"/>
    <pc:docChg chg="modSld">
      <pc:chgData name="RAFAEL RODRIGUES SENDRETTE GOMES" userId="S::rafael.gomes58@fatec.sp.gov.br::17d7ecef-905b-4c26-8a0e-4533f266821c" providerId="AD" clId="Web-{4685E3F0-8F84-AE9E-7D19-91C3AA7BA91A}" dt="2025-04-05T17:40:41.876" v="36" actId="1076"/>
      <pc:docMkLst>
        <pc:docMk/>
      </pc:docMkLst>
      <pc:sldChg chg="modSp">
        <pc:chgData name="RAFAEL RODRIGUES SENDRETTE GOMES" userId="S::rafael.gomes58@fatec.sp.gov.br::17d7ecef-905b-4c26-8a0e-4533f266821c" providerId="AD" clId="Web-{4685E3F0-8F84-AE9E-7D19-91C3AA7BA91A}" dt="2025-04-05T17:40:41.876" v="36" actId="1076"/>
        <pc:sldMkLst>
          <pc:docMk/>
          <pc:sldMk cId="2210866551" sldId="256"/>
        </pc:sldMkLst>
        <pc:spChg chg="mod">
          <ac:chgData name="RAFAEL RODRIGUES SENDRETTE GOMES" userId="S::rafael.gomes58@fatec.sp.gov.br::17d7ecef-905b-4c26-8a0e-4533f266821c" providerId="AD" clId="Web-{4685E3F0-8F84-AE9E-7D19-91C3AA7BA91A}" dt="2025-04-05T17:40:41.876" v="36" actId="1076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RAFAEL RODRIGUES SENDRETTE GOMES" userId="S::rafael.gomes58@fatec.sp.gov.br::17d7ecef-905b-4c26-8a0e-4533f266821c" providerId="AD" clId="Web-{4685E3F0-8F84-AE9E-7D19-91C3AA7BA91A}" dt="2025-04-05T17:40:34.564" v="31" actId="1076"/>
          <ac:spMkLst>
            <pc:docMk/>
            <pc:sldMk cId="2210866551" sldId="256"/>
            <ac:spMk id="3" creationId="{00000000-0000-0000-0000-000000000000}"/>
          </ac:spMkLst>
        </pc:spChg>
      </pc:sldChg>
    </pc:docChg>
  </pc:docChgLst>
  <pc:docChgLst>
    <pc:chgData name="RAFAEL RODRIGUES SENDRETTE GOMES" userId="S::rafael.gomes58@fatec.sp.gov.br::17d7ecef-905b-4c26-8a0e-4533f266821c" providerId="AD" clId="Web-{84A0D98C-B620-D502-6E9B-5F8FD63AB5EF}"/>
    <pc:docChg chg="addSld modSld">
      <pc:chgData name="RAFAEL RODRIGUES SENDRETTE GOMES" userId="S::rafael.gomes58@fatec.sp.gov.br::17d7ecef-905b-4c26-8a0e-4533f266821c" providerId="AD" clId="Web-{84A0D98C-B620-D502-6E9B-5F8FD63AB5EF}" dt="2025-04-07T19:22:13.597" v="206" actId="14100"/>
      <pc:docMkLst>
        <pc:docMk/>
      </pc:docMkLst>
      <pc:sldChg chg="addSp delSp modSp modTransition">
        <pc:chgData name="RAFAEL RODRIGUES SENDRETTE GOMES" userId="S::rafael.gomes58@fatec.sp.gov.br::17d7ecef-905b-4c26-8a0e-4533f266821c" providerId="AD" clId="Web-{84A0D98C-B620-D502-6E9B-5F8FD63AB5EF}" dt="2025-04-07T19:19:03.597" v="174"/>
        <pc:sldMkLst>
          <pc:docMk/>
          <pc:sldMk cId="2210866551" sldId="256"/>
        </pc:sldMkLst>
        <pc:picChg chg="add">
          <ac:chgData name="RAFAEL RODRIGUES SENDRETTE GOMES" userId="S::rafael.gomes58@fatec.sp.gov.br::17d7ecef-905b-4c26-8a0e-4533f266821c" providerId="AD" clId="Web-{84A0D98C-B620-D502-6E9B-5F8FD63AB5EF}" dt="2025-04-07T19:19:03.597" v="174"/>
          <ac:picMkLst>
            <pc:docMk/>
            <pc:sldMk cId="2210866551" sldId="256"/>
            <ac:picMk id="4" creationId="{2F902903-B894-8229-01ED-E69DAF284845}"/>
          </ac:picMkLst>
        </pc:picChg>
        <pc:picChg chg="del mod">
          <ac:chgData name="RAFAEL RODRIGUES SENDRETTE GOMES" userId="S::rafael.gomes58@fatec.sp.gov.br::17d7ecef-905b-4c26-8a0e-4533f266821c" providerId="AD" clId="Web-{84A0D98C-B620-D502-6E9B-5F8FD63AB5EF}" dt="2025-04-07T19:19:03.253" v="173"/>
          <ac:picMkLst>
            <pc:docMk/>
            <pc:sldMk cId="2210866551" sldId="256"/>
            <ac:picMk id="6" creationId="{85B8A99F-AF3A-C296-7334-508D5F6F6F21}"/>
          </ac:picMkLst>
        </pc:picChg>
      </pc:sldChg>
      <pc:sldChg chg="addSp modSp modTransition">
        <pc:chgData name="RAFAEL RODRIGUES SENDRETTE GOMES" userId="S::rafael.gomes58@fatec.sp.gov.br::17d7ecef-905b-4c26-8a0e-4533f266821c" providerId="AD" clId="Web-{84A0D98C-B620-D502-6E9B-5F8FD63AB5EF}" dt="2025-04-07T19:21:05.154" v="196"/>
        <pc:sldMkLst>
          <pc:docMk/>
          <pc:sldMk cId="3663235502" sldId="257"/>
        </pc:sldMkLst>
        <pc:picChg chg="add mod">
          <ac:chgData name="RAFAEL RODRIGUES SENDRETTE GOMES" userId="S::rafael.gomes58@fatec.sp.gov.br::17d7ecef-905b-4c26-8a0e-4533f266821c" providerId="AD" clId="Web-{84A0D98C-B620-D502-6E9B-5F8FD63AB5EF}" dt="2025-04-07T19:21:05.154" v="196"/>
          <ac:picMkLst>
            <pc:docMk/>
            <pc:sldMk cId="3663235502" sldId="257"/>
            <ac:picMk id="5" creationId="{423CA418-0775-58B6-2894-2BACFE9EE2F1}"/>
          </ac:picMkLst>
        </pc:picChg>
      </pc:sldChg>
      <pc:sldChg chg="addSp modSp modTransition">
        <pc:chgData name="RAFAEL RODRIGUES SENDRETTE GOMES" userId="S::rafael.gomes58@fatec.sp.gov.br::17d7ecef-905b-4c26-8a0e-4533f266821c" providerId="AD" clId="Web-{84A0D98C-B620-D502-6E9B-5F8FD63AB5EF}" dt="2025-04-07T19:21:24.608" v="201" actId="1076"/>
        <pc:sldMkLst>
          <pc:docMk/>
          <pc:sldMk cId="3946041748" sldId="258"/>
        </pc:sldMkLst>
        <pc:spChg chg="mod">
          <ac:chgData name="RAFAEL RODRIGUES SENDRETTE GOMES" userId="S::rafael.gomes58@fatec.sp.gov.br::17d7ecef-905b-4c26-8a0e-4533f266821c" providerId="AD" clId="Web-{84A0D98C-B620-D502-6E9B-5F8FD63AB5EF}" dt="2025-04-07T19:21:19.702" v="200" actId="1076"/>
          <ac:spMkLst>
            <pc:docMk/>
            <pc:sldMk cId="3946041748" sldId="258"/>
            <ac:spMk id="2" creationId="{EDE9846B-C95A-8EAE-50FA-2935D8334E7D}"/>
          </ac:spMkLst>
        </pc:spChg>
        <pc:picChg chg="add mod">
          <ac:chgData name="RAFAEL RODRIGUES SENDRETTE GOMES" userId="S::rafael.gomes58@fatec.sp.gov.br::17d7ecef-905b-4c26-8a0e-4533f266821c" providerId="AD" clId="Web-{84A0D98C-B620-D502-6E9B-5F8FD63AB5EF}" dt="2025-04-07T19:21:24.608" v="201" actId="1076"/>
          <ac:picMkLst>
            <pc:docMk/>
            <pc:sldMk cId="3946041748" sldId="258"/>
            <ac:picMk id="6" creationId="{2C1B0EE3-1F1B-ADB7-A8D0-F5683A107F3E}"/>
          </ac:picMkLst>
        </pc:picChg>
      </pc:sldChg>
      <pc:sldChg chg="addSp modSp modTransition">
        <pc:chgData name="RAFAEL RODRIGUES SENDRETTE GOMES" userId="S::rafael.gomes58@fatec.sp.gov.br::17d7ecef-905b-4c26-8a0e-4533f266821c" providerId="AD" clId="Web-{84A0D98C-B620-D502-6E9B-5F8FD63AB5EF}" dt="2025-04-07T19:22:13.597" v="206" actId="14100"/>
        <pc:sldMkLst>
          <pc:docMk/>
          <pc:sldMk cId="1095945918" sldId="259"/>
        </pc:sldMkLst>
        <pc:spChg chg="mod">
          <ac:chgData name="RAFAEL RODRIGUES SENDRETTE GOMES" userId="S::rafael.gomes58@fatec.sp.gov.br::17d7ecef-905b-4c26-8a0e-4533f266821c" providerId="AD" clId="Web-{84A0D98C-B620-D502-6E9B-5F8FD63AB5EF}" dt="2025-04-07T19:03:05.739" v="3" actId="1076"/>
          <ac:spMkLst>
            <pc:docMk/>
            <pc:sldMk cId="1095945918" sldId="259"/>
            <ac:spMk id="9" creationId="{7BC0D492-E2C9-C74A-9735-F1CFCABB3DFA}"/>
          </ac:spMkLst>
        </pc:spChg>
        <pc:picChg chg="add mod">
          <ac:chgData name="RAFAEL RODRIGUES SENDRETTE GOMES" userId="S::rafael.gomes58@fatec.sp.gov.br::17d7ecef-905b-4c26-8a0e-4533f266821c" providerId="AD" clId="Web-{84A0D98C-B620-D502-6E9B-5F8FD63AB5EF}" dt="2025-04-07T19:22:13.597" v="206" actId="14100"/>
          <ac:picMkLst>
            <pc:docMk/>
            <pc:sldMk cId="1095945918" sldId="259"/>
            <ac:picMk id="3" creationId="{E733DD9F-D41A-19B3-77C9-A76C6331EB1B}"/>
          </ac:picMkLst>
        </pc:picChg>
      </pc:sldChg>
      <pc:sldChg chg="modTransition">
        <pc:chgData name="RAFAEL RODRIGUES SENDRETTE GOMES" userId="S::rafael.gomes58@fatec.sp.gov.br::17d7ecef-905b-4c26-8a0e-4533f266821c" providerId="AD" clId="Web-{84A0D98C-B620-D502-6E9B-5F8FD63AB5EF}" dt="2025-04-07T19:10:30.774" v="108"/>
        <pc:sldMkLst>
          <pc:docMk/>
          <pc:sldMk cId="1204121937" sldId="260"/>
        </pc:sldMkLst>
      </pc:sldChg>
      <pc:sldChg chg="modTransition">
        <pc:chgData name="RAFAEL RODRIGUES SENDRETTE GOMES" userId="S::rafael.gomes58@fatec.sp.gov.br::17d7ecef-905b-4c26-8a0e-4533f266821c" providerId="AD" clId="Web-{84A0D98C-B620-D502-6E9B-5F8FD63AB5EF}" dt="2025-04-07T19:10:31.962" v="109"/>
        <pc:sldMkLst>
          <pc:docMk/>
          <pc:sldMk cId="3709968768" sldId="261"/>
        </pc:sldMkLst>
      </pc:sldChg>
      <pc:sldChg chg="addSp modSp modTransition">
        <pc:chgData name="RAFAEL RODRIGUES SENDRETTE GOMES" userId="S::rafael.gomes58@fatec.sp.gov.br::17d7ecef-905b-4c26-8a0e-4533f266821c" providerId="AD" clId="Web-{84A0D98C-B620-D502-6E9B-5F8FD63AB5EF}" dt="2025-04-07T19:20:40.073" v="187" actId="1076"/>
        <pc:sldMkLst>
          <pc:docMk/>
          <pc:sldMk cId="2092197359" sldId="262"/>
        </pc:sldMkLst>
        <pc:picChg chg="add mod">
          <ac:chgData name="RAFAEL RODRIGUES SENDRETTE GOMES" userId="S::rafael.gomes58@fatec.sp.gov.br::17d7ecef-905b-4c26-8a0e-4533f266821c" providerId="AD" clId="Web-{84A0D98C-B620-D502-6E9B-5F8FD63AB5EF}" dt="2025-04-07T19:20:40.073" v="187" actId="1076"/>
          <ac:picMkLst>
            <pc:docMk/>
            <pc:sldMk cId="2092197359" sldId="262"/>
            <ac:picMk id="4" creationId="{550987BC-1DF9-3631-3CA2-F1A27B6E36A7}"/>
          </ac:picMkLst>
        </pc:picChg>
        <pc:picChg chg="mod">
          <ac:chgData name="RAFAEL RODRIGUES SENDRETTE GOMES" userId="S::rafael.gomes58@fatec.sp.gov.br::17d7ecef-905b-4c26-8a0e-4533f266821c" providerId="AD" clId="Web-{84A0D98C-B620-D502-6E9B-5F8FD63AB5EF}" dt="2025-04-07T19:18:33.063" v="167" actId="1076"/>
          <ac:picMkLst>
            <pc:docMk/>
            <pc:sldMk cId="2092197359" sldId="262"/>
            <ac:picMk id="5" creationId="{654F5591-C341-5494-C58A-E90CB6D33DEE}"/>
          </ac:picMkLst>
        </pc:picChg>
      </pc:sldChg>
      <pc:sldChg chg="addSp delSp modSp new mod modTransition setBg">
        <pc:chgData name="RAFAEL RODRIGUES SENDRETTE GOMES" userId="S::rafael.gomes58@fatec.sp.gov.br::17d7ecef-905b-4c26-8a0e-4533f266821c" providerId="AD" clId="Web-{84A0D98C-B620-D502-6E9B-5F8FD63AB5EF}" dt="2025-04-07T19:19:59.508" v="182" actId="1076"/>
        <pc:sldMkLst>
          <pc:docMk/>
          <pc:sldMk cId="2884699465" sldId="263"/>
        </pc:sldMkLst>
        <pc:spChg chg="add del mod">
          <ac:chgData name="RAFAEL RODRIGUES SENDRETTE GOMES" userId="S::rafael.gomes58@fatec.sp.gov.br::17d7ecef-905b-4c26-8a0e-4533f266821c" providerId="AD" clId="Web-{84A0D98C-B620-D502-6E9B-5F8FD63AB5EF}" dt="2025-04-07T19:04:45.153" v="28"/>
          <ac:spMkLst>
            <pc:docMk/>
            <pc:sldMk cId="2884699465" sldId="263"/>
            <ac:spMk id="2" creationId="{B3798CBD-DEF5-E6BC-8AE3-AECBF99B7B93}"/>
          </ac:spMkLst>
        </pc:spChg>
        <pc:spChg chg="add del">
          <ac:chgData name="RAFAEL RODRIGUES SENDRETTE GOMES" userId="S::rafael.gomes58@fatec.sp.gov.br::17d7ecef-905b-4c26-8a0e-4533f266821c" providerId="AD" clId="Web-{84A0D98C-B620-D502-6E9B-5F8FD63AB5EF}" dt="2025-04-07T19:03:53.852" v="7"/>
          <ac:spMkLst>
            <pc:docMk/>
            <pc:sldMk cId="2884699465" sldId="263"/>
            <ac:spMk id="3" creationId="{AE28CDA6-7251-8F57-A119-151FB76EAAB0}"/>
          </ac:spMkLst>
        </pc:spChg>
        <pc:spChg chg="add del mod">
          <ac:chgData name="RAFAEL RODRIGUES SENDRETTE GOMES" userId="S::rafael.gomes58@fatec.sp.gov.br::17d7ecef-905b-4c26-8a0e-4533f266821c" providerId="AD" clId="Web-{84A0D98C-B620-D502-6E9B-5F8FD63AB5EF}" dt="2025-04-07T19:19:59.508" v="182" actId="1076"/>
          <ac:spMkLst>
            <pc:docMk/>
            <pc:sldMk cId="2884699465" sldId="263"/>
            <ac:spMk id="5" creationId="{CE0A565B-B6F0-0F40-8BD7-8E67DABDE9CB}"/>
          </ac:spMkLst>
        </pc:spChg>
        <pc:spChg chg="add del mod">
          <ac:chgData name="RAFAEL RODRIGUES SENDRETTE GOMES" userId="S::rafael.gomes58@fatec.sp.gov.br::17d7ecef-905b-4c26-8a0e-4533f266821c" providerId="AD" clId="Web-{84A0D98C-B620-D502-6E9B-5F8FD63AB5EF}" dt="2025-04-07T19:04:27.183" v="19"/>
          <ac:spMkLst>
            <pc:docMk/>
            <pc:sldMk cId="2884699465" sldId="263"/>
            <ac:spMk id="7" creationId="{17DEB6A6-81E7-BD09-3E3D-6142BE887ACF}"/>
          </ac:spMkLst>
        </pc:spChg>
        <pc:spChg chg="add">
          <ac:chgData name="RAFAEL RODRIGUES SENDRETTE GOMES" userId="S::rafael.gomes58@fatec.sp.gov.br::17d7ecef-905b-4c26-8a0e-4533f266821c" providerId="AD" clId="Web-{84A0D98C-B620-D502-6E9B-5F8FD63AB5EF}" dt="2025-04-07T19:03:53.852" v="7"/>
          <ac:spMkLst>
            <pc:docMk/>
            <pc:sldMk cId="2884699465" sldId="263"/>
            <ac:spMk id="10" creationId="{7ED3A13C-2CCC-4715-A54F-87795E0CED50}"/>
          </ac:spMkLst>
        </pc:spChg>
        <pc:spChg chg="add del">
          <ac:chgData name="RAFAEL RODRIGUES SENDRETTE GOMES" userId="S::rafael.gomes58@fatec.sp.gov.br::17d7ecef-905b-4c26-8a0e-4533f266821c" providerId="AD" clId="Web-{84A0D98C-B620-D502-6E9B-5F8FD63AB5EF}" dt="2025-04-07T19:03:53.836" v="6"/>
          <ac:spMkLst>
            <pc:docMk/>
            <pc:sldMk cId="2884699465" sldId="263"/>
            <ac:spMk id="16" creationId="{15655827-B42D-4180-88D3-D83F25E4BD1C}"/>
          </ac:spMkLst>
        </pc:spChg>
        <pc:spChg chg="add del">
          <ac:chgData name="RAFAEL RODRIGUES SENDRETTE GOMES" userId="S::rafael.gomes58@fatec.sp.gov.br::17d7ecef-905b-4c26-8a0e-4533f266821c" providerId="AD" clId="Web-{84A0D98C-B620-D502-6E9B-5F8FD63AB5EF}" dt="2025-04-07T19:03:53.836" v="6"/>
          <ac:spMkLst>
            <pc:docMk/>
            <pc:sldMk cId="2884699465" sldId="263"/>
            <ac:spMk id="18" creationId="{24ACCB06-563C-4ADE-B4D6-1FE9F723C7D9}"/>
          </ac:spMkLst>
        </pc:spChg>
        <pc:spChg chg="add del">
          <ac:chgData name="RAFAEL RODRIGUES SENDRETTE GOMES" userId="S::rafael.gomes58@fatec.sp.gov.br::17d7ecef-905b-4c26-8a0e-4533f266821c" providerId="AD" clId="Web-{84A0D98C-B620-D502-6E9B-5F8FD63AB5EF}" dt="2025-04-07T19:03:53.836" v="6"/>
          <ac:spMkLst>
            <pc:docMk/>
            <pc:sldMk cId="2884699465" sldId="263"/>
            <ac:spMk id="20" creationId="{40761ECD-D92B-46AE-82CA-640023D282F9}"/>
          </ac:spMkLst>
        </pc:spChg>
        <pc:spChg chg="add del">
          <ac:chgData name="RAFAEL RODRIGUES SENDRETTE GOMES" userId="S::rafael.gomes58@fatec.sp.gov.br::17d7ecef-905b-4c26-8a0e-4533f266821c" providerId="AD" clId="Web-{84A0D98C-B620-D502-6E9B-5F8FD63AB5EF}" dt="2025-04-07T19:03:53.836" v="6"/>
          <ac:spMkLst>
            <pc:docMk/>
            <pc:sldMk cId="2884699465" sldId="263"/>
            <ac:spMk id="22" creationId="{9A928607-C55C-40FD-B2DF-6CD6A7226A71}"/>
          </ac:spMkLst>
        </pc:spChg>
        <pc:spChg chg="add del">
          <ac:chgData name="RAFAEL RODRIGUES SENDRETTE GOMES" userId="S::rafael.gomes58@fatec.sp.gov.br::17d7ecef-905b-4c26-8a0e-4533f266821c" providerId="AD" clId="Web-{84A0D98C-B620-D502-6E9B-5F8FD63AB5EF}" dt="2025-04-07T19:03:53.836" v="6"/>
          <ac:spMkLst>
            <pc:docMk/>
            <pc:sldMk cId="2884699465" sldId="263"/>
            <ac:spMk id="24" creationId="{400A20C1-29A4-43E0-AB15-7931F76F8C2D}"/>
          </ac:spMkLst>
        </pc:spChg>
        <pc:spChg chg="add del">
          <ac:chgData name="RAFAEL RODRIGUES SENDRETTE GOMES" userId="S::rafael.gomes58@fatec.sp.gov.br::17d7ecef-905b-4c26-8a0e-4533f266821c" providerId="AD" clId="Web-{84A0D98C-B620-D502-6E9B-5F8FD63AB5EF}" dt="2025-04-07T19:04:27.183" v="18"/>
          <ac:spMkLst>
            <pc:docMk/>
            <pc:sldMk cId="2884699465" sldId="263"/>
            <ac:spMk id="26" creationId="{DE47280D-9DF4-4EC0-870E-F5799F7AD3CE}"/>
          </ac:spMkLst>
        </pc:spChg>
        <pc:spChg chg="add del mod">
          <ac:chgData name="RAFAEL RODRIGUES SENDRETTE GOMES" userId="S::rafael.gomes58@fatec.sp.gov.br::17d7ecef-905b-4c26-8a0e-4533f266821c" providerId="AD" clId="Web-{84A0D98C-B620-D502-6E9B-5F8FD63AB5EF}" dt="2025-04-07T19:16:10.427" v="155" actId="20577"/>
          <ac:spMkLst>
            <pc:docMk/>
            <pc:sldMk cId="2884699465" sldId="263"/>
            <ac:spMk id="29" creationId="{AE28CDA6-7251-8F57-A119-151FB76EAAB0}"/>
          </ac:spMkLst>
        </pc:spChg>
        <pc:spChg chg="add del mod">
          <ac:chgData name="RAFAEL RODRIGUES SENDRETTE GOMES" userId="S::rafael.gomes58@fatec.sp.gov.br::17d7ecef-905b-4c26-8a0e-4533f266821c" providerId="AD" clId="Web-{84A0D98C-B620-D502-6E9B-5F8FD63AB5EF}" dt="2025-04-07T19:16:03.332" v="144"/>
          <ac:spMkLst>
            <pc:docMk/>
            <pc:sldMk cId="2884699465" sldId="263"/>
            <ac:spMk id="38" creationId="{BABD0D13-9F1E-4872-D271-E0E02CFEDBA5}"/>
          </ac:spMkLst>
        </pc:spChg>
        <pc:grpChg chg="add del">
          <ac:chgData name="RAFAEL RODRIGUES SENDRETTE GOMES" userId="S::rafael.gomes58@fatec.sp.gov.br::17d7ecef-905b-4c26-8a0e-4533f266821c" providerId="AD" clId="Web-{84A0D98C-B620-D502-6E9B-5F8FD63AB5EF}" dt="2025-04-07T19:03:53.836" v="6"/>
          <ac:grpSpMkLst>
            <pc:docMk/>
            <pc:sldMk cId="2884699465" sldId="263"/>
            <ac:grpSpMk id="8" creationId="{E9D059B6-ADD8-488A-B346-63289E90D13F}"/>
          </ac:grpSpMkLst>
        </pc:grpChg>
        <pc:grpChg chg="add">
          <ac:chgData name="RAFAEL RODRIGUES SENDRETTE GOMES" userId="S::rafael.gomes58@fatec.sp.gov.br::17d7ecef-905b-4c26-8a0e-4533f266821c" providerId="AD" clId="Web-{84A0D98C-B620-D502-6E9B-5F8FD63AB5EF}" dt="2025-04-07T19:03:53.852" v="7"/>
          <ac:grpSpMkLst>
            <pc:docMk/>
            <pc:sldMk cId="2884699465" sldId="263"/>
            <ac:grpSpMk id="12" creationId="{FB6C0892-83F6-4C98-B806-06627C732547}"/>
          </ac:grpSpMkLst>
        </pc:grpChg>
        <pc:picChg chg="add del">
          <ac:chgData name="RAFAEL RODRIGUES SENDRETTE GOMES" userId="S::rafael.gomes58@fatec.sp.gov.br::17d7ecef-905b-4c26-8a0e-4533f266821c" providerId="AD" clId="Web-{84A0D98C-B620-D502-6E9B-5F8FD63AB5EF}" dt="2025-04-07T19:16:35.226" v="156"/>
          <ac:picMkLst>
            <pc:docMk/>
            <pc:sldMk cId="2884699465" sldId="263"/>
            <ac:picMk id="21" creationId="{D28A8D7B-D679-B944-DC9C-B20A8C9605F0}"/>
          </ac:picMkLst>
        </pc:picChg>
        <pc:picChg chg="add">
          <ac:chgData name="RAFAEL RODRIGUES SENDRETTE GOMES" userId="S::rafael.gomes58@fatec.sp.gov.br::17d7ecef-905b-4c26-8a0e-4533f266821c" providerId="AD" clId="Web-{84A0D98C-B620-D502-6E9B-5F8FD63AB5EF}" dt="2025-04-07T19:05:08.936" v="35"/>
          <ac:picMkLst>
            <pc:docMk/>
            <pc:sldMk cId="2884699465" sldId="263"/>
            <ac:picMk id="25" creationId="{32ECA17A-F97E-E72E-120C-AF5A00515EFA}"/>
          </ac:picMkLst>
        </pc:picChg>
        <pc:picChg chg="add mod">
          <ac:chgData name="RAFAEL RODRIGUES SENDRETTE GOMES" userId="S::rafael.gomes58@fatec.sp.gov.br::17d7ecef-905b-4c26-8a0e-4533f266821c" providerId="AD" clId="Web-{84A0D98C-B620-D502-6E9B-5F8FD63AB5EF}" dt="2025-04-07T19:19:51.835" v="181" actId="1076"/>
          <ac:picMkLst>
            <pc:docMk/>
            <pc:sldMk cId="2884699465" sldId="263"/>
            <ac:picMk id="30" creationId="{341124A9-A1BE-9F3A-42ED-4AD2DB9520C4}"/>
          </ac:picMkLst>
        </pc:picChg>
        <pc:picChg chg="add mod">
          <ac:chgData name="RAFAEL RODRIGUES SENDRETTE GOMES" userId="S::rafael.gomes58@fatec.sp.gov.br::17d7ecef-905b-4c26-8a0e-4533f266821c" providerId="AD" clId="Web-{84A0D98C-B620-D502-6E9B-5F8FD63AB5EF}" dt="2025-04-07T19:14:30.278" v="132" actId="1076"/>
          <ac:picMkLst>
            <pc:docMk/>
            <pc:sldMk cId="2884699465" sldId="263"/>
            <ac:picMk id="31" creationId="{498A2A96-057C-54D7-C36A-378E7E468A53}"/>
          </ac:picMkLst>
        </pc:picChg>
        <pc:picChg chg="add del mod">
          <ac:chgData name="RAFAEL RODRIGUES SENDRETTE GOMES" userId="S::rafael.gomes58@fatec.sp.gov.br::17d7ecef-905b-4c26-8a0e-4533f266821c" providerId="AD" clId="Web-{84A0D98C-B620-D502-6E9B-5F8FD63AB5EF}" dt="2025-04-07T19:12:47.410" v="119"/>
          <ac:picMkLst>
            <pc:docMk/>
            <pc:sldMk cId="2884699465" sldId="263"/>
            <ac:picMk id="32" creationId="{0DCCD743-722A-2AE9-B3BD-FFC2F338993B}"/>
          </ac:picMkLst>
        </pc:picChg>
        <pc:picChg chg="add mod">
          <ac:chgData name="RAFAEL RODRIGUES SENDRETTE GOMES" userId="S::rafael.gomes58@fatec.sp.gov.br::17d7ecef-905b-4c26-8a0e-4533f266821c" providerId="AD" clId="Web-{84A0D98C-B620-D502-6E9B-5F8FD63AB5EF}" dt="2025-04-07T19:15:04.984" v="138" actId="1076"/>
          <ac:picMkLst>
            <pc:docMk/>
            <pc:sldMk cId="2884699465" sldId="263"/>
            <ac:picMk id="33" creationId="{29AE0FAA-92C7-58D6-8DAB-5D6E31C221BB}"/>
          </ac:picMkLst>
        </pc:picChg>
        <pc:picChg chg="add mod">
          <ac:chgData name="RAFAEL RODRIGUES SENDRETTE GOMES" userId="S::rafael.gomes58@fatec.sp.gov.br::17d7ecef-905b-4c26-8a0e-4533f266821c" providerId="AD" clId="Web-{84A0D98C-B620-D502-6E9B-5F8FD63AB5EF}" dt="2025-04-07T19:14:18.105" v="130" actId="1076"/>
          <ac:picMkLst>
            <pc:docMk/>
            <pc:sldMk cId="2884699465" sldId="263"/>
            <ac:picMk id="34" creationId="{0CEDCFA7-0187-AA43-420D-CCAED98D6D0A}"/>
          </ac:picMkLst>
        </pc:picChg>
        <pc:picChg chg="add mod">
          <ac:chgData name="RAFAEL RODRIGUES SENDRETTE GOMES" userId="S::rafael.gomes58@fatec.sp.gov.br::17d7ecef-905b-4c26-8a0e-4533f266821c" providerId="AD" clId="Web-{84A0D98C-B620-D502-6E9B-5F8FD63AB5EF}" dt="2025-04-07T19:14:51.358" v="135" actId="1076"/>
          <ac:picMkLst>
            <pc:docMk/>
            <pc:sldMk cId="2884699465" sldId="263"/>
            <ac:picMk id="35" creationId="{8488D15B-CAE6-BC69-3FAB-F4C0AF92D2C0}"/>
          </ac:picMkLst>
        </pc:picChg>
        <pc:picChg chg="add mod">
          <ac:chgData name="RAFAEL RODRIGUES SENDRETTE GOMES" userId="S::rafael.gomes58@fatec.sp.gov.br::17d7ecef-905b-4c26-8a0e-4533f266821c" providerId="AD" clId="Web-{84A0D98C-B620-D502-6E9B-5F8FD63AB5EF}" dt="2025-04-07T19:15:48.503" v="142" actId="1076"/>
          <ac:picMkLst>
            <pc:docMk/>
            <pc:sldMk cId="2884699465" sldId="263"/>
            <ac:picMk id="36" creationId="{5E0AD36E-4900-625F-75CB-4592C904C32F}"/>
          </ac:picMkLst>
        </pc:picChg>
        <pc:picChg chg="add del mod">
          <ac:chgData name="RAFAEL RODRIGUES SENDRETTE GOMES" userId="S::rafael.gomes58@fatec.sp.gov.br::17d7ecef-905b-4c26-8a0e-4533f266821c" providerId="AD" clId="Web-{84A0D98C-B620-D502-6E9B-5F8FD63AB5EF}" dt="2025-04-07T19:18:37.220" v="168"/>
          <ac:picMkLst>
            <pc:docMk/>
            <pc:sldMk cId="2884699465" sldId="263"/>
            <ac:picMk id="40" creationId="{1459365E-0E71-0919-6403-2A91E30B4171}"/>
          </ac:picMkLst>
        </pc:picChg>
        <pc:picChg chg="add mod">
          <ac:chgData name="RAFAEL RODRIGUES SENDRETTE GOMES" userId="S::rafael.gomes58@fatec.sp.gov.br::17d7ecef-905b-4c26-8a0e-4533f266821c" providerId="AD" clId="Web-{84A0D98C-B620-D502-6E9B-5F8FD63AB5EF}" dt="2025-04-07T19:18:56.409" v="172"/>
          <ac:picMkLst>
            <pc:docMk/>
            <pc:sldMk cId="2884699465" sldId="263"/>
            <ac:picMk id="42" creationId="{E2CB29CA-8F2B-C829-A62F-CBE7B9CED50E}"/>
          </ac:picMkLst>
        </pc:picChg>
      </pc:sldChg>
    </pc:docChg>
  </pc:docChgLst>
  <pc:docChgLst>
    <pc:chgData name="LUCAS GABRIEL SOARES DIAS" userId="S::lucas.dias63@fatec.sp.gov.br::151791b3-ed53-45c5-989b-9b2cbabb73e6" providerId="AD" clId="Web-{96AFD014-FCF7-5F8C-9FB2-B67B341AD9C0}"/>
    <pc:docChg chg="addSld modSld">
      <pc:chgData name="LUCAS GABRIEL SOARES DIAS" userId="S::lucas.dias63@fatec.sp.gov.br::151791b3-ed53-45c5-989b-9b2cbabb73e6" providerId="AD" clId="Web-{96AFD014-FCF7-5F8C-9FB2-B67B341AD9C0}" dt="2025-04-04T20:01:27.491" v="62" actId="1076"/>
      <pc:docMkLst>
        <pc:docMk/>
      </pc:docMkLst>
      <pc:sldChg chg="modSp">
        <pc:chgData name="LUCAS GABRIEL SOARES DIAS" userId="S::lucas.dias63@fatec.sp.gov.br::151791b3-ed53-45c5-989b-9b2cbabb73e6" providerId="AD" clId="Web-{96AFD014-FCF7-5F8C-9FB2-B67B341AD9C0}" dt="2025-04-04T19:56:19.232" v="21" actId="20577"/>
        <pc:sldMkLst>
          <pc:docMk/>
          <pc:sldMk cId="2210866551" sldId="256"/>
        </pc:sldMkLst>
        <pc:spChg chg="mod">
          <ac:chgData name="LUCAS GABRIEL SOARES DIAS" userId="S::lucas.dias63@fatec.sp.gov.br::151791b3-ed53-45c5-989b-9b2cbabb73e6" providerId="AD" clId="Web-{96AFD014-FCF7-5F8C-9FB2-B67B341AD9C0}" dt="2025-04-04T19:55:53.651" v="5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LUCAS GABRIEL SOARES DIAS" userId="S::lucas.dias63@fatec.sp.gov.br::151791b3-ed53-45c5-989b-9b2cbabb73e6" providerId="AD" clId="Web-{96AFD014-FCF7-5F8C-9FB2-B67B341AD9C0}" dt="2025-04-04T19:56:19.232" v="21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modSp new">
        <pc:chgData name="LUCAS GABRIEL SOARES DIAS" userId="S::lucas.dias63@fatec.sp.gov.br::151791b3-ed53-45c5-989b-9b2cbabb73e6" providerId="AD" clId="Web-{96AFD014-FCF7-5F8C-9FB2-B67B341AD9C0}" dt="2025-04-04T19:56:40.315" v="27" actId="20577"/>
        <pc:sldMkLst>
          <pc:docMk/>
          <pc:sldMk cId="3663235502" sldId="257"/>
        </pc:sldMkLst>
        <pc:spChg chg="mod">
          <ac:chgData name="LUCAS GABRIEL SOARES DIAS" userId="S::lucas.dias63@fatec.sp.gov.br::151791b3-ed53-45c5-989b-9b2cbabb73e6" providerId="AD" clId="Web-{96AFD014-FCF7-5F8C-9FB2-B67B341AD9C0}" dt="2025-04-04T19:56:40.315" v="27" actId="20577"/>
          <ac:spMkLst>
            <pc:docMk/>
            <pc:sldMk cId="3663235502" sldId="257"/>
            <ac:spMk id="2" creationId="{C6A7C7CA-A102-0A6D-10E1-CE9273B67EF7}"/>
          </ac:spMkLst>
        </pc:spChg>
      </pc:sldChg>
      <pc:sldChg chg="addSp delSp modSp new">
        <pc:chgData name="LUCAS GABRIEL SOARES DIAS" userId="S::lucas.dias63@fatec.sp.gov.br::151791b3-ed53-45c5-989b-9b2cbabb73e6" providerId="AD" clId="Web-{96AFD014-FCF7-5F8C-9FB2-B67B341AD9C0}" dt="2025-04-04T20:00:50.378" v="49" actId="1076"/>
        <pc:sldMkLst>
          <pc:docMk/>
          <pc:sldMk cId="3946041748" sldId="258"/>
        </pc:sldMkLst>
        <pc:spChg chg="mod">
          <ac:chgData name="LUCAS GABRIEL SOARES DIAS" userId="S::lucas.dias63@fatec.sp.gov.br::151791b3-ed53-45c5-989b-9b2cbabb73e6" providerId="AD" clId="Web-{96AFD014-FCF7-5F8C-9FB2-B67B341AD9C0}" dt="2025-04-04T19:59:33.247" v="40" actId="20577"/>
          <ac:spMkLst>
            <pc:docMk/>
            <pc:sldMk cId="3946041748" sldId="258"/>
            <ac:spMk id="2" creationId="{EDE9846B-C95A-8EAE-50FA-2935D8334E7D}"/>
          </ac:spMkLst>
        </pc:spChg>
        <pc:spChg chg="del">
          <ac:chgData name="LUCAS GABRIEL SOARES DIAS" userId="S::lucas.dias63@fatec.sp.gov.br::151791b3-ed53-45c5-989b-9b2cbabb73e6" providerId="AD" clId="Web-{96AFD014-FCF7-5F8C-9FB2-B67B341AD9C0}" dt="2025-04-04T20:00:00.156" v="41"/>
          <ac:spMkLst>
            <pc:docMk/>
            <pc:sldMk cId="3946041748" sldId="258"/>
            <ac:spMk id="3" creationId="{DCB9A8C4-14BF-B853-BFA6-DE2A35C8A0EF}"/>
          </ac:spMkLst>
        </pc:spChg>
        <pc:picChg chg="add mod ord">
          <ac:chgData name="LUCAS GABRIEL SOARES DIAS" userId="S::lucas.dias63@fatec.sp.gov.br::151791b3-ed53-45c5-989b-9b2cbabb73e6" providerId="AD" clId="Web-{96AFD014-FCF7-5F8C-9FB2-B67B341AD9C0}" dt="2025-04-04T20:00:06.219" v="43" actId="14100"/>
          <ac:picMkLst>
            <pc:docMk/>
            <pc:sldMk cId="3946041748" sldId="258"/>
            <ac:picMk id="4" creationId="{C484F468-9DED-82D6-D4D2-D25B4A409BB5}"/>
          </ac:picMkLst>
        </pc:picChg>
        <pc:picChg chg="add mod">
          <ac:chgData name="LUCAS GABRIEL SOARES DIAS" userId="S::lucas.dias63@fatec.sp.gov.br::151791b3-ed53-45c5-989b-9b2cbabb73e6" providerId="AD" clId="Web-{96AFD014-FCF7-5F8C-9FB2-B67B341AD9C0}" dt="2025-04-04T20:00:50.378" v="49" actId="1076"/>
          <ac:picMkLst>
            <pc:docMk/>
            <pc:sldMk cId="3946041748" sldId="258"/>
            <ac:picMk id="5" creationId="{D2DE0A3D-BA13-92E1-471A-A3A3871036EE}"/>
          </ac:picMkLst>
        </pc:picChg>
      </pc:sldChg>
      <pc:sldChg chg="addSp delSp modSp new">
        <pc:chgData name="LUCAS GABRIEL SOARES DIAS" userId="S::lucas.dias63@fatec.sp.gov.br::151791b3-ed53-45c5-989b-9b2cbabb73e6" providerId="AD" clId="Web-{96AFD014-FCF7-5F8C-9FB2-B67B341AD9C0}" dt="2025-04-04T20:01:27.491" v="62" actId="1076"/>
        <pc:sldMkLst>
          <pc:docMk/>
          <pc:sldMk cId="1095945918" sldId="259"/>
        </pc:sldMkLst>
        <pc:spChg chg="mod">
          <ac:chgData name="LUCAS GABRIEL SOARES DIAS" userId="S::lucas.dias63@fatec.sp.gov.br::151791b3-ed53-45c5-989b-9b2cbabb73e6" providerId="AD" clId="Web-{96AFD014-FCF7-5F8C-9FB2-B67B341AD9C0}" dt="2025-04-04T20:01:04.739" v="59" actId="20577"/>
          <ac:spMkLst>
            <pc:docMk/>
            <pc:sldMk cId="1095945918" sldId="259"/>
            <ac:spMk id="2" creationId="{573AA31D-9CBE-4DF4-42CA-5EA12BB1A510}"/>
          </ac:spMkLst>
        </pc:spChg>
        <pc:spChg chg="del">
          <ac:chgData name="LUCAS GABRIEL SOARES DIAS" userId="S::lucas.dias63@fatec.sp.gov.br::151791b3-ed53-45c5-989b-9b2cbabb73e6" providerId="AD" clId="Web-{96AFD014-FCF7-5F8C-9FB2-B67B341AD9C0}" dt="2025-04-04T20:01:21.320" v="60"/>
          <ac:spMkLst>
            <pc:docMk/>
            <pc:sldMk cId="1095945918" sldId="259"/>
            <ac:spMk id="3" creationId="{C3B7B236-F691-5C74-9F50-7B0A28D86C92}"/>
          </ac:spMkLst>
        </pc:spChg>
        <pc:picChg chg="add mod ord">
          <ac:chgData name="LUCAS GABRIEL SOARES DIAS" userId="S::lucas.dias63@fatec.sp.gov.br::151791b3-ed53-45c5-989b-9b2cbabb73e6" providerId="AD" clId="Web-{96AFD014-FCF7-5F8C-9FB2-B67B341AD9C0}" dt="2025-04-04T20:01:27.491" v="62" actId="1076"/>
          <ac:picMkLst>
            <pc:docMk/>
            <pc:sldMk cId="1095945918" sldId="259"/>
            <ac:picMk id="4" creationId="{513C0F25-42DB-5E26-D599-537B1FFD226C}"/>
          </ac:picMkLst>
        </pc:picChg>
      </pc:sldChg>
    </pc:docChg>
  </pc:docChgLst>
  <pc:docChgLst>
    <pc:chgData name="LUCAS GABRIEL SOARES DIAS" userId="S::lucas.dias63@fatec.sp.gov.br::151791b3-ed53-45c5-989b-9b2cbabb73e6" providerId="AD" clId="Web-{42694D8E-377D-C5AB-3C7E-06E770F92982}"/>
    <pc:docChg chg="mod modSld addMainMaster delMainMaster modMainMaster setSldSz">
      <pc:chgData name="LUCAS GABRIEL SOARES DIAS" userId="S::lucas.dias63@fatec.sp.gov.br::151791b3-ed53-45c5-989b-9b2cbabb73e6" providerId="AD" clId="Web-{42694D8E-377D-C5AB-3C7E-06E770F92982}" dt="2025-04-05T01:25:33.907" v="582"/>
      <pc:docMkLst>
        <pc:docMk/>
      </pc:docMkLst>
      <pc:sldChg chg="modSp mod setBg modClrScheme chgLayout">
        <pc:chgData name="LUCAS GABRIEL SOARES DIAS" userId="S::lucas.dias63@fatec.sp.gov.br::151791b3-ed53-45c5-989b-9b2cbabb73e6" providerId="AD" clId="Web-{42694D8E-377D-C5AB-3C7E-06E770F92982}" dt="2025-04-05T01:05:18.392" v="101" actId="20577"/>
        <pc:sldMkLst>
          <pc:docMk/>
          <pc:sldMk cId="2210866551" sldId="256"/>
        </pc:sldMkLst>
        <pc:spChg chg="mod ord">
          <ac:chgData name="LUCAS GABRIEL SOARES DIAS" userId="S::lucas.dias63@fatec.sp.gov.br::151791b3-ed53-45c5-989b-9b2cbabb73e6" providerId="AD" clId="Web-{42694D8E-377D-C5AB-3C7E-06E770F92982}" dt="2025-04-05T01:05:18.392" v="101" actId="20577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LUCAS GABRIEL SOARES DIAS" userId="S::lucas.dias63@fatec.sp.gov.br::151791b3-ed53-45c5-989b-9b2cbabb73e6" providerId="AD" clId="Web-{42694D8E-377D-C5AB-3C7E-06E770F92982}" dt="2025-04-05T01:01:57.463" v="65"/>
          <ac:spMkLst>
            <pc:docMk/>
            <pc:sldMk cId="2210866551" sldId="256"/>
            <ac:spMk id="3" creationId="{00000000-0000-0000-0000-000000000000}"/>
          </ac:spMkLst>
        </pc:spChg>
      </pc:sldChg>
      <pc:sldChg chg="addSp modSp mod modClrScheme chgLayout">
        <pc:chgData name="LUCAS GABRIEL SOARES DIAS" userId="S::lucas.dias63@fatec.sp.gov.br::151791b3-ed53-45c5-989b-9b2cbabb73e6" providerId="AD" clId="Web-{42694D8E-377D-C5AB-3C7E-06E770F92982}" dt="2025-04-05T01:22:45.601" v="571" actId="20577"/>
        <pc:sldMkLst>
          <pc:docMk/>
          <pc:sldMk cId="3663235502" sldId="257"/>
        </pc:sldMkLst>
        <pc:spChg chg="mod ord">
          <ac:chgData name="LUCAS GABRIEL SOARES DIAS" userId="S::lucas.dias63@fatec.sp.gov.br::151791b3-ed53-45c5-989b-9b2cbabb73e6" providerId="AD" clId="Web-{42694D8E-377D-C5AB-3C7E-06E770F92982}" dt="2025-04-05T01:05:32.252" v="103" actId="20577"/>
          <ac:spMkLst>
            <pc:docMk/>
            <pc:sldMk cId="3663235502" sldId="257"/>
            <ac:spMk id="2" creationId="{C6A7C7CA-A102-0A6D-10E1-CE9273B67EF7}"/>
          </ac:spMkLst>
        </pc:spChg>
        <pc:spChg chg="add mod">
          <ac:chgData name="LUCAS GABRIEL SOARES DIAS" userId="S::lucas.dias63@fatec.sp.gov.br::151791b3-ed53-45c5-989b-9b2cbabb73e6" providerId="AD" clId="Web-{42694D8E-377D-C5AB-3C7E-06E770F92982}" dt="2025-04-05T01:22:45.601" v="571" actId="20577"/>
          <ac:spMkLst>
            <pc:docMk/>
            <pc:sldMk cId="3663235502" sldId="257"/>
            <ac:spMk id="3" creationId="{7690093F-9974-12F8-6A28-54A7CC384B82}"/>
          </ac:spMkLst>
        </pc:spChg>
        <pc:picChg chg="mod ord">
          <ac:chgData name="LUCAS GABRIEL SOARES DIAS" userId="S::lucas.dias63@fatec.sp.gov.br::151791b3-ed53-45c5-989b-9b2cbabb73e6" providerId="AD" clId="Web-{42694D8E-377D-C5AB-3C7E-06E770F92982}" dt="2025-04-05T01:03:12.934" v="69" actId="14100"/>
          <ac:picMkLst>
            <pc:docMk/>
            <pc:sldMk cId="3663235502" sldId="257"/>
            <ac:picMk id="4" creationId="{512D4A0E-8343-3EDA-0724-089689E81225}"/>
          </ac:picMkLst>
        </pc:picChg>
      </pc:sldChg>
      <pc:sldChg chg="addSp modSp mod modClrScheme chgLayout">
        <pc:chgData name="LUCAS GABRIEL SOARES DIAS" userId="S::lucas.dias63@fatec.sp.gov.br::151791b3-ed53-45c5-989b-9b2cbabb73e6" providerId="AD" clId="Web-{42694D8E-377D-C5AB-3C7E-06E770F92982}" dt="2025-04-05T01:22:16.007" v="562" actId="20577"/>
        <pc:sldMkLst>
          <pc:docMk/>
          <pc:sldMk cId="3946041748" sldId="258"/>
        </pc:sldMkLst>
        <pc:spChg chg="mod ord">
          <ac:chgData name="LUCAS GABRIEL SOARES DIAS" userId="S::lucas.dias63@fatec.sp.gov.br::151791b3-ed53-45c5-989b-9b2cbabb73e6" providerId="AD" clId="Web-{42694D8E-377D-C5AB-3C7E-06E770F92982}" dt="2025-04-05T01:04:57.328" v="94" actId="20577"/>
          <ac:spMkLst>
            <pc:docMk/>
            <pc:sldMk cId="3946041748" sldId="258"/>
            <ac:spMk id="2" creationId="{EDE9846B-C95A-8EAE-50FA-2935D8334E7D}"/>
          </ac:spMkLst>
        </pc:spChg>
        <pc:spChg chg="add mod">
          <ac:chgData name="LUCAS GABRIEL SOARES DIAS" userId="S::lucas.dias63@fatec.sp.gov.br::151791b3-ed53-45c5-989b-9b2cbabb73e6" providerId="AD" clId="Web-{42694D8E-377D-C5AB-3C7E-06E770F92982}" dt="2025-04-05T01:22:16.007" v="562" actId="20577"/>
          <ac:spMkLst>
            <pc:docMk/>
            <pc:sldMk cId="3946041748" sldId="258"/>
            <ac:spMk id="3" creationId="{98A39372-8E55-BE7F-D973-869E6F8CC76F}"/>
          </ac:spMkLst>
        </pc:spChg>
        <pc:picChg chg="mod ord">
          <ac:chgData name="LUCAS GABRIEL SOARES DIAS" userId="S::lucas.dias63@fatec.sp.gov.br::151791b3-ed53-45c5-989b-9b2cbabb73e6" providerId="AD" clId="Web-{42694D8E-377D-C5AB-3C7E-06E770F92982}" dt="2025-04-05T01:03:36.419" v="74" actId="14100"/>
          <ac:picMkLst>
            <pc:docMk/>
            <pc:sldMk cId="3946041748" sldId="258"/>
            <ac:picMk id="4" creationId="{C484F468-9DED-82D6-D4D2-D25B4A409BB5}"/>
          </ac:picMkLst>
        </pc:picChg>
        <pc:picChg chg="mod">
          <ac:chgData name="LUCAS GABRIEL SOARES DIAS" userId="S::lucas.dias63@fatec.sp.gov.br::151791b3-ed53-45c5-989b-9b2cbabb73e6" providerId="AD" clId="Web-{42694D8E-377D-C5AB-3C7E-06E770F92982}" dt="2025-04-05T01:03:49.185" v="80" actId="1076"/>
          <ac:picMkLst>
            <pc:docMk/>
            <pc:sldMk cId="3946041748" sldId="258"/>
            <ac:picMk id="5" creationId="{D2DE0A3D-BA13-92E1-471A-A3A3871036EE}"/>
          </ac:picMkLst>
        </pc:picChg>
      </pc:sldChg>
      <pc:sldChg chg="addSp modSp mod modClrScheme chgLayout">
        <pc:chgData name="LUCAS GABRIEL SOARES DIAS" userId="S::lucas.dias63@fatec.sp.gov.br::151791b3-ed53-45c5-989b-9b2cbabb73e6" providerId="AD" clId="Web-{42694D8E-377D-C5AB-3C7E-06E770F92982}" dt="2025-04-05T01:25:33.907" v="582"/>
        <pc:sldMkLst>
          <pc:docMk/>
          <pc:sldMk cId="1095945918" sldId="259"/>
        </pc:sldMkLst>
        <pc:spChg chg="mod ord">
          <ac:chgData name="LUCAS GABRIEL SOARES DIAS" userId="S::lucas.dias63@fatec.sp.gov.br::151791b3-ed53-45c5-989b-9b2cbabb73e6" providerId="AD" clId="Web-{42694D8E-377D-C5AB-3C7E-06E770F92982}" dt="2025-04-05T01:04:45.094" v="92" actId="20577"/>
          <ac:spMkLst>
            <pc:docMk/>
            <pc:sldMk cId="1095945918" sldId="259"/>
            <ac:spMk id="2" creationId="{573AA31D-9CBE-4DF4-42CA-5EA12BB1A510}"/>
          </ac:spMkLst>
        </pc:spChg>
        <pc:spChg chg="add mod">
          <ac:chgData name="LUCAS GABRIEL SOARES DIAS" userId="S::lucas.dias63@fatec.sp.gov.br::151791b3-ed53-45c5-989b-9b2cbabb73e6" providerId="AD" clId="Web-{42694D8E-377D-C5AB-3C7E-06E770F92982}" dt="2025-04-05T01:20:04.174" v="491" actId="20577"/>
          <ac:spMkLst>
            <pc:docMk/>
            <pc:sldMk cId="1095945918" sldId="259"/>
            <ac:spMk id="3" creationId="{99C32162-11C6-C2D2-DDC3-FF736616DDA0}"/>
          </ac:spMkLst>
        </pc:spChg>
        <pc:spChg chg="add mod">
          <ac:chgData name="LUCAS GABRIEL SOARES DIAS" userId="S::lucas.dias63@fatec.sp.gov.br::151791b3-ed53-45c5-989b-9b2cbabb73e6" providerId="AD" clId="Web-{42694D8E-377D-C5AB-3C7E-06E770F92982}" dt="2025-04-05T01:24:25.464" v="575" actId="14100"/>
          <ac:spMkLst>
            <pc:docMk/>
            <pc:sldMk cId="1095945918" sldId="259"/>
            <ac:spMk id="5" creationId="{A330F8E1-A720-30F4-BF7B-4E23D437BEEC}"/>
          </ac:spMkLst>
        </pc:spChg>
        <pc:spChg chg="add mod">
          <ac:chgData name="LUCAS GABRIEL SOARES DIAS" userId="S::lucas.dias63@fatec.sp.gov.br::151791b3-ed53-45c5-989b-9b2cbabb73e6" providerId="AD" clId="Web-{42694D8E-377D-C5AB-3C7E-06E770F92982}" dt="2025-04-05T01:24:57.421" v="579"/>
          <ac:spMkLst>
            <pc:docMk/>
            <pc:sldMk cId="1095945918" sldId="259"/>
            <ac:spMk id="6" creationId="{E9760856-939A-CEDF-DB63-6DC192F3ED2A}"/>
          </ac:spMkLst>
        </pc:spChg>
        <pc:spChg chg="add mod">
          <ac:chgData name="LUCAS GABRIEL SOARES DIAS" userId="S::lucas.dias63@fatec.sp.gov.br::151791b3-ed53-45c5-989b-9b2cbabb73e6" providerId="AD" clId="Web-{42694D8E-377D-C5AB-3C7E-06E770F92982}" dt="2025-04-05T01:25:33.907" v="582"/>
          <ac:spMkLst>
            <pc:docMk/>
            <pc:sldMk cId="1095945918" sldId="259"/>
            <ac:spMk id="7" creationId="{EC4CAA49-F37A-E255-66BE-84B3B0EDF5E5}"/>
          </ac:spMkLst>
        </pc:spChg>
        <pc:picChg chg="mod ord">
          <ac:chgData name="LUCAS GABRIEL SOARES DIAS" userId="S::lucas.dias63@fatec.sp.gov.br::151791b3-ed53-45c5-989b-9b2cbabb73e6" providerId="AD" clId="Web-{42694D8E-377D-C5AB-3C7E-06E770F92982}" dt="2025-04-05T01:19:00.828" v="478" actId="1076"/>
          <ac:picMkLst>
            <pc:docMk/>
            <pc:sldMk cId="1095945918" sldId="259"/>
            <ac:picMk id="4" creationId="{513C0F25-42DB-5E26-D599-537B1FFD226C}"/>
          </ac:picMkLst>
        </pc:picChg>
      </pc:sldChg>
      <pc:sldMasterChg chg="del delSldLayout">
        <pc:chgData name="LUCAS GABRIEL SOARES DIAS" userId="S::lucas.dias63@fatec.sp.gov.br::151791b3-ed53-45c5-989b-9b2cbabb73e6" providerId="AD" clId="Web-{42694D8E-377D-C5AB-3C7E-06E770F92982}" dt="2025-04-05T00:41:38.116" v="11"/>
        <pc:sldMasterMkLst>
          <pc:docMk/>
          <pc:sldMasterMk cId="2675746937" sldId="2147483648"/>
        </pc:sldMasterMkLst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LUCAS GABRIEL SOARES DIAS" userId="S::lucas.dias63@fatec.sp.gov.br::151791b3-ed53-45c5-989b-9b2cbabb73e6" providerId="AD" clId="Web-{42694D8E-377D-C5AB-3C7E-06E770F92982}" dt="2025-04-05T00:41:38.116" v="11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1:42.538" v="12"/>
        <pc:sldMasterMkLst>
          <pc:docMk/>
          <pc:sldMasterMk cId="2937339245" sldId="2147483660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2782772907" sldId="214748366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2106485274" sldId="214748366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986467435" sldId="214748366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2227264184" sldId="214748366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3286380982" sldId="214748366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3661846154" sldId="214748366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791174693" sldId="214748366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2474709264" sldId="214748366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3225229237" sldId="214748366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888817987" sldId="214748367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2.538" v="12"/>
          <pc:sldLayoutMkLst>
            <pc:docMk/>
            <pc:sldMasterMk cId="2937339245" sldId="2147483660"/>
            <pc:sldLayoutMk cId="2156350754" sldId="2147483671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1:47.382" v="13"/>
        <pc:sldMasterMkLst>
          <pc:docMk/>
          <pc:sldMasterMk cId="3294684166" sldId="2147483672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4153557653" sldId="214748367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1044233460" sldId="214748367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3845295368" sldId="214748367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1416830135" sldId="214748367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4248460840" sldId="214748367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3217062518" sldId="214748367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1600775556" sldId="214748367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2650871803" sldId="214748368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2394056043" sldId="214748368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4047906193" sldId="214748368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47.382" v="13"/>
          <pc:sldLayoutMkLst>
            <pc:docMk/>
            <pc:sldMasterMk cId="3294684166" sldId="2147483672"/>
            <pc:sldLayoutMk cId="3229169952" sldId="2147483683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1:50.601" v="14"/>
        <pc:sldMasterMkLst>
          <pc:docMk/>
          <pc:sldMasterMk cId="1111039683" sldId="2147483684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3241744510" sldId="214748368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210608147" sldId="214748368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4211465694" sldId="214748368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3708129821" sldId="214748368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2665639366" sldId="214748368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1371508142" sldId="214748369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1710734311" sldId="214748369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3313771352" sldId="214748369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3006534344" sldId="214748369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1428423242" sldId="214748369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0.601" v="14"/>
          <pc:sldLayoutMkLst>
            <pc:docMk/>
            <pc:sldMasterMk cId="1111039683" sldId="2147483684"/>
            <pc:sldLayoutMk cId="697175651" sldId="2147483695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1:59.304" v="15"/>
        <pc:sldMasterMkLst>
          <pc:docMk/>
          <pc:sldMasterMk cId="1064319674" sldId="2147483696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3413878441" sldId="214748369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2220835768" sldId="214748369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2807250932" sldId="214748369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3969925495" sldId="214748370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2206920064" sldId="214748370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2955848614" sldId="214748370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1034316752" sldId="214748370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1882270916" sldId="214748370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3448657349" sldId="214748370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2747340453" sldId="214748370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1:59.304" v="15"/>
          <pc:sldLayoutMkLst>
            <pc:docMk/>
            <pc:sldMasterMk cId="1064319674" sldId="2147483696"/>
            <pc:sldLayoutMk cId="3008538240" sldId="2147483707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2:04.851" v="16"/>
        <pc:sldMasterMkLst>
          <pc:docMk/>
          <pc:sldMasterMk cId="1888989298" sldId="2147483708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2168649133" sldId="214748370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3787561194" sldId="214748371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2315188422" sldId="214748371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1231169649" sldId="214748371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1106486065" sldId="214748371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3310143629" sldId="214748371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2756046966" sldId="214748371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1943646133" sldId="214748371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417467671" sldId="214748371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3357650940" sldId="214748371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4.851" v="16"/>
          <pc:sldLayoutMkLst>
            <pc:docMk/>
            <pc:sldMasterMk cId="1888989298" sldId="2147483708"/>
            <pc:sldLayoutMk cId="3972132817" sldId="2147483719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2:08.430" v="17"/>
        <pc:sldMasterMkLst>
          <pc:docMk/>
          <pc:sldMasterMk cId="1914286279" sldId="2147483720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3107756686" sldId="214748372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3978871148" sldId="214748372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602691972" sldId="214748372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347367747" sldId="214748372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1876302610" sldId="214748372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3733580463" sldId="214748372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986690214" sldId="214748372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4132125674" sldId="214748372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3063424897" sldId="214748372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991298672" sldId="214748373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08.430" v="17"/>
          <pc:sldLayoutMkLst>
            <pc:docMk/>
            <pc:sldMasterMk cId="1914286279" sldId="2147483720"/>
            <pc:sldLayoutMk cId="3355167106" sldId="2147483731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2:43.384" v="21"/>
        <pc:sldMasterMkLst>
          <pc:docMk/>
          <pc:sldMasterMk cId="1342230523" sldId="2147483732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1535959111" sldId="214748373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4278879457" sldId="214748373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3914487492" sldId="214748373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461433377" sldId="214748373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1433797272" sldId="214748373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1864471082" sldId="214748373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4237745774" sldId="214748373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3114531909" sldId="214748374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2847651525" sldId="214748374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1706608751" sldId="214748374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3.384" v="21"/>
          <pc:sldLayoutMkLst>
            <pc:docMk/>
            <pc:sldMasterMk cId="1342230523" sldId="2147483732"/>
            <pc:sldLayoutMk cId="3215186249" sldId="2147483743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2:45.868" v="22"/>
        <pc:sldMasterMkLst>
          <pc:docMk/>
          <pc:sldMasterMk cId="2033740050" sldId="2147483744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1091628015" sldId="214748374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2726809234" sldId="214748374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371812831" sldId="214748374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3227486658" sldId="214748374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1638036671" sldId="214748374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1211051360" sldId="214748375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4066434934" sldId="214748375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83425763" sldId="214748375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167094518" sldId="214748375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3754895050" sldId="214748375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5.868" v="22"/>
          <pc:sldLayoutMkLst>
            <pc:docMk/>
            <pc:sldMasterMk cId="2033740050" sldId="2147483744"/>
            <pc:sldLayoutMk cId="2630273622" sldId="2147483755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2:47.853" v="23"/>
        <pc:sldMasterMkLst>
          <pc:docMk/>
          <pc:sldMasterMk cId="2383618094" sldId="2147483756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4179704473" sldId="214748375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2663312045" sldId="214748375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3567416663" sldId="214748375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3769096807" sldId="214748376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4100653395" sldId="214748376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3459342410" sldId="214748376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1406188216" sldId="214748376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4114797550" sldId="214748376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2128718041" sldId="214748376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2478221904" sldId="214748376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47.853" v="23"/>
          <pc:sldLayoutMkLst>
            <pc:docMk/>
            <pc:sldMasterMk cId="2383618094" sldId="2147483756"/>
            <pc:sldLayoutMk cId="2930032592" sldId="2147483767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0:42:51.415" v="24"/>
        <pc:sldMasterMkLst>
          <pc:docMk/>
          <pc:sldMasterMk cId="577198542" sldId="2147483768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2650691714" sldId="214748376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700365427" sldId="214748377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3872349942" sldId="214748377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4277839499" sldId="214748377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381835145" sldId="214748377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103682102" sldId="214748377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2529449245" sldId="214748377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3377192257" sldId="214748377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2877915516" sldId="214748377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460080844" sldId="214748377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0:42:51.415" v="24"/>
          <pc:sldLayoutMkLst>
            <pc:docMk/>
            <pc:sldMasterMk cId="577198542" sldId="2147483768"/>
            <pc:sldLayoutMk cId="3484194147" sldId="2147483779"/>
          </pc:sldLayoutMkLst>
        </pc:sldLayoutChg>
      </pc:sldMasterChg>
      <pc:sldMasterChg chg="modSp add del mod setBg addSldLayout delSldLayout modSldLayout">
        <pc:chgData name="LUCAS GABRIEL SOARES DIAS" userId="S::lucas.dias63@fatec.sp.gov.br::151791b3-ed53-45c5-989b-9b2cbabb73e6" providerId="AD" clId="Web-{42694D8E-377D-C5AB-3C7E-06E770F92982}" dt="2025-04-05T01:01:26.009" v="58"/>
        <pc:sldMasterMkLst>
          <pc:docMk/>
          <pc:sldMasterMk cId="1993848194" sldId="2147483780"/>
        </pc:sldMasterMkLst>
        <pc:spChg chg="mod">
          <ac:chgData name="LUCAS GABRIEL SOARES DIAS" userId="S::lucas.dias63@fatec.sp.gov.br::151791b3-ed53-45c5-989b-9b2cbabb73e6" providerId="AD" clId="Web-{42694D8E-377D-C5AB-3C7E-06E770F92982}" dt="2025-04-05T01:01:25.790" v="57"/>
          <ac:spMkLst>
            <pc:docMk/>
            <pc:sldMasterMk cId="1993848194" sldId="2147483780"/>
            <ac:spMk id="2" creationId="{47A362AC-B59F-4AC7-B279-57DDD5336BCA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5.790" v="57"/>
          <ac:spMkLst>
            <pc:docMk/>
            <pc:sldMasterMk cId="1993848194" sldId="2147483780"/>
            <ac:spMk id="3" creationId="{0E6042DB-75BD-4EC1-B6D9-8A72EF940CAA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5.790" v="57"/>
          <ac:spMkLst>
            <pc:docMk/>
            <pc:sldMasterMk cId="1993848194" sldId="2147483780"/>
            <ac:spMk id="4" creationId="{21DD1378-7C96-4079-B44C-3D86B4657596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5.790" v="57"/>
          <ac:spMkLst>
            <pc:docMk/>
            <pc:sldMasterMk cId="1993848194" sldId="2147483780"/>
            <ac:spMk id="5" creationId="{D19B6B78-577F-43F5-BAEE-BF72484C9850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5.790" v="57"/>
          <ac:spMkLst>
            <pc:docMk/>
            <pc:sldMasterMk cId="1993848194" sldId="2147483780"/>
            <ac:spMk id="6" creationId="{A8CC75B8-AF8F-4D8A-9B3D-D1951A64BADB}"/>
          </ac:spMkLst>
        </pc:spChg>
        <pc:cxnChg chg="mod">
          <ac:chgData name="LUCAS GABRIEL SOARES DIAS" userId="S::lucas.dias63@fatec.sp.gov.br::151791b3-ed53-45c5-989b-9b2cbabb73e6" providerId="AD" clId="Web-{42694D8E-377D-C5AB-3C7E-06E770F92982}" dt="2025-04-05T01:01:25.790" v="57"/>
          <ac:cxnSpMkLst>
            <pc:docMk/>
            <pc:sldMasterMk cId="1993848194" sldId="2147483780"/>
            <ac:cxnSpMk id="7" creationId="{F64F9B95-9045-48D2-B9F3-2927E98F54AA}"/>
          </ac:cxnSpMkLst>
        </pc:cxnChg>
        <pc:cxnChg chg="mod">
          <ac:chgData name="LUCAS GABRIEL SOARES DIAS" userId="S::lucas.dias63@fatec.sp.gov.br::151791b3-ed53-45c5-989b-9b2cbabb73e6" providerId="AD" clId="Web-{42694D8E-377D-C5AB-3C7E-06E770F92982}" dt="2025-04-05T01:01:25.790" v="57"/>
          <ac:cxnSpMkLst>
            <pc:docMk/>
            <pc:sldMasterMk cId="1993848194" sldId="2147483780"/>
            <ac:cxnSpMk id="8" creationId="{085AA86F-6A4D-4BCB-A045-D992CDC2959B}"/>
          </ac:cxnSpMkLst>
        </pc:cxn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1736170932" sldId="2147483781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736170932" sldId="2147483781"/>
              <ac:spMk id="2" creationId="{898DE6C8-AB1D-4204-BC9C-3366B0BF0435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736170932" sldId="2147483781"/>
              <ac:spMk id="3" creationId="{7A7B9009-EE50-4EE5-B6EB-CD6EC83D3FA3}"/>
            </ac:spMkLst>
          </pc:spChg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3809479568" sldId="2147483782"/>
          </pc:sldLayoutMkLst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2573446891" sldId="2147483783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2573446891" sldId="2147483783"/>
              <ac:spMk id="2" creationId="{70E6578B-CD85-4BF1-A729-E8E8079B595F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2573446891" sldId="2147483783"/>
              <ac:spMk id="3" creationId="{A58448C1-C13F-4826-8347-EEB00A6643D6}"/>
            </ac:spMkLst>
          </pc:spChg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1606215385" sldId="2147483784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606215385" sldId="2147483784"/>
              <ac:spMk id="2" creationId="{88CE4BD8-507D-48E4-A624-F16A741C3609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606215385" sldId="2147483784"/>
              <ac:spMk id="3" creationId="{810A07E4-3A39-457C-A059-7DFB6039D947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606215385" sldId="2147483784"/>
              <ac:spMk id="4" creationId="{7B141E17-47CE-4A78-B0FA-0E9786DA67C5}"/>
            </ac:spMkLst>
          </pc:spChg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1061336484" sldId="2147483785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061336484" sldId="2147483785"/>
              <ac:spMk id="2" creationId="{9E07DD35-7673-4F88-86B0-634883B5E345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061336484" sldId="2147483785"/>
              <ac:spMk id="3" creationId="{5EC820D7-3E0B-47C6-A583-C4C839C5AF03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061336484" sldId="2147483785"/>
              <ac:spMk id="4" creationId="{6A839A7B-97D5-400F-B802-A0FF28FE9F15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061336484" sldId="2147483785"/>
              <ac:spMk id="5" creationId="{C2E0ECA2-DBF1-4681-9DFA-93AFD1B371DB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1061336484" sldId="2147483785"/>
              <ac:spMk id="6" creationId="{390EBBBB-517F-4ED7-9E51-CF0F7590B4D4}"/>
            </ac:spMkLst>
          </pc:spChg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2644018656" sldId="214748378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531895750" sldId="2147483787"/>
          </pc:sldLayoutMkLst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3236476538" sldId="2147483788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3236476538" sldId="2147483788"/>
              <ac:spMk id="2" creationId="{11A568EE-74C8-43A6-90BC-2DDD965CF64A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3236476538" sldId="2147483788"/>
              <ac:spMk id="3" creationId="{971C35AC-CAE3-48CF-A3E4-A075C9FDD71B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3236476538" sldId="2147483788"/>
              <ac:spMk id="4" creationId="{2D9D03EA-5FAD-4609-A2B8-624E426847E3}"/>
            </ac:spMkLst>
          </pc:spChg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733890272" sldId="2147483789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733890272" sldId="2147483789"/>
              <ac:spMk id="2" creationId="{139FE98B-EACF-4251-A8AF-0D9EDD17C664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733890272" sldId="2147483789"/>
              <ac:spMk id="3" creationId="{3905F473-761A-4002-AF70-9FF878D0139E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733890272" sldId="2147483789"/>
              <ac:spMk id="4" creationId="{FA0C2E6A-F834-4540-BB00-E13CB45DC362}"/>
            </ac:spMkLst>
          </pc:spChg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1240126479" sldId="2147483790"/>
          </pc:sldLayoutMkLst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6.009" v="58"/>
          <pc:sldLayoutMkLst>
            <pc:docMk/>
            <pc:sldMasterMk cId="1993848194" sldId="2147483780"/>
            <pc:sldLayoutMk cId="3206800099" sldId="2147483791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3206800099" sldId="2147483791"/>
              <ac:spMk id="2" creationId="{4B418279-D3B8-4C6A-AB74-9DE377771270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5.790" v="57"/>
            <ac:spMkLst>
              <pc:docMk/>
              <pc:sldMasterMk cId="1993848194" sldId="2147483780"/>
              <pc:sldLayoutMk cId="3206800099" sldId="2147483791"/>
              <ac:spMk id="3" creationId="{E28F733C-9309-4197-BACA-207CDC8935C9}"/>
            </ac:spMkLst>
          </pc:spChg>
        </pc:sldLayoutChg>
      </pc:sldMasterChg>
      <pc:sldMasterChg chg="modSp add del addSldLayout delSldLayout modSldLayout">
        <pc:chgData name="LUCAS GABRIEL SOARES DIAS" userId="S::lucas.dias63@fatec.sp.gov.br::151791b3-ed53-45c5-989b-9b2cbabb73e6" providerId="AD" clId="Web-{42694D8E-377D-C5AB-3C7E-06E770F92982}" dt="2025-04-05T01:01:29.134" v="60"/>
        <pc:sldMasterMkLst>
          <pc:docMk/>
          <pc:sldMasterMk cId="1919825494" sldId="2147483792"/>
        </pc:sldMasterMkLst>
        <pc:spChg chg="mod">
          <ac:chgData name="LUCAS GABRIEL SOARES DIAS" userId="S::lucas.dias63@fatec.sp.gov.br::151791b3-ed53-45c5-989b-9b2cbabb73e6" providerId="AD" clId="Web-{42694D8E-377D-C5AB-3C7E-06E770F92982}" dt="2025-04-05T01:01:28.962" v="59"/>
          <ac:spMkLst>
            <pc:docMk/>
            <pc:sldMasterMk cId="1919825494" sldId="2147483792"/>
            <ac:spMk id="2" creationId="{47A362AC-B59F-4AC7-B279-57DDD5336BCA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8.962" v="59"/>
          <ac:spMkLst>
            <pc:docMk/>
            <pc:sldMasterMk cId="1919825494" sldId="2147483792"/>
            <ac:spMk id="3" creationId="{0E6042DB-75BD-4EC1-B6D9-8A72EF940CAA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8.962" v="59"/>
          <ac:spMkLst>
            <pc:docMk/>
            <pc:sldMasterMk cId="1919825494" sldId="2147483792"/>
            <ac:spMk id="4" creationId="{21DD1378-7C96-4079-B44C-3D86B4657596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8.962" v="59"/>
          <ac:spMkLst>
            <pc:docMk/>
            <pc:sldMasterMk cId="1919825494" sldId="2147483792"/>
            <ac:spMk id="5" creationId="{D19B6B78-577F-43F5-BAEE-BF72484C9850}"/>
          </ac:spMkLst>
        </pc:spChg>
        <pc:spChg chg="mod">
          <ac:chgData name="LUCAS GABRIEL SOARES DIAS" userId="S::lucas.dias63@fatec.sp.gov.br::151791b3-ed53-45c5-989b-9b2cbabb73e6" providerId="AD" clId="Web-{42694D8E-377D-C5AB-3C7E-06E770F92982}" dt="2025-04-05T01:01:28.962" v="59"/>
          <ac:spMkLst>
            <pc:docMk/>
            <pc:sldMasterMk cId="1919825494" sldId="2147483792"/>
            <ac:spMk id="6" creationId="{A8CC75B8-AF8F-4D8A-9B3D-D1951A64BADB}"/>
          </ac:spMkLst>
        </pc:spChg>
        <pc:cxnChg chg="mod">
          <ac:chgData name="LUCAS GABRIEL SOARES DIAS" userId="S::lucas.dias63@fatec.sp.gov.br::151791b3-ed53-45c5-989b-9b2cbabb73e6" providerId="AD" clId="Web-{42694D8E-377D-C5AB-3C7E-06E770F92982}" dt="2025-04-05T01:01:28.962" v="59"/>
          <ac:cxnSpMkLst>
            <pc:docMk/>
            <pc:sldMasterMk cId="1919825494" sldId="2147483792"/>
            <ac:cxnSpMk id="7" creationId="{F64F9B95-9045-48D2-B9F3-2927E98F54AA}"/>
          </ac:cxnSpMkLst>
        </pc:cxnChg>
        <pc:cxnChg chg="mod">
          <ac:chgData name="LUCAS GABRIEL SOARES DIAS" userId="S::lucas.dias63@fatec.sp.gov.br::151791b3-ed53-45c5-989b-9b2cbabb73e6" providerId="AD" clId="Web-{42694D8E-377D-C5AB-3C7E-06E770F92982}" dt="2025-04-05T01:01:28.962" v="59"/>
          <ac:cxnSpMkLst>
            <pc:docMk/>
            <pc:sldMasterMk cId="1919825494" sldId="2147483792"/>
            <ac:cxnSpMk id="8" creationId="{085AA86F-6A4D-4BCB-A045-D992CDC2959B}"/>
          </ac:cxnSpMkLst>
        </pc:cxn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2129434276" sldId="2147483793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2129434276" sldId="2147483793"/>
              <ac:spMk id="2" creationId="{898DE6C8-AB1D-4204-BC9C-3366B0BF0435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2129434276" sldId="2147483793"/>
              <ac:spMk id="3" creationId="{7A7B9009-EE50-4EE5-B6EB-CD6EC83D3FA3}"/>
            </ac:spMkLst>
          </pc:spChg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2086914584" sldId="2147483794"/>
          </pc:sldLayoutMkLst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3601310962" sldId="2147483795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3601310962" sldId="2147483795"/>
              <ac:spMk id="2" creationId="{70E6578B-CD85-4BF1-A729-E8E8079B595F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3601310962" sldId="2147483795"/>
              <ac:spMk id="3" creationId="{A58448C1-C13F-4826-8347-EEB00A6643D6}"/>
            </ac:spMkLst>
          </pc:spChg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2675404846" sldId="2147483796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2675404846" sldId="2147483796"/>
              <ac:spMk id="2" creationId="{88CE4BD8-507D-48E4-A624-F16A741C3609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2675404846" sldId="2147483796"/>
              <ac:spMk id="3" creationId="{810A07E4-3A39-457C-A059-7DFB6039D947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2675404846" sldId="2147483796"/>
              <ac:spMk id="4" creationId="{7B141E17-47CE-4A78-B0FA-0E9786DA67C5}"/>
            </ac:spMkLst>
          </pc:spChg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4202386932" sldId="2147483797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4202386932" sldId="2147483797"/>
              <ac:spMk id="2" creationId="{9E07DD35-7673-4F88-86B0-634883B5E345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4202386932" sldId="2147483797"/>
              <ac:spMk id="3" creationId="{5EC820D7-3E0B-47C6-A583-C4C839C5AF03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4202386932" sldId="2147483797"/>
              <ac:spMk id="4" creationId="{6A839A7B-97D5-400F-B802-A0FF28FE9F15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4202386932" sldId="2147483797"/>
              <ac:spMk id="5" creationId="{C2E0ECA2-DBF1-4681-9DFA-93AFD1B371DB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4202386932" sldId="2147483797"/>
              <ac:spMk id="6" creationId="{390EBBBB-517F-4ED7-9E51-CF0F7590B4D4}"/>
            </ac:spMkLst>
          </pc:spChg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3601498683" sldId="214748379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159109127" sldId="2147483799"/>
          </pc:sldLayoutMkLst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658174797" sldId="2147483800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658174797" sldId="2147483800"/>
              <ac:spMk id="2" creationId="{11A568EE-74C8-43A6-90BC-2DDD965CF64A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658174797" sldId="2147483800"/>
              <ac:spMk id="3" creationId="{971C35AC-CAE3-48CF-A3E4-A075C9FDD71B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658174797" sldId="2147483800"/>
              <ac:spMk id="4" creationId="{2D9D03EA-5FAD-4609-A2B8-624E426847E3}"/>
            </ac:spMkLst>
          </pc:spChg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3388789225" sldId="2147483801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3388789225" sldId="2147483801"/>
              <ac:spMk id="2" creationId="{139FE98B-EACF-4251-A8AF-0D9EDD17C664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3388789225" sldId="2147483801"/>
              <ac:spMk id="3" creationId="{3905F473-761A-4002-AF70-9FF878D0139E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3388789225" sldId="2147483801"/>
              <ac:spMk id="4" creationId="{FA0C2E6A-F834-4540-BB00-E13CB45DC362}"/>
            </ac:spMkLst>
          </pc:spChg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418239942" sldId="2147483802"/>
          </pc:sldLayoutMkLst>
        </pc:sldLayoutChg>
        <pc:sldLayoutChg chg="modSp add del mod replId">
          <pc:chgData name="LUCAS GABRIEL SOARES DIAS" userId="S::lucas.dias63@fatec.sp.gov.br::151791b3-ed53-45c5-989b-9b2cbabb73e6" providerId="AD" clId="Web-{42694D8E-377D-C5AB-3C7E-06E770F92982}" dt="2025-04-05T01:01:29.134" v="60"/>
          <pc:sldLayoutMkLst>
            <pc:docMk/>
            <pc:sldMasterMk cId="1919825494" sldId="2147483792"/>
            <pc:sldLayoutMk cId="749868853" sldId="2147483803"/>
          </pc:sldLayoutMkLst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749868853" sldId="2147483803"/>
              <ac:spMk id="2" creationId="{4B418279-D3B8-4C6A-AB74-9DE377771270}"/>
            </ac:spMkLst>
          </pc:spChg>
          <pc:spChg chg="mod">
            <ac:chgData name="LUCAS GABRIEL SOARES DIAS" userId="S::lucas.dias63@fatec.sp.gov.br::151791b3-ed53-45c5-989b-9b2cbabb73e6" providerId="AD" clId="Web-{42694D8E-377D-C5AB-3C7E-06E770F92982}" dt="2025-04-05T01:01:28.962" v="59"/>
            <ac:spMkLst>
              <pc:docMk/>
              <pc:sldMasterMk cId="1919825494" sldId="2147483792"/>
              <pc:sldLayoutMk cId="749868853" sldId="2147483803"/>
              <ac:spMk id="3" creationId="{E28F733C-9309-4197-BACA-207CDC8935C9}"/>
            </ac:spMkLst>
          </pc:spChg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1:01:52.509" v="63"/>
        <pc:sldMasterMkLst>
          <pc:docMk/>
          <pc:sldMasterMk cId="2732785341" sldId="2147483804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1023575056" sldId="214748380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2708347117" sldId="214748380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649785713" sldId="214748380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4011939687" sldId="214748380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3115821349" sldId="214748380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3794491262" sldId="214748381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1579430924" sldId="214748381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600148426" sldId="214748381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3909883761" sldId="214748381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399668732" sldId="214748381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2.509" v="63"/>
          <pc:sldLayoutMkLst>
            <pc:docMk/>
            <pc:sldMasterMk cId="2732785341" sldId="2147483804"/>
            <pc:sldLayoutMk cId="1180672382" sldId="2147483815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1:01:56.166" v="64"/>
        <pc:sldMasterMkLst>
          <pc:docMk/>
          <pc:sldMasterMk cId="2954099497" sldId="2147483816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3341878988" sldId="214748381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1428260630" sldId="214748381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1689775847" sldId="214748381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3609538777" sldId="214748382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1051111293" sldId="214748382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3586666870" sldId="214748382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3653766982" sldId="214748382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3967538587" sldId="214748382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242941560" sldId="214748382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661912499" sldId="214748382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819929222" sldId="214748382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3997441144" sldId="214748382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2010219062" sldId="214748382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448982053" sldId="214748383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1162854011" sldId="214748383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2794050358" sldId="214748383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6.166" v="64"/>
          <pc:sldLayoutMkLst>
            <pc:docMk/>
            <pc:sldMasterMk cId="2954099497" sldId="2147483816"/>
            <pc:sldLayoutMk cId="1565459556" sldId="2147483833"/>
          </pc:sldLayoutMkLst>
        </pc:sldLayoutChg>
      </pc:sldMasterChg>
      <pc:sldMasterChg chg="add del addSldLayout delSldLayout modSldLayout">
        <pc:chgData name="LUCAS GABRIEL SOARES DIAS" userId="S::lucas.dias63@fatec.sp.gov.br::151791b3-ed53-45c5-989b-9b2cbabb73e6" providerId="AD" clId="Web-{42694D8E-377D-C5AB-3C7E-06E770F92982}" dt="2025-04-05T01:01:57.463" v="65"/>
        <pc:sldMasterMkLst>
          <pc:docMk/>
          <pc:sldMasterMk cId="2453230986" sldId="2147483834"/>
        </pc:sldMasterMkLst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1686190051" sldId="2147483835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3076814915" sldId="2147483836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2179926507" sldId="2147483837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3087324307" sldId="2147483838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3369704902" sldId="2147483839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1487793103" sldId="2147483840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961903836" sldId="2147483841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955330799" sldId="2147483842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1317745454" sldId="2147483843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139809734" sldId="2147483844"/>
          </pc:sldLayoutMkLst>
        </pc:sldLayoutChg>
        <pc:sldLayoutChg chg="add del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2453230986" sldId="2147483834"/>
            <pc:sldLayoutMk cId="3432159842" sldId="2147483845"/>
          </pc:sldLayoutMkLst>
        </pc:sldLayoutChg>
      </pc:sldMasterChg>
      <pc:sldMasterChg chg="add addSldLayout modSldLayout">
        <pc:chgData name="LUCAS GABRIEL SOARES DIAS" userId="S::lucas.dias63@fatec.sp.gov.br::151791b3-ed53-45c5-989b-9b2cbabb73e6" providerId="AD" clId="Web-{42694D8E-377D-C5AB-3C7E-06E770F92982}" dt="2025-04-05T01:01:57.463" v="65"/>
        <pc:sldMasterMkLst>
          <pc:docMk/>
          <pc:sldMasterMk cId="4240190485" sldId="2147483846"/>
        </pc:sldMasterMkLst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1953492823" sldId="2147483847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2656353177" sldId="2147483848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693892043" sldId="2147483849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2492811546" sldId="2147483850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865463014" sldId="2147483851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114662504" sldId="2147483852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1817813247" sldId="2147483853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1896130862" sldId="2147483854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3639555769" sldId="2147483855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2629571347" sldId="2147483856"/>
          </pc:sldLayoutMkLst>
        </pc:sldLayoutChg>
        <pc:sldLayoutChg chg="add mod replId">
          <pc:chgData name="LUCAS GABRIEL SOARES DIAS" userId="S::lucas.dias63@fatec.sp.gov.br::151791b3-ed53-45c5-989b-9b2cbabb73e6" providerId="AD" clId="Web-{42694D8E-377D-C5AB-3C7E-06E770F92982}" dt="2025-04-05T01:01:57.463" v="65"/>
          <pc:sldLayoutMkLst>
            <pc:docMk/>
            <pc:sldMasterMk cId="4240190485" sldId="2147483846"/>
            <pc:sldLayoutMk cId="2398414200" sldId="214748385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9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3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92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79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2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64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64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6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3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8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9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5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7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7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0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0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7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2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1.jpeg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2.jpe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sv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2.wdp"/><Relationship Id="rId4" Type="http://schemas.openxmlformats.org/officeDocument/2006/relationships/image" Target="../media/image24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7589" y="952864"/>
            <a:ext cx="6269128" cy="4595283"/>
          </a:xfrm>
        </p:spPr>
        <p:txBody>
          <a:bodyPr anchor="ctr">
            <a:normAutofit/>
          </a:bodyPr>
          <a:lstStyle/>
          <a:p>
            <a:pPr algn="l"/>
            <a:r>
              <a:rPr lang="de-DE" dirty="0">
                <a:latin typeface="Constantia"/>
                <a:ea typeface="HGGothicE"/>
              </a:rPr>
              <a:t>APRESENTATION OF FIRST SPRINT</a:t>
            </a:r>
            <a:r>
              <a:rPr lang="de-DE" dirty="0">
                <a:latin typeface="Constantia"/>
              </a:rPr>
              <a:t> </a:t>
            </a:r>
            <a:br>
              <a:rPr lang="de-DE" sz="6600" dirty="0">
                <a:latin typeface="Constantia"/>
              </a:rPr>
            </a:br>
            <a:endParaRPr lang="de-DE" sz="6600"/>
          </a:p>
        </p:txBody>
      </p:sp>
      <p:pic>
        <p:nvPicPr>
          <p:cNvPr id="5" name="Imagem 4" descr="Encontro de Gestão e Tecnologia">
            <a:extLst>
              <a:ext uri="{FF2B5EF4-FFF2-40B4-BE49-F238E27FC236}">
                <a16:creationId xmlns:a16="http://schemas.microsoft.com/office/drawing/2014/main" id="{56CD8DA0-93D6-2F15-6666-D6524DD6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521" y="5815687"/>
            <a:ext cx="1457615" cy="915529"/>
          </a:xfrm>
          <a:prstGeom prst="rect">
            <a:avLst/>
          </a:prstGeom>
        </p:spPr>
      </p:pic>
      <p:sp>
        <p:nvSpPr>
          <p:cNvPr id="9" name="Subtítulo 8">
            <a:extLst>
              <a:ext uri="{FF2B5EF4-FFF2-40B4-BE49-F238E27FC236}">
                <a16:creationId xmlns:a16="http://schemas.microsoft.com/office/drawing/2014/main" id="{A2D9B885-B4C5-454A-F751-1D4FB9852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4229" y="2472267"/>
            <a:ext cx="3256087" cy="1388534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D5331CF-3279-95F8-B9AB-0D0B91C5C191}"/>
              </a:ext>
            </a:extLst>
          </p:cNvPr>
          <p:cNvSpPr txBox="1"/>
          <p:nvPr/>
        </p:nvSpPr>
        <p:spPr>
          <a:xfrm>
            <a:off x="8963407" y="601910"/>
            <a:ext cx="355002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000" b="1" dirty="0">
                <a:latin typeface="Calisto MT"/>
              </a:rPr>
              <a:t>GRUPO: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57566BF-8DEB-B096-AA13-41A0BD14E8DE}"/>
              </a:ext>
            </a:extLst>
          </p:cNvPr>
          <p:cNvSpPr txBox="1"/>
          <p:nvPr/>
        </p:nvSpPr>
        <p:spPr>
          <a:xfrm>
            <a:off x="8960354" y="1299058"/>
            <a:ext cx="325867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pt-BR" sz="2400" dirty="0">
                <a:latin typeface="Trade Gothic Next Cond"/>
              </a:rPr>
              <a:t>Rafael </a:t>
            </a:r>
            <a:r>
              <a:rPr lang="pt-BR" sz="2400" err="1">
                <a:latin typeface="Trade Gothic Next Cond"/>
              </a:rPr>
              <a:t>Sendrette</a:t>
            </a:r>
            <a:endParaRPr lang="pt-BR" sz="2400">
              <a:latin typeface="Trade Gothic Next Cond"/>
            </a:endParaRPr>
          </a:p>
          <a:p>
            <a:pPr marL="342900" indent="-342900">
              <a:buAutoNum type="arabicParenR"/>
            </a:pPr>
            <a:r>
              <a:rPr lang="pt-BR" sz="2400" dirty="0">
                <a:latin typeface="Trade Gothic Next Cond"/>
              </a:rPr>
              <a:t>Matheus Augusto</a:t>
            </a:r>
          </a:p>
          <a:p>
            <a:pPr marL="342900" indent="-342900">
              <a:buAutoNum type="arabicParenR"/>
            </a:pPr>
            <a:r>
              <a:rPr lang="pt-BR" sz="2400" dirty="0">
                <a:latin typeface="Trade Gothic Next Cond"/>
              </a:rPr>
              <a:t>Marco Rangel</a:t>
            </a:r>
          </a:p>
          <a:p>
            <a:pPr marL="342900" indent="-342900">
              <a:buAutoNum type="arabicParenR"/>
            </a:pPr>
            <a:r>
              <a:rPr lang="pt-BR" sz="2400" err="1">
                <a:latin typeface="Trade Gothic Next Cond"/>
              </a:rPr>
              <a:t>Acledson</a:t>
            </a:r>
            <a:r>
              <a:rPr lang="pt-BR" sz="2400" dirty="0">
                <a:latin typeface="Trade Gothic Next Cond"/>
              </a:rPr>
              <a:t> Jaime</a:t>
            </a:r>
          </a:p>
          <a:p>
            <a:pPr marL="342900" indent="-342900">
              <a:buAutoNum type="arabicParenR"/>
            </a:pPr>
            <a:r>
              <a:rPr lang="pt-BR" sz="2400" dirty="0">
                <a:latin typeface="Trade Gothic Next Cond"/>
              </a:rPr>
              <a:t>Leonardo Rodolfo</a:t>
            </a:r>
          </a:p>
          <a:p>
            <a:pPr marL="342900" indent="-342900">
              <a:buAutoNum type="arabicParenR"/>
            </a:pPr>
            <a:r>
              <a:rPr lang="pt-BR" sz="2400" dirty="0">
                <a:latin typeface="Trade Gothic Next Cond"/>
              </a:rPr>
              <a:t>Lucas Gabriel</a:t>
            </a:r>
          </a:p>
          <a:p>
            <a:pPr marL="342900" indent="-342900">
              <a:buAutoNum type="arabicParenR"/>
            </a:pPr>
            <a:r>
              <a:rPr lang="pt-BR" sz="2400" dirty="0">
                <a:latin typeface="Trade Gothic Next Cond"/>
              </a:rPr>
              <a:t>Jennifer Maciel</a:t>
            </a:r>
          </a:p>
        </p:txBody>
      </p:sp>
      <p:pic>
        <p:nvPicPr>
          <p:cNvPr id="4" name="Imagem 3" descr="Fatec Logo PNG Vectors Free Download">
            <a:extLst>
              <a:ext uri="{FF2B5EF4-FFF2-40B4-BE49-F238E27FC236}">
                <a16:creationId xmlns:a16="http://schemas.microsoft.com/office/drawing/2014/main" id="{2F902903-B894-8229-01ED-E69DAF28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100000" contras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303" y="5865413"/>
            <a:ext cx="2027382" cy="80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DE47280D-9DF4-4EC0-870E-F5799F7AD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 37">
            <a:extLst>
              <a:ext uri="{FF2B5EF4-FFF2-40B4-BE49-F238E27FC236}">
                <a16:creationId xmlns:a16="http://schemas.microsoft.com/office/drawing/2014/main" id="{7ED3A13C-2CCC-4715-A54F-87795E0CE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2"/>
            <a:ext cx="8005382" cy="6857999"/>
          </a:xfrm>
          <a:custGeom>
            <a:avLst/>
            <a:gdLst>
              <a:gd name="connsiteX0" fmla="*/ 0 w 8005382"/>
              <a:gd name="connsiteY0" fmla="*/ 0 h 6857999"/>
              <a:gd name="connsiteX1" fmla="*/ 7723450 w 8005382"/>
              <a:gd name="connsiteY1" fmla="*/ 0 h 6857999"/>
              <a:gd name="connsiteX2" fmla="*/ 6859850 w 8005382"/>
              <a:gd name="connsiteY2" fmla="*/ 5223932 h 6857999"/>
              <a:gd name="connsiteX3" fmla="*/ 8005382 w 8005382"/>
              <a:gd name="connsiteY3" fmla="*/ 6857999 h 6857999"/>
              <a:gd name="connsiteX4" fmla="*/ 0 w 8005382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5382" h="6857999">
                <a:moveTo>
                  <a:pt x="0" y="0"/>
                </a:moveTo>
                <a:lnTo>
                  <a:pt x="7723450" y="0"/>
                </a:lnTo>
                <a:lnTo>
                  <a:pt x="6859850" y="5223932"/>
                </a:lnTo>
                <a:lnTo>
                  <a:pt x="8005382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6C0892-83F6-4C98-B806-06627C73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42930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6E9889C-BAC7-429B-86C0-2D7736A39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84616D5-1F3D-4B55-BA27-B53B5637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6883E9B-59DA-4777-AC43-55F9164D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F5442FF4-005F-4930-92FB-6594E29C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48BA981-E918-4543-BE19-51E03C5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03A6AFED-BD81-4CCC-AADE-1E8923376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AE28CDA6-7251-8F57-A119-151FB76EA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772" y="1524572"/>
            <a:ext cx="5968515" cy="3163735"/>
          </a:xfr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pt-BR" sz="2000" dirty="0">
              <a:latin typeface="Calisto MT"/>
              <a:ea typeface="Calibri"/>
              <a:cs typeface="Calibri"/>
            </a:endParaRPr>
          </a:p>
          <a:p>
            <a:pPr marL="457200" indent="-457200">
              <a:buClr>
                <a:srgbClr val="8D1515"/>
              </a:buClr>
              <a:buAutoNum type="arabicPeriod"/>
            </a:pPr>
            <a:r>
              <a:rPr lang="pt-BR" dirty="0">
                <a:latin typeface="Calisto MT"/>
                <a:ea typeface="Calibri"/>
                <a:cs typeface="Calibri"/>
              </a:rPr>
              <a:t>SETORES</a:t>
            </a:r>
          </a:p>
          <a:p>
            <a:pPr marL="457200" indent="-457200">
              <a:buClr>
                <a:srgbClr val="8D1515"/>
              </a:buClr>
              <a:buAutoNum type="arabicPeriod"/>
            </a:pPr>
            <a:r>
              <a:rPr lang="pt-BR" dirty="0">
                <a:latin typeface="Calisto MT"/>
                <a:ea typeface="Calibri"/>
                <a:cs typeface="Calibri"/>
              </a:rPr>
              <a:t>TEMPLATE</a:t>
            </a:r>
          </a:p>
          <a:p>
            <a:pPr marL="457200" indent="-457200">
              <a:buClr>
                <a:srgbClr val="8D1515"/>
              </a:buClr>
              <a:buAutoNum type="arabicPeriod"/>
            </a:pPr>
            <a:r>
              <a:rPr lang="pt-BR" dirty="0">
                <a:latin typeface="Calisto MT"/>
                <a:ea typeface="Calibri"/>
                <a:cs typeface="Calibri"/>
              </a:rPr>
              <a:t>POWER BI</a:t>
            </a:r>
          </a:p>
          <a:p>
            <a:pPr marL="457200" indent="-457200">
              <a:buClr>
                <a:srgbClr val="8D1515"/>
              </a:buClr>
              <a:buAutoNum type="arabicPeriod"/>
            </a:pPr>
            <a:r>
              <a:rPr lang="pt-BR" dirty="0">
                <a:latin typeface="Calisto MT"/>
                <a:ea typeface="Calibri"/>
                <a:cs typeface="Calibri"/>
              </a:rPr>
              <a:t>DESIGN</a:t>
            </a:r>
          </a:p>
          <a:p>
            <a:pPr marL="457200" indent="-457200">
              <a:buClr>
                <a:srgbClr val="8D1515"/>
              </a:buClr>
              <a:buAutoNum type="arabicPeriod"/>
            </a:pPr>
            <a:r>
              <a:rPr lang="pt-BR" dirty="0">
                <a:latin typeface="Calisto MT"/>
                <a:ea typeface="Calibri"/>
                <a:cs typeface="Calibri"/>
              </a:rPr>
              <a:t>GITHUB</a:t>
            </a:r>
          </a:p>
          <a:p>
            <a:pPr marL="0" indent="0">
              <a:buClr>
                <a:srgbClr val="8D1515"/>
              </a:buClr>
              <a:buNone/>
            </a:pPr>
            <a:endParaRPr lang="pt-BR" dirty="0">
              <a:latin typeface="Calisto MT"/>
              <a:ea typeface="Calibri"/>
              <a:cs typeface="Calibri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E0A565B-B6F0-0F40-8BD7-8E67DABDE9CB}"/>
              </a:ext>
            </a:extLst>
          </p:cNvPr>
          <p:cNvSpPr txBox="1">
            <a:spLocks/>
          </p:cNvSpPr>
          <p:nvPr/>
        </p:nvSpPr>
        <p:spPr>
          <a:xfrm>
            <a:off x="4560338" y="2811497"/>
            <a:ext cx="7413623" cy="88900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 b="1" dirty="0">
                <a:solidFill>
                  <a:srgbClr val="FF0000"/>
                </a:solidFill>
                <a:latin typeface="Constantia"/>
              </a:rPr>
              <a:t>SUMÁRIO</a:t>
            </a:r>
          </a:p>
        </p:txBody>
      </p:sp>
      <p:pic>
        <p:nvPicPr>
          <p:cNvPr id="25" name="Imagem 24" descr="Encontro de Gestão e Tecnologia">
            <a:extLst>
              <a:ext uri="{FF2B5EF4-FFF2-40B4-BE49-F238E27FC236}">
                <a16:creationId xmlns:a16="http://schemas.microsoft.com/office/drawing/2014/main" id="{32ECA17A-F97E-E72E-120C-AF5A00515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521" y="5815687"/>
            <a:ext cx="1457615" cy="915529"/>
          </a:xfrm>
          <a:prstGeom prst="rect">
            <a:avLst/>
          </a:prstGeom>
        </p:spPr>
      </p:pic>
      <p:pic>
        <p:nvPicPr>
          <p:cNvPr id="30" name="Gráfico 29" descr="Lista estrutura de tópicos">
            <a:extLst>
              <a:ext uri="{FF2B5EF4-FFF2-40B4-BE49-F238E27FC236}">
                <a16:creationId xmlns:a16="http://schemas.microsoft.com/office/drawing/2014/main" id="{341124A9-A1BE-9F3A-42ED-4AD2DB952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26" y="2785206"/>
            <a:ext cx="914400" cy="914400"/>
          </a:xfrm>
          <a:prstGeom prst="rect">
            <a:avLst/>
          </a:prstGeom>
        </p:spPr>
      </p:pic>
      <p:pic>
        <p:nvPicPr>
          <p:cNvPr id="31" name="Gráfico 30" descr="Gráfico de barras com preenchimento sólido">
            <a:extLst>
              <a:ext uri="{FF2B5EF4-FFF2-40B4-BE49-F238E27FC236}">
                <a16:creationId xmlns:a16="http://schemas.microsoft.com/office/drawing/2014/main" id="{498A2A96-057C-54D7-C36A-378E7E468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5353" y="2821405"/>
            <a:ext cx="453190" cy="453190"/>
          </a:xfrm>
          <a:prstGeom prst="rect">
            <a:avLst/>
          </a:prstGeom>
        </p:spPr>
      </p:pic>
      <p:pic>
        <p:nvPicPr>
          <p:cNvPr id="33" name="Gráfico 32" descr="Usuários com preenchimento sólido">
            <a:extLst>
              <a:ext uri="{FF2B5EF4-FFF2-40B4-BE49-F238E27FC236}">
                <a16:creationId xmlns:a16="http://schemas.microsoft.com/office/drawing/2014/main" id="{29AE0FAA-92C7-58D6-8DAB-5D6E31C221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379" y="1818773"/>
            <a:ext cx="453190" cy="453190"/>
          </a:xfrm>
          <a:prstGeom prst="rect">
            <a:avLst/>
          </a:prstGeom>
        </p:spPr>
      </p:pic>
      <p:pic>
        <p:nvPicPr>
          <p:cNvPr id="34" name="Gráfico 33" descr="Imagens com preenchimento sólido">
            <a:extLst>
              <a:ext uri="{FF2B5EF4-FFF2-40B4-BE49-F238E27FC236}">
                <a16:creationId xmlns:a16="http://schemas.microsoft.com/office/drawing/2014/main" id="{0CEDCFA7-0187-AA43-420D-CCAED98D6D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5353" y="2310062"/>
            <a:ext cx="453190" cy="453190"/>
          </a:xfrm>
          <a:prstGeom prst="rect">
            <a:avLst/>
          </a:prstGeom>
        </p:spPr>
      </p:pic>
      <p:pic>
        <p:nvPicPr>
          <p:cNvPr id="35" name="Gráfico 34" descr="Web design com preenchimento sólido">
            <a:extLst>
              <a:ext uri="{FF2B5EF4-FFF2-40B4-BE49-F238E27FC236}">
                <a16:creationId xmlns:a16="http://schemas.microsoft.com/office/drawing/2014/main" id="{8488D15B-CAE6-BC69-3FAB-F4C0AF92D2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353" y="3834063"/>
            <a:ext cx="453190" cy="453190"/>
          </a:xfrm>
          <a:prstGeom prst="rect">
            <a:avLst/>
          </a:prstGeom>
        </p:spPr>
      </p:pic>
      <p:pic>
        <p:nvPicPr>
          <p:cNvPr id="36" name="Gráfico 35" descr="Projeto estrutura de tópicos">
            <a:extLst>
              <a:ext uri="{FF2B5EF4-FFF2-40B4-BE49-F238E27FC236}">
                <a16:creationId xmlns:a16="http://schemas.microsoft.com/office/drawing/2014/main" id="{5E0AD36E-4900-625F-75CB-4592C904C3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5247" y="3302668"/>
            <a:ext cx="533400" cy="473243"/>
          </a:xfrm>
          <a:prstGeom prst="rect">
            <a:avLst/>
          </a:prstGeom>
        </p:spPr>
      </p:pic>
      <p:pic>
        <p:nvPicPr>
          <p:cNvPr id="42" name="Imagem 41" descr="Fatec Logo PNG Vectors Free Download">
            <a:extLst>
              <a:ext uri="{FF2B5EF4-FFF2-40B4-BE49-F238E27FC236}">
                <a16:creationId xmlns:a16="http://schemas.microsoft.com/office/drawing/2014/main" id="{E2CB29CA-8F2B-C829-A62F-CBE7B9CED5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104000"/>
                    </a14:imgEffect>
                    <a14:imgEffect>
                      <a14:brightnessContrast bright="62000" contras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303" y="5865413"/>
            <a:ext cx="2027382" cy="80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99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15278A2-3243-BEB8-66BC-3EDA2B2D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464" y="-1904563"/>
            <a:ext cx="912486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 b="1" dirty="0">
                <a:solidFill>
                  <a:schemeClr val="accent1"/>
                </a:solidFill>
                <a:latin typeface="Calisto MT"/>
              </a:rPr>
              <a:t>SETORES</a:t>
            </a:r>
          </a:p>
        </p:txBody>
      </p:sp>
      <p:pic>
        <p:nvPicPr>
          <p:cNvPr id="5" name="Imagem 4" descr="Fatec Logo PNG Vectors Free Download">
            <a:extLst>
              <a:ext uri="{FF2B5EF4-FFF2-40B4-BE49-F238E27FC236}">
                <a16:creationId xmlns:a16="http://schemas.microsoft.com/office/drawing/2014/main" id="{654F5591-C341-5494-C58A-E90CB6D33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 contras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303" y="5865413"/>
            <a:ext cx="2027382" cy="808644"/>
          </a:xfrm>
          <a:prstGeom prst="rect">
            <a:avLst/>
          </a:prstGeom>
        </p:spPr>
      </p:pic>
      <p:pic>
        <p:nvPicPr>
          <p:cNvPr id="7" name="Imagem 6" descr="Encontro de Gestão e Tecnologia">
            <a:extLst>
              <a:ext uri="{FF2B5EF4-FFF2-40B4-BE49-F238E27FC236}">
                <a16:creationId xmlns:a16="http://schemas.microsoft.com/office/drawing/2014/main" id="{F0F1DA7A-3185-E47C-491E-30DE88A84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521" y="5815687"/>
            <a:ext cx="1457615" cy="91552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10271F-0D66-E924-DCF8-0209E7BDA228}"/>
              </a:ext>
            </a:extLst>
          </p:cNvPr>
          <p:cNvSpPr txBox="1"/>
          <p:nvPr/>
        </p:nvSpPr>
        <p:spPr>
          <a:xfrm>
            <a:off x="546212" y="1712100"/>
            <a:ext cx="8223334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Design (PPT, Logo e </a:t>
            </a:r>
            <a:r>
              <a:rPr lang="pt-BR" sz="3200" b="1" err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etc</a:t>
            </a:r>
            <a:r>
              <a:rPr lang="pt-BR" sz="3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):</a:t>
            </a:r>
            <a:r>
              <a:rPr lang="pt-BR" sz="3200" dirty="0">
                <a:ea typeface="+mn-lt"/>
                <a:cs typeface="+mn-lt"/>
              </a:rPr>
              <a:t>  Lucas, Rafael e Matheus</a:t>
            </a:r>
            <a:endParaRPr lang="pt-BR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Planilha e Estatística (Power BI e Excel):</a:t>
            </a:r>
            <a:r>
              <a:rPr lang="pt-BR" sz="3200" dirty="0">
                <a:ea typeface="+mn-lt"/>
                <a:cs typeface="+mn-lt"/>
              </a:rPr>
              <a:t> Rangel e Jennifer</a:t>
            </a:r>
            <a:endParaRPr lang="pt-BR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Programação (Python e GitHub):</a:t>
            </a:r>
            <a:r>
              <a:rPr lang="pt-BR" sz="3200" dirty="0">
                <a:ea typeface="+mn-lt"/>
                <a:cs typeface="+mn-lt"/>
              </a:rPr>
              <a:t> Jaime, Douglas e Leonardo</a:t>
            </a:r>
            <a:endParaRPr lang="pt-BR" sz="3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Gráfico 3" descr="Usuários com preenchimento sólido">
            <a:extLst>
              <a:ext uri="{FF2B5EF4-FFF2-40B4-BE49-F238E27FC236}">
                <a16:creationId xmlns:a16="http://schemas.microsoft.com/office/drawing/2014/main" id="{550987BC-1DF9-3631-3CA2-F1A27B6E36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8999" y="353535"/>
            <a:ext cx="1064795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97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A47CF6F-27C2-43F3-AF69-E3D576363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9EB00CB-5B69-438D-944F-2E0382BA0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6D931D9D-4C35-4CDF-BFF0-03DD03881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26D9B8E3-CFAB-4428-9D62-576BF978E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019DFF8-C5AB-45D0-8A70-627BFEF9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E548346E-CCE3-4C53-B753-ABF3C098B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19E6868-EA25-4961-B0E5-EF4F9DD2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6A7C7CA-A102-0A6D-10E1-CE9273B6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370" y="4515971"/>
            <a:ext cx="7413623" cy="8890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>
                <a:solidFill>
                  <a:srgbClr val="FF0000"/>
                </a:solidFill>
                <a:latin typeface="Constantia"/>
              </a:rPr>
              <a:t>TEMPLATE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12D4A0E-8343-3EDA-0724-089689E81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6703" r="1" b="4773"/>
          <a:stretch/>
        </p:blipFill>
        <p:spPr>
          <a:xfrm>
            <a:off x="3967843" y="608014"/>
            <a:ext cx="7487555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Imagem 7" descr="Fatec Logo PNG Vectors Free Download">
            <a:extLst>
              <a:ext uri="{FF2B5EF4-FFF2-40B4-BE49-F238E27FC236}">
                <a16:creationId xmlns:a16="http://schemas.microsoft.com/office/drawing/2014/main" id="{8B2C0B48-744A-F468-8D39-DA4A2CE90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100000" contras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303" y="5865413"/>
            <a:ext cx="2027382" cy="808644"/>
          </a:xfrm>
          <a:prstGeom prst="rect">
            <a:avLst/>
          </a:prstGeom>
        </p:spPr>
      </p:pic>
      <p:pic>
        <p:nvPicPr>
          <p:cNvPr id="17" name="Imagem 16" descr="Encontro de Gestão e Tecnologia">
            <a:extLst>
              <a:ext uri="{FF2B5EF4-FFF2-40B4-BE49-F238E27FC236}">
                <a16:creationId xmlns:a16="http://schemas.microsoft.com/office/drawing/2014/main" id="{8EF6CBD1-BA6D-B42B-57BB-8620F900D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8521" y="5815687"/>
            <a:ext cx="1457615" cy="915529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4752B0C-A515-34EB-0A24-0E6576CACB77}"/>
              </a:ext>
            </a:extLst>
          </p:cNvPr>
          <p:cNvSpPr txBox="1"/>
          <p:nvPr/>
        </p:nvSpPr>
        <p:spPr>
          <a:xfrm>
            <a:off x="8710423" y="2524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Feito por: Rafael </a:t>
            </a:r>
            <a:r>
              <a:rPr lang="pt-BR" dirty="0" err="1"/>
              <a:t>Sendrette</a:t>
            </a:r>
            <a:endParaRPr lang="pt-BR"/>
          </a:p>
        </p:txBody>
      </p:sp>
      <p:pic>
        <p:nvPicPr>
          <p:cNvPr id="5" name="Gráfico 4" descr="Imagens com preenchimento sólido">
            <a:extLst>
              <a:ext uri="{FF2B5EF4-FFF2-40B4-BE49-F238E27FC236}">
                <a16:creationId xmlns:a16="http://schemas.microsoft.com/office/drawing/2014/main" id="{423CA418-0775-58B6-2894-2BACFE9EE2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2563" y="4465719"/>
            <a:ext cx="994612" cy="99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35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9846B-C95A-8EAE-50FA-2935D833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595" y="2556002"/>
            <a:ext cx="357438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nstantia"/>
              </a:rPr>
              <a:t>POWER BI</a:t>
            </a:r>
          </a:p>
        </p:txBody>
      </p:sp>
      <p:pic>
        <p:nvPicPr>
          <p:cNvPr id="4" name="Espaço Reservado para Conteúdo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C484F468-9DED-82D6-D4D2-D25B4A409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5022" y="314528"/>
            <a:ext cx="5032936" cy="280301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Imagem 4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D2DE0A3D-BA13-92E1-471A-A3A387103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975" y="3461176"/>
            <a:ext cx="5023340" cy="281862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Imagem 8" descr="Fatec Logo PNG Vectors Free Download">
            <a:extLst>
              <a:ext uri="{FF2B5EF4-FFF2-40B4-BE49-F238E27FC236}">
                <a16:creationId xmlns:a16="http://schemas.microsoft.com/office/drawing/2014/main" id="{ACB00F30-CAA2-238C-B442-088E65802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100000" contras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303" y="5865413"/>
            <a:ext cx="2027382" cy="808644"/>
          </a:xfrm>
          <a:prstGeom prst="rect">
            <a:avLst/>
          </a:prstGeom>
        </p:spPr>
      </p:pic>
      <p:pic>
        <p:nvPicPr>
          <p:cNvPr id="11" name="Imagem 10" descr="Encontro de Gestão e Tecnologia">
            <a:extLst>
              <a:ext uri="{FF2B5EF4-FFF2-40B4-BE49-F238E27FC236}">
                <a16:creationId xmlns:a16="http://schemas.microsoft.com/office/drawing/2014/main" id="{FD43361B-45DB-1AA6-7E69-3DA6A549EF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8521" y="5815687"/>
            <a:ext cx="1457615" cy="91552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FCD9766-607D-58F0-5061-B4BB7547DEA7}"/>
              </a:ext>
            </a:extLst>
          </p:cNvPr>
          <p:cNvSpPr txBox="1"/>
          <p:nvPr/>
        </p:nvSpPr>
        <p:spPr>
          <a:xfrm>
            <a:off x="5897747" y="63260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Feito por: Marco Rangel</a:t>
            </a:r>
          </a:p>
        </p:txBody>
      </p:sp>
      <p:pic>
        <p:nvPicPr>
          <p:cNvPr id="6" name="Gráfico 5" descr="Gráfico de barras com preenchimento sólido">
            <a:extLst>
              <a:ext uri="{FF2B5EF4-FFF2-40B4-BE49-F238E27FC236}">
                <a16:creationId xmlns:a16="http://schemas.microsoft.com/office/drawing/2014/main" id="{2C1B0EE3-1F1B-ADB7-A8D0-F5683A107F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7064" y="2901616"/>
            <a:ext cx="894347" cy="89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41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Logotipo&#10;&#10;O conteúdo gerado por IA pode estar incorreto.">
            <a:extLst>
              <a:ext uri="{FF2B5EF4-FFF2-40B4-BE49-F238E27FC236}">
                <a16:creationId xmlns:a16="http://schemas.microsoft.com/office/drawing/2014/main" id="{513C0F25-42DB-5E26-D599-537B1FFD2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191" y="1552208"/>
            <a:ext cx="1975450" cy="1975450"/>
          </a:xfrm>
          <a:ln>
            <a:solidFill>
              <a:srgbClr val="4472C4"/>
            </a:solidFill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330F8E1-A720-30F4-BF7B-4E23D437BEEC}"/>
              </a:ext>
            </a:extLst>
          </p:cNvPr>
          <p:cNvSpPr/>
          <p:nvPr/>
        </p:nvSpPr>
        <p:spPr>
          <a:xfrm>
            <a:off x="2196352" y="3819274"/>
            <a:ext cx="853966" cy="7882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9760856-939A-CEDF-DB63-6DC192F3ED2A}"/>
              </a:ext>
            </a:extLst>
          </p:cNvPr>
          <p:cNvSpPr/>
          <p:nvPr/>
        </p:nvSpPr>
        <p:spPr>
          <a:xfrm>
            <a:off x="3605202" y="3819274"/>
            <a:ext cx="853966" cy="788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C4CAA49-F37A-E255-66BE-84B3B0EDF5E5}"/>
              </a:ext>
            </a:extLst>
          </p:cNvPr>
          <p:cNvSpPr/>
          <p:nvPr/>
        </p:nvSpPr>
        <p:spPr>
          <a:xfrm>
            <a:off x="5015984" y="3819275"/>
            <a:ext cx="853965" cy="7882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7BC0D492-E2C9-C74A-9735-F1CFCABB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245" y="2066417"/>
            <a:ext cx="10018713" cy="1752599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FF0000"/>
                </a:solidFill>
                <a:latin typeface="Constantia"/>
              </a:rPr>
              <a:t>DESIGN</a:t>
            </a:r>
          </a:p>
        </p:txBody>
      </p:sp>
      <p:pic>
        <p:nvPicPr>
          <p:cNvPr id="13" name="Imagem 12" descr="Fatec Logo PNG Vectors Free Download">
            <a:extLst>
              <a:ext uri="{FF2B5EF4-FFF2-40B4-BE49-F238E27FC236}">
                <a16:creationId xmlns:a16="http://schemas.microsoft.com/office/drawing/2014/main" id="{57540FE6-A279-D492-9F14-DE73EF6E6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100000" contras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303" y="5865413"/>
            <a:ext cx="2027382" cy="808644"/>
          </a:xfrm>
          <a:prstGeom prst="rect">
            <a:avLst/>
          </a:prstGeom>
        </p:spPr>
      </p:pic>
      <p:pic>
        <p:nvPicPr>
          <p:cNvPr id="15" name="Imagem 14" descr="Encontro de Gestão e Tecnologia">
            <a:extLst>
              <a:ext uri="{FF2B5EF4-FFF2-40B4-BE49-F238E27FC236}">
                <a16:creationId xmlns:a16="http://schemas.microsoft.com/office/drawing/2014/main" id="{31C0514E-CA57-4888-E89F-32FCBECA2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8521" y="5815687"/>
            <a:ext cx="1457615" cy="91552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574E993-4F7C-97DC-054C-1BBC28E1076A}"/>
              </a:ext>
            </a:extLst>
          </p:cNvPr>
          <p:cNvSpPr txBox="1"/>
          <p:nvPr/>
        </p:nvSpPr>
        <p:spPr>
          <a:xfrm>
            <a:off x="2087747" y="47908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Feito por: Lucas Gabriel</a:t>
            </a:r>
          </a:p>
        </p:txBody>
      </p:sp>
      <p:pic>
        <p:nvPicPr>
          <p:cNvPr id="3" name="Gráfico 2" descr="Projeto estrutura de tópicos">
            <a:extLst>
              <a:ext uri="{FF2B5EF4-FFF2-40B4-BE49-F238E27FC236}">
                <a16:creationId xmlns:a16="http://schemas.microsoft.com/office/drawing/2014/main" id="{E733DD9F-D41A-19B3-77C9-A76C6331EB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4573" y="2422256"/>
            <a:ext cx="892442" cy="8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45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0486F80-85A4-BF57-C13B-24908DB8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07" y="-1965527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dirty="0">
                <a:solidFill>
                  <a:srgbClr val="FF0000"/>
                </a:solidFill>
                <a:latin typeface="Calisto MT"/>
              </a:rPr>
              <a:t>GITHUB</a:t>
            </a:r>
          </a:p>
        </p:txBody>
      </p:sp>
      <p:pic>
        <p:nvPicPr>
          <p:cNvPr id="5" name="Imagem 4" descr="Fatec Logo PNG Vectors Free Download">
            <a:extLst>
              <a:ext uri="{FF2B5EF4-FFF2-40B4-BE49-F238E27FC236}">
                <a16:creationId xmlns:a16="http://schemas.microsoft.com/office/drawing/2014/main" id="{0A88BE7C-21DC-4BFF-61D5-F1BEC0748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 contras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303" y="5865413"/>
            <a:ext cx="2027382" cy="808644"/>
          </a:xfrm>
          <a:prstGeom prst="rect">
            <a:avLst/>
          </a:prstGeom>
        </p:spPr>
      </p:pic>
      <p:pic>
        <p:nvPicPr>
          <p:cNvPr id="6" name="Imagem 5" descr="Logotipo do github - ícones de mídia social grátis">
            <a:extLst>
              <a:ext uri="{FF2B5EF4-FFF2-40B4-BE49-F238E27FC236}">
                <a16:creationId xmlns:a16="http://schemas.microsoft.com/office/drawing/2014/main" id="{99B154FF-5F02-78CD-40E3-8CEC335B1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2127" y="302491"/>
            <a:ext cx="1011382" cy="1011382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6F3ABE88-91D6-F8E2-DB10-7016518EC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29" y="1715178"/>
            <a:ext cx="5197706" cy="30018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65000"/>
                <a:lumOff val="3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F6730F-AA9B-1314-9CBC-214D1EAD48D8}"/>
              </a:ext>
            </a:extLst>
          </p:cNvPr>
          <p:cNvSpPr txBox="1"/>
          <p:nvPr/>
        </p:nvSpPr>
        <p:spPr>
          <a:xfrm>
            <a:off x="1970584" y="4885505"/>
            <a:ext cx="40345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solidFill>
                  <a:schemeClr val="accent6"/>
                </a:solidFill>
                <a:ea typeface="+mn-lt"/>
                <a:cs typeface="+mn-lt"/>
              </a:rPr>
              <a:t>https://github.com/GlobalMove2025/API---2025-1/tree/main</a:t>
            </a:r>
            <a:endParaRPr lang="pt-BR" dirty="0">
              <a:solidFill>
                <a:schemeClr val="accent6"/>
              </a:solidFill>
            </a:endParaRPr>
          </a:p>
        </p:txBody>
      </p:sp>
      <p:pic>
        <p:nvPicPr>
          <p:cNvPr id="17" name="Gráfico 16" descr="Link com preenchimento sólido">
            <a:extLst>
              <a:ext uri="{FF2B5EF4-FFF2-40B4-BE49-F238E27FC236}">
                <a16:creationId xmlns:a16="http://schemas.microsoft.com/office/drawing/2014/main" id="{71AC9A97-DB74-299C-DAE3-372CDBB6366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100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5803" y="4881553"/>
            <a:ext cx="684172" cy="626445"/>
          </a:xfrm>
          <a:prstGeom prst="rect">
            <a:avLst/>
          </a:prstGeom>
        </p:spPr>
      </p:pic>
      <p:pic>
        <p:nvPicPr>
          <p:cNvPr id="26" name="Imagem 25" descr="Encontro de Gestão e Tecnologia">
            <a:extLst>
              <a:ext uri="{FF2B5EF4-FFF2-40B4-BE49-F238E27FC236}">
                <a16:creationId xmlns:a16="http://schemas.microsoft.com/office/drawing/2014/main" id="{88D7E2AB-8A4F-E776-BCAC-E334ABB220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8521" y="5815687"/>
            <a:ext cx="1457615" cy="915529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4B8B987B-AA86-193A-A256-B937EFE0CC64}"/>
              </a:ext>
            </a:extLst>
          </p:cNvPr>
          <p:cNvSpPr txBox="1"/>
          <p:nvPr/>
        </p:nvSpPr>
        <p:spPr>
          <a:xfrm>
            <a:off x="3510893" y="55398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Feito por: </a:t>
            </a:r>
            <a:r>
              <a:rPr lang="pt-BR" err="1">
                <a:latin typeface="Corbel"/>
              </a:rPr>
              <a:t>Acledson</a:t>
            </a:r>
            <a:r>
              <a:rPr lang="pt-BR">
                <a:latin typeface="Corbel"/>
              </a:rPr>
              <a:t> Jaime</a:t>
            </a:r>
            <a:endParaRPr lang="pt-BR" dirty="0" err="1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04121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9F52C08-8FCD-4D4F-96B5-F1ED8C65A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"/>
            <a:ext cx="4321766" cy="6857999"/>
          </a:xfrm>
          <a:custGeom>
            <a:avLst/>
            <a:gdLst>
              <a:gd name="connsiteX0" fmla="*/ 0 w 4321766"/>
              <a:gd name="connsiteY0" fmla="*/ 0 h 6857999"/>
              <a:gd name="connsiteX1" fmla="*/ 4039834 w 4321766"/>
              <a:gd name="connsiteY1" fmla="*/ 0 h 6857999"/>
              <a:gd name="connsiteX2" fmla="*/ 3176234 w 4321766"/>
              <a:gd name="connsiteY2" fmla="*/ 5223932 h 6857999"/>
              <a:gd name="connsiteX3" fmla="*/ 4321766 w 4321766"/>
              <a:gd name="connsiteY3" fmla="*/ 6857999 h 6857999"/>
              <a:gd name="connsiteX4" fmla="*/ 0 w 4321766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1766" h="6857999">
                <a:moveTo>
                  <a:pt x="0" y="0"/>
                </a:moveTo>
                <a:lnTo>
                  <a:pt x="4039834" y="0"/>
                </a:lnTo>
                <a:lnTo>
                  <a:pt x="3176234" y="5223932"/>
                </a:lnTo>
                <a:lnTo>
                  <a:pt x="4321766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0DB6EFE-E5E9-53FF-3746-EEE1CF7A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052" y="779857"/>
            <a:ext cx="6698127" cy="3842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800" b="1" dirty="0">
                <a:latin typeface="Calisto MT"/>
              </a:rPr>
              <a:t>OBRIGADO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2A1D164-D23B-FE32-7B5E-028B35E4226A}"/>
              </a:ext>
            </a:extLst>
          </p:cNvPr>
          <p:cNvSpPr txBox="1">
            <a:spLocks/>
          </p:cNvSpPr>
          <p:nvPr/>
        </p:nvSpPr>
        <p:spPr>
          <a:xfrm>
            <a:off x="7165541" y="1716669"/>
            <a:ext cx="6698127" cy="38425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5800" b="1" dirty="0">
                <a:solidFill>
                  <a:schemeClr val="accent1"/>
                </a:solidFill>
                <a:latin typeface="Calisto MT"/>
              </a:rPr>
              <a:t>ATÉ BREVE</a:t>
            </a:r>
          </a:p>
        </p:txBody>
      </p:sp>
      <p:pic>
        <p:nvPicPr>
          <p:cNvPr id="15" name="Imagem 14" descr="Fatec Logo PNG Vectors Free Download">
            <a:extLst>
              <a:ext uri="{FF2B5EF4-FFF2-40B4-BE49-F238E27FC236}">
                <a16:creationId xmlns:a16="http://schemas.microsoft.com/office/drawing/2014/main" id="{EB96F24B-7FDD-DF34-4B9B-88F981154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100000" contrast="-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303" y="5865413"/>
            <a:ext cx="2027382" cy="808644"/>
          </a:xfrm>
          <a:prstGeom prst="rect">
            <a:avLst/>
          </a:prstGeom>
        </p:spPr>
      </p:pic>
      <p:pic>
        <p:nvPicPr>
          <p:cNvPr id="19" name="Imagem 18" descr="Encontro de Gestão e Tecnologia">
            <a:extLst>
              <a:ext uri="{FF2B5EF4-FFF2-40B4-BE49-F238E27FC236}">
                <a16:creationId xmlns:a16="http://schemas.microsoft.com/office/drawing/2014/main" id="{5EAFE458-FF86-185D-AC2D-355A5662A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8521" y="5815687"/>
            <a:ext cx="1457615" cy="91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Parallax</vt:lpstr>
      <vt:lpstr>APRESENTATION OF FIRST SPRINT  </vt:lpstr>
      <vt:lpstr>Apresentação do PowerPoint</vt:lpstr>
      <vt:lpstr>SETORES</vt:lpstr>
      <vt:lpstr>TEMPLATE</vt:lpstr>
      <vt:lpstr>POWER BI</vt:lpstr>
      <vt:lpstr>DESIGN</vt:lpstr>
      <vt:lpstr>GITHUB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643</cp:revision>
  <dcterms:created xsi:type="dcterms:W3CDTF">2025-04-04T19:55:30Z</dcterms:created>
  <dcterms:modified xsi:type="dcterms:W3CDTF">2025-04-07T19:22:14Z</dcterms:modified>
</cp:coreProperties>
</file>