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91DDA-3CB5-5B64-C836-81CA9D163A4A}" v="3" dt="2025-04-04T23:38:55.505"/>
    <p1510:client id="{42694D8E-377D-C5AB-3C7E-06E770F92982}" v="957" dt="2025-04-05T01:25:33.907"/>
    <p1510:client id="{4685E3F0-8F84-AE9E-7D19-91C3AA7BA91A}" v="36" dt="2025-04-05T17:40:41.876"/>
    <p1510:client id="{96AFD014-FCF7-5F8C-9FB2-B67B341AD9C0}" v="70" dt="2025-04-04T20:01:27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BRIEL SOARES DIAS" userId="S::lucas.dias63@fatec.sp.gov.br::151791b3-ed53-45c5-989b-9b2cbabb73e6" providerId="AD" clId="Web-{22F91DDA-3CB5-5B64-C836-81CA9D163A4A}"/>
    <pc:docChg chg="modSld">
      <pc:chgData name="LUCAS GABRIEL SOARES DIAS" userId="S::lucas.dias63@fatec.sp.gov.br::151791b3-ed53-45c5-989b-9b2cbabb73e6" providerId="AD" clId="Web-{22F91DDA-3CB5-5B64-C836-81CA9D163A4A}" dt="2025-04-04T23:38:55.505" v="2" actId="14100"/>
      <pc:docMkLst>
        <pc:docMk/>
      </pc:docMkLst>
      <pc:sldChg chg="addSp delSp modSp">
        <pc:chgData name="LUCAS GABRIEL SOARES DIAS" userId="S::lucas.dias63@fatec.sp.gov.br::151791b3-ed53-45c5-989b-9b2cbabb73e6" providerId="AD" clId="Web-{22F91DDA-3CB5-5B64-C836-81CA9D163A4A}" dt="2025-04-04T23:38:55.505" v="2" actId="14100"/>
        <pc:sldMkLst>
          <pc:docMk/>
          <pc:sldMk cId="3663235502" sldId="257"/>
        </pc:sldMkLst>
        <pc:spChg chg="del">
          <ac:chgData name="LUCAS GABRIEL SOARES DIAS" userId="S::lucas.dias63@fatec.sp.gov.br::151791b3-ed53-45c5-989b-9b2cbabb73e6" providerId="AD" clId="Web-{22F91DDA-3CB5-5B64-C836-81CA9D163A4A}" dt="2025-04-04T23:38:44.083" v="0"/>
          <ac:spMkLst>
            <pc:docMk/>
            <pc:sldMk cId="3663235502" sldId="257"/>
            <ac:spMk id="3" creationId="{1158A6EF-734D-7E85-C3C5-84D3F95E50CF}"/>
          </ac:spMkLst>
        </pc:spChg>
        <pc:picChg chg="add mod ord">
          <ac:chgData name="LUCAS GABRIEL SOARES DIAS" userId="S::lucas.dias63@fatec.sp.gov.br::151791b3-ed53-45c5-989b-9b2cbabb73e6" providerId="AD" clId="Web-{22F91DDA-3CB5-5B64-C836-81CA9D163A4A}" dt="2025-04-04T23:38:55.505" v="2" actId="14100"/>
          <ac:picMkLst>
            <pc:docMk/>
            <pc:sldMk cId="3663235502" sldId="257"/>
            <ac:picMk id="4" creationId="{512D4A0E-8343-3EDA-0724-089689E81225}"/>
          </ac:picMkLst>
        </pc:picChg>
      </pc:sldChg>
    </pc:docChg>
  </pc:docChgLst>
  <pc:docChgLst>
    <pc:chgData name="RAFAEL RODRIGUES SENDRETTE GOMES" userId="S::rafael.gomes58@fatec.sp.gov.br::17d7ecef-905b-4c26-8a0e-4533f266821c" providerId="AD" clId="Web-{4685E3F0-8F84-AE9E-7D19-91C3AA7BA91A}"/>
    <pc:docChg chg="modSld">
      <pc:chgData name="RAFAEL RODRIGUES SENDRETTE GOMES" userId="S::rafael.gomes58@fatec.sp.gov.br::17d7ecef-905b-4c26-8a0e-4533f266821c" providerId="AD" clId="Web-{4685E3F0-8F84-AE9E-7D19-91C3AA7BA91A}" dt="2025-04-05T17:40:41.876" v="36" actId="1076"/>
      <pc:docMkLst>
        <pc:docMk/>
      </pc:docMkLst>
      <pc:sldChg chg="modSp">
        <pc:chgData name="RAFAEL RODRIGUES SENDRETTE GOMES" userId="S::rafael.gomes58@fatec.sp.gov.br::17d7ecef-905b-4c26-8a0e-4533f266821c" providerId="AD" clId="Web-{4685E3F0-8F84-AE9E-7D19-91C3AA7BA91A}" dt="2025-04-05T17:40:41.876" v="36" actId="1076"/>
        <pc:sldMkLst>
          <pc:docMk/>
          <pc:sldMk cId="2210866551" sldId="256"/>
        </pc:sldMkLst>
        <pc:spChg chg="mod">
          <ac:chgData name="RAFAEL RODRIGUES SENDRETTE GOMES" userId="S::rafael.gomes58@fatec.sp.gov.br::17d7ecef-905b-4c26-8a0e-4533f266821c" providerId="AD" clId="Web-{4685E3F0-8F84-AE9E-7D19-91C3AA7BA91A}" dt="2025-04-05T17:40:41.876" v="36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AFAEL RODRIGUES SENDRETTE GOMES" userId="S::rafael.gomes58@fatec.sp.gov.br::17d7ecef-905b-4c26-8a0e-4533f266821c" providerId="AD" clId="Web-{4685E3F0-8F84-AE9E-7D19-91C3AA7BA91A}" dt="2025-04-05T17:40:34.564" v="31" actId="1076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LUCAS GABRIEL SOARES DIAS" userId="S::lucas.dias63@fatec.sp.gov.br::151791b3-ed53-45c5-989b-9b2cbabb73e6" providerId="AD" clId="Web-{96AFD014-FCF7-5F8C-9FB2-B67B341AD9C0}"/>
    <pc:docChg chg="addSld modSld">
      <pc:chgData name="LUCAS GABRIEL SOARES DIAS" userId="S::lucas.dias63@fatec.sp.gov.br::151791b3-ed53-45c5-989b-9b2cbabb73e6" providerId="AD" clId="Web-{96AFD014-FCF7-5F8C-9FB2-B67B341AD9C0}" dt="2025-04-04T20:01:27.491" v="62" actId="1076"/>
      <pc:docMkLst>
        <pc:docMk/>
      </pc:docMkLst>
      <pc:sldChg chg="modSp">
        <pc:chgData name="LUCAS GABRIEL SOARES DIAS" userId="S::lucas.dias63@fatec.sp.gov.br::151791b3-ed53-45c5-989b-9b2cbabb73e6" providerId="AD" clId="Web-{96AFD014-FCF7-5F8C-9FB2-B67B341AD9C0}" dt="2025-04-04T19:56:19.232" v="21" actId="20577"/>
        <pc:sldMkLst>
          <pc:docMk/>
          <pc:sldMk cId="2210866551" sldId="256"/>
        </pc:sldMkLst>
        <pc:spChg chg="mod">
          <ac:chgData name="LUCAS GABRIEL SOARES DIAS" userId="S::lucas.dias63@fatec.sp.gov.br::151791b3-ed53-45c5-989b-9b2cbabb73e6" providerId="AD" clId="Web-{96AFD014-FCF7-5F8C-9FB2-B67B341AD9C0}" dt="2025-04-04T19:55:53.651" v="5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UCAS GABRIEL SOARES DIAS" userId="S::lucas.dias63@fatec.sp.gov.br::151791b3-ed53-45c5-989b-9b2cbabb73e6" providerId="AD" clId="Web-{96AFD014-FCF7-5F8C-9FB2-B67B341AD9C0}" dt="2025-04-04T19:56:19.232" v="2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LUCAS GABRIEL SOARES DIAS" userId="S::lucas.dias63@fatec.sp.gov.br::151791b3-ed53-45c5-989b-9b2cbabb73e6" providerId="AD" clId="Web-{96AFD014-FCF7-5F8C-9FB2-B67B341AD9C0}" dt="2025-04-04T19:56:40.315" v="27" actId="20577"/>
        <pc:sldMkLst>
          <pc:docMk/>
          <pc:sldMk cId="3663235502" sldId="257"/>
        </pc:sldMkLst>
        <pc:spChg chg="mod">
          <ac:chgData name="LUCAS GABRIEL SOARES DIAS" userId="S::lucas.dias63@fatec.sp.gov.br::151791b3-ed53-45c5-989b-9b2cbabb73e6" providerId="AD" clId="Web-{96AFD014-FCF7-5F8C-9FB2-B67B341AD9C0}" dt="2025-04-04T19:56:40.315" v="27" actId="20577"/>
          <ac:spMkLst>
            <pc:docMk/>
            <pc:sldMk cId="3663235502" sldId="257"/>
            <ac:spMk id="2" creationId="{C6A7C7CA-A102-0A6D-10E1-CE9273B67EF7}"/>
          </ac:spMkLst>
        </pc:spChg>
      </pc:sldChg>
      <pc:sldChg chg="addSp delSp modSp new">
        <pc:chgData name="LUCAS GABRIEL SOARES DIAS" userId="S::lucas.dias63@fatec.sp.gov.br::151791b3-ed53-45c5-989b-9b2cbabb73e6" providerId="AD" clId="Web-{96AFD014-FCF7-5F8C-9FB2-B67B341AD9C0}" dt="2025-04-04T20:00:50.378" v="49" actId="1076"/>
        <pc:sldMkLst>
          <pc:docMk/>
          <pc:sldMk cId="3946041748" sldId="258"/>
        </pc:sldMkLst>
        <pc:spChg chg="mod">
          <ac:chgData name="LUCAS GABRIEL SOARES DIAS" userId="S::lucas.dias63@fatec.sp.gov.br::151791b3-ed53-45c5-989b-9b2cbabb73e6" providerId="AD" clId="Web-{96AFD014-FCF7-5F8C-9FB2-B67B341AD9C0}" dt="2025-04-04T19:59:33.247" v="40" actId="20577"/>
          <ac:spMkLst>
            <pc:docMk/>
            <pc:sldMk cId="3946041748" sldId="258"/>
            <ac:spMk id="2" creationId="{EDE9846B-C95A-8EAE-50FA-2935D8334E7D}"/>
          </ac:spMkLst>
        </pc:spChg>
        <pc:spChg chg="del">
          <ac:chgData name="LUCAS GABRIEL SOARES DIAS" userId="S::lucas.dias63@fatec.sp.gov.br::151791b3-ed53-45c5-989b-9b2cbabb73e6" providerId="AD" clId="Web-{96AFD014-FCF7-5F8C-9FB2-B67B341AD9C0}" dt="2025-04-04T20:00:00.156" v="41"/>
          <ac:spMkLst>
            <pc:docMk/>
            <pc:sldMk cId="3946041748" sldId="258"/>
            <ac:spMk id="3" creationId="{DCB9A8C4-14BF-B853-BFA6-DE2A35C8A0EF}"/>
          </ac:spMkLst>
        </pc:spChg>
        <pc:picChg chg="add mod ord">
          <ac:chgData name="LUCAS GABRIEL SOARES DIAS" userId="S::lucas.dias63@fatec.sp.gov.br::151791b3-ed53-45c5-989b-9b2cbabb73e6" providerId="AD" clId="Web-{96AFD014-FCF7-5F8C-9FB2-B67B341AD9C0}" dt="2025-04-04T20:00:06.219" v="43" actId="14100"/>
          <ac:picMkLst>
            <pc:docMk/>
            <pc:sldMk cId="3946041748" sldId="258"/>
            <ac:picMk id="4" creationId="{C484F468-9DED-82D6-D4D2-D25B4A409BB5}"/>
          </ac:picMkLst>
        </pc:picChg>
        <pc:picChg chg="add mod">
          <ac:chgData name="LUCAS GABRIEL SOARES DIAS" userId="S::lucas.dias63@fatec.sp.gov.br::151791b3-ed53-45c5-989b-9b2cbabb73e6" providerId="AD" clId="Web-{96AFD014-FCF7-5F8C-9FB2-B67B341AD9C0}" dt="2025-04-04T20:00:50.378" v="49" actId="1076"/>
          <ac:picMkLst>
            <pc:docMk/>
            <pc:sldMk cId="3946041748" sldId="258"/>
            <ac:picMk id="5" creationId="{D2DE0A3D-BA13-92E1-471A-A3A3871036EE}"/>
          </ac:picMkLst>
        </pc:picChg>
      </pc:sldChg>
      <pc:sldChg chg="addSp delSp modSp new">
        <pc:chgData name="LUCAS GABRIEL SOARES DIAS" userId="S::lucas.dias63@fatec.sp.gov.br::151791b3-ed53-45c5-989b-9b2cbabb73e6" providerId="AD" clId="Web-{96AFD014-FCF7-5F8C-9FB2-B67B341AD9C0}" dt="2025-04-04T20:01:27.491" v="62" actId="1076"/>
        <pc:sldMkLst>
          <pc:docMk/>
          <pc:sldMk cId="1095945918" sldId="259"/>
        </pc:sldMkLst>
        <pc:spChg chg="mod">
          <ac:chgData name="LUCAS GABRIEL SOARES DIAS" userId="S::lucas.dias63@fatec.sp.gov.br::151791b3-ed53-45c5-989b-9b2cbabb73e6" providerId="AD" clId="Web-{96AFD014-FCF7-5F8C-9FB2-B67B341AD9C0}" dt="2025-04-04T20:01:04.739" v="59" actId="20577"/>
          <ac:spMkLst>
            <pc:docMk/>
            <pc:sldMk cId="1095945918" sldId="259"/>
            <ac:spMk id="2" creationId="{573AA31D-9CBE-4DF4-42CA-5EA12BB1A510}"/>
          </ac:spMkLst>
        </pc:spChg>
        <pc:spChg chg="del">
          <ac:chgData name="LUCAS GABRIEL SOARES DIAS" userId="S::lucas.dias63@fatec.sp.gov.br::151791b3-ed53-45c5-989b-9b2cbabb73e6" providerId="AD" clId="Web-{96AFD014-FCF7-5F8C-9FB2-B67B341AD9C0}" dt="2025-04-04T20:01:21.320" v="60"/>
          <ac:spMkLst>
            <pc:docMk/>
            <pc:sldMk cId="1095945918" sldId="259"/>
            <ac:spMk id="3" creationId="{C3B7B236-F691-5C74-9F50-7B0A28D86C92}"/>
          </ac:spMkLst>
        </pc:spChg>
        <pc:picChg chg="add mod ord">
          <ac:chgData name="LUCAS GABRIEL SOARES DIAS" userId="S::lucas.dias63@fatec.sp.gov.br::151791b3-ed53-45c5-989b-9b2cbabb73e6" providerId="AD" clId="Web-{96AFD014-FCF7-5F8C-9FB2-B67B341AD9C0}" dt="2025-04-04T20:01:27.491" v="62" actId="1076"/>
          <ac:picMkLst>
            <pc:docMk/>
            <pc:sldMk cId="1095945918" sldId="259"/>
            <ac:picMk id="4" creationId="{513C0F25-42DB-5E26-D599-537B1FFD226C}"/>
          </ac:picMkLst>
        </pc:picChg>
      </pc:sldChg>
    </pc:docChg>
  </pc:docChgLst>
  <pc:docChgLst>
    <pc:chgData name="LUCAS GABRIEL SOARES DIAS" userId="S::lucas.dias63@fatec.sp.gov.br::151791b3-ed53-45c5-989b-9b2cbabb73e6" providerId="AD" clId="Web-{42694D8E-377D-C5AB-3C7E-06E770F92982}"/>
    <pc:docChg chg="mod modSld addMainMaster delMainMaster modMainMaster setSldSz">
      <pc:chgData name="LUCAS GABRIEL SOARES DIAS" userId="S::lucas.dias63@fatec.sp.gov.br::151791b3-ed53-45c5-989b-9b2cbabb73e6" providerId="AD" clId="Web-{42694D8E-377D-C5AB-3C7E-06E770F92982}" dt="2025-04-05T01:25:33.907" v="582"/>
      <pc:docMkLst>
        <pc:docMk/>
      </pc:docMkLst>
      <pc:sldChg chg="modSp mod setBg modClrScheme chgLayout">
        <pc:chgData name="LUCAS GABRIEL SOARES DIAS" userId="S::lucas.dias63@fatec.sp.gov.br::151791b3-ed53-45c5-989b-9b2cbabb73e6" providerId="AD" clId="Web-{42694D8E-377D-C5AB-3C7E-06E770F92982}" dt="2025-04-05T01:05:18.392" v="101" actId="20577"/>
        <pc:sldMkLst>
          <pc:docMk/>
          <pc:sldMk cId="2210866551" sldId="256"/>
        </pc:sldMkLst>
        <pc:spChg chg="mod ord">
          <ac:chgData name="LUCAS GABRIEL SOARES DIAS" userId="S::lucas.dias63@fatec.sp.gov.br::151791b3-ed53-45c5-989b-9b2cbabb73e6" providerId="AD" clId="Web-{42694D8E-377D-C5AB-3C7E-06E770F92982}" dt="2025-04-05T01:05:18.392" v="101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GABRIEL SOARES DIAS" userId="S::lucas.dias63@fatec.sp.gov.br::151791b3-ed53-45c5-989b-9b2cbabb73e6" providerId="AD" clId="Web-{42694D8E-377D-C5AB-3C7E-06E770F92982}" dt="2025-04-05T01:01:57.463" v="65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2:45.601" v="571" actId="20577"/>
        <pc:sldMkLst>
          <pc:docMk/>
          <pc:sldMk cId="3663235502" sldId="257"/>
        </pc:sldMkLst>
        <pc:spChg chg="mod ord">
          <ac:chgData name="LUCAS GABRIEL SOARES DIAS" userId="S::lucas.dias63@fatec.sp.gov.br::151791b3-ed53-45c5-989b-9b2cbabb73e6" providerId="AD" clId="Web-{42694D8E-377D-C5AB-3C7E-06E770F92982}" dt="2025-04-05T01:05:32.252" v="103" actId="20577"/>
          <ac:spMkLst>
            <pc:docMk/>
            <pc:sldMk cId="3663235502" sldId="257"/>
            <ac:spMk id="2" creationId="{C6A7C7CA-A102-0A6D-10E1-CE9273B67EF7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2:45.601" v="571" actId="20577"/>
          <ac:spMkLst>
            <pc:docMk/>
            <pc:sldMk cId="3663235502" sldId="257"/>
            <ac:spMk id="3" creationId="{7690093F-9974-12F8-6A28-54A7CC384B82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03:12.934" v="69" actId="14100"/>
          <ac:picMkLst>
            <pc:docMk/>
            <pc:sldMk cId="3663235502" sldId="257"/>
            <ac:picMk id="4" creationId="{512D4A0E-8343-3EDA-0724-089689E81225}"/>
          </ac:picMkLst>
        </pc:pic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2:16.007" v="562" actId="20577"/>
        <pc:sldMkLst>
          <pc:docMk/>
          <pc:sldMk cId="3946041748" sldId="258"/>
        </pc:sldMkLst>
        <pc:spChg chg="mod ord">
          <ac:chgData name="LUCAS GABRIEL SOARES DIAS" userId="S::lucas.dias63@fatec.sp.gov.br::151791b3-ed53-45c5-989b-9b2cbabb73e6" providerId="AD" clId="Web-{42694D8E-377D-C5AB-3C7E-06E770F92982}" dt="2025-04-05T01:04:57.328" v="94" actId="20577"/>
          <ac:spMkLst>
            <pc:docMk/>
            <pc:sldMk cId="3946041748" sldId="258"/>
            <ac:spMk id="2" creationId="{EDE9846B-C95A-8EAE-50FA-2935D8334E7D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2:16.007" v="562" actId="20577"/>
          <ac:spMkLst>
            <pc:docMk/>
            <pc:sldMk cId="3946041748" sldId="258"/>
            <ac:spMk id="3" creationId="{98A39372-8E55-BE7F-D973-869E6F8CC76F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03:36.419" v="74" actId="14100"/>
          <ac:picMkLst>
            <pc:docMk/>
            <pc:sldMk cId="3946041748" sldId="258"/>
            <ac:picMk id="4" creationId="{C484F468-9DED-82D6-D4D2-D25B4A409BB5}"/>
          </ac:picMkLst>
        </pc:picChg>
        <pc:picChg chg="mod">
          <ac:chgData name="LUCAS GABRIEL SOARES DIAS" userId="S::lucas.dias63@fatec.sp.gov.br::151791b3-ed53-45c5-989b-9b2cbabb73e6" providerId="AD" clId="Web-{42694D8E-377D-C5AB-3C7E-06E770F92982}" dt="2025-04-05T01:03:49.185" v="80" actId="1076"/>
          <ac:picMkLst>
            <pc:docMk/>
            <pc:sldMk cId="3946041748" sldId="258"/>
            <ac:picMk id="5" creationId="{D2DE0A3D-BA13-92E1-471A-A3A3871036EE}"/>
          </ac:picMkLst>
        </pc:pic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5:33.907" v="582"/>
        <pc:sldMkLst>
          <pc:docMk/>
          <pc:sldMk cId="1095945918" sldId="259"/>
        </pc:sldMkLst>
        <pc:spChg chg="mod ord">
          <ac:chgData name="LUCAS GABRIEL SOARES DIAS" userId="S::lucas.dias63@fatec.sp.gov.br::151791b3-ed53-45c5-989b-9b2cbabb73e6" providerId="AD" clId="Web-{42694D8E-377D-C5AB-3C7E-06E770F92982}" dt="2025-04-05T01:04:45.094" v="92" actId="20577"/>
          <ac:spMkLst>
            <pc:docMk/>
            <pc:sldMk cId="1095945918" sldId="259"/>
            <ac:spMk id="2" creationId="{573AA31D-9CBE-4DF4-42CA-5EA12BB1A510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0:04.174" v="491" actId="20577"/>
          <ac:spMkLst>
            <pc:docMk/>
            <pc:sldMk cId="1095945918" sldId="259"/>
            <ac:spMk id="3" creationId="{99C32162-11C6-C2D2-DDC3-FF736616DDA0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4:25.464" v="575" actId="14100"/>
          <ac:spMkLst>
            <pc:docMk/>
            <pc:sldMk cId="1095945918" sldId="259"/>
            <ac:spMk id="5" creationId="{A330F8E1-A720-30F4-BF7B-4E23D437BEEC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4:57.421" v="579"/>
          <ac:spMkLst>
            <pc:docMk/>
            <pc:sldMk cId="1095945918" sldId="259"/>
            <ac:spMk id="6" creationId="{E9760856-939A-CEDF-DB63-6DC192F3ED2A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5:33.907" v="582"/>
          <ac:spMkLst>
            <pc:docMk/>
            <pc:sldMk cId="1095945918" sldId="259"/>
            <ac:spMk id="7" creationId="{EC4CAA49-F37A-E255-66BE-84B3B0EDF5E5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19:00.828" v="478" actId="1076"/>
          <ac:picMkLst>
            <pc:docMk/>
            <pc:sldMk cId="1095945918" sldId="259"/>
            <ac:picMk id="4" creationId="{513C0F25-42DB-5E26-D599-537B1FFD226C}"/>
          </ac:picMkLst>
        </pc:picChg>
      </pc:sldChg>
      <pc:sldMasterChg chg="del delSldLayout">
        <pc:chgData name="LUCAS GABRIEL SOARES DIAS" userId="S::lucas.dias63@fatec.sp.gov.br::151791b3-ed53-45c5-989b-9b2cbabb73e6" providerId="AD" clId="Web-{42694D8E-377D-C5AB-3C7E-06E770F92982}" dt="2025-04-05T00:41:38.116" v="11"/>
        <pc:sldMasterMkLst>
          <pc:docMk/>
          <pc:sldMasterMk cId="2675746937" sldId="2147483648"/>
        </pc:sldMasterMkLst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42.538" v="12"/>
        <pc:sldMasterMkLst>
          <pc:docMk/>
          <pc:sldMasterMk cId="2937339245" sldId="2147483660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782772907" sldId="214748366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106485274" sldId="214748366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986467435" sldId="214748366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227264184" sldId="214748366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286380982" sldId="214748366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661846154" sldId="214748366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791174693" sldId="214748366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474709264" sldId="214748366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225229237" sldId="214748366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888817987" sldId="214748367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156350754" sldId="2147483671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47.382" v="13"/>
        <pc:sldMasterMkLst>
          <pc:docMk/>
          <pc:sldMasterMk cId="3294684166" sldId="2147483672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153557653" sldId="214748367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044233460" sldId="214748367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845295368" sldId="214748367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416830135" sldId="214748367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248460840" sldId="214748367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217062518" sldId="214748367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600775556" sldId="214748367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2650871803" sldId="214748368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2394056043" sldId="214748368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047906193" sldId="214748368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229169952" sldId="214748368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50.601" v="14"/>
        <pc:sldMasterMkLst>
          <pc:docMk/>
          <pc:sldMasterMk cId="1111039683" sldId="214748368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241744510" sldId="214748368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210608147" sldId="214748368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4211465694" sldId="214748368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708129821" sldId="214748368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2665639366" sldId="214748368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371508142" sldId="214748369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710734311" sldId="214748369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313771352" sldId="214748369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006534344" sldId="214748369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428423242" sldId="214748369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697175651" sldId="214748369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59.304" v="15"/>
        <pc:sldMasterMkLst>
          <pc:docMk/>
          <pc:sldMasterMk cId="1064319674" sldId="214748369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413878441" sldId="214748369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220835768" sldId="214748369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807250932" sldId="214748369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969925495" sldId="214748370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206920064" sldId="214748370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955848614" sldId="214748370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1034316752" sldId="214748370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1882270916" sldId="214748370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448657349" sldId="214748370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747340453" sldId="214748370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008538240" sldId="2147483707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04.851" v="16"/>
        <pc:sldMasterMkLst>
          <pc:docMk/>
          <pc:sldMasterMk cId="1888989298" sldId="2147483708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168649133" sldId="214748370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787561194" sldId="214748371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315188422" sldId="214748371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231169649" sldId="214748371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106486065" sldId="214748371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310143629" sldId="214748371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756046966" sldId="214748371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943646133" sldId="214748371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417467671" sldId="214748371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357650940" sldId="214748371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972132817" sldId="2147483719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08.430" v="17"/>
        <pc:sldMasterMkLst>
          <pc:docMk/>
          <pc:sldMasterMk cId="1914286279" sldId="2147483720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107756686" sldId="214748372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978871148" sldId="214748372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602691972" sldId="214748372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47367747" sldId="214748372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1876302610" sldId="214748372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733580463" sldId="214748372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986690214" sldId="214748372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4132125674" sldId="214748372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063424897" sldId="214748372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991298672" sldId="214748373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355167106" sldId="2147483731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3.384" v="21"/>
        <pc:sldMasterMkLst>
          <pc:docMk/>
          <pc:sldMasterMk cId="1342230523" sldId="2147483732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535959111" sldId="214748373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278879457" sldId="214748373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914487492" sldId="214748373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61433377" sldId="214748373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433797272" sldId="214748373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864471082" sldId="214748373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237745774" sldId="214748373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114531909" sldId="214748374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2847651525" sldId="214748374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706608751" sldId="214748374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215186249" sldId="214748374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5.868" v="22"/>
        <pc:sldMasterMkLst>
          <pc:docMk/>
          <pc:sldMasterMk cId="2033740050" sldId="214748374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091628015" sldId="214748374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2726809234" sldId="214748374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71812831" sldId="214748374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227486658" sldId="214748374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638036671" sldId="214748374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211051360" sldId="214748375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4066434934" sldId="214748375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83425763" sldId="214748375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67094518" sldId="214748375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754895050" sldId="214748375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2630273622" sldId="214748375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7.853" v="23"/>
        <pc:sldMasterMkLst>
          <pc:docMk/>
          <pc:sldMasterMk cId="2383618094" sldId="214748375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79704473" sldId="214748375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663312045" sldId="214748375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567416663" sldId="214748375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769096807" sldId="214748376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00653395" sldId="214748376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459342410" sldId="214748376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1406188216" sldId="214748376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14797550" sldId="214748376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128718041" sldId="214748376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478221904" sldId="214748376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930032592" sldId="2147483767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51.415" v="24"/>
        <pc:sldMasterMkLst>
          <pc:docMk/>
          <pc:sldMasterMk cId="577198542" sldId="2147483768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650691714" sldId="214748376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700365427" sldId="214748377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872349942" sldId="214748377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4277839499" sldId="214748377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81835145" sldId="214748377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103682102" sldId="214748377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529449245" sldId="214748377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377192257" sldId="214748377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877915516" sldId="214748377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460080844" sldId="214748377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484194147" sldId="2147483779"/>
          </pc:sldLayoutMkLst>
        </pc:sldLayoutChg>
      </pc:sldMasterChg>
      <pc:sldMasterChg chg="modSp add del mod setBg addSldLayout delSldLayout modSldLayout">
        <pc:chgData name="LUCAS GABRIEL SOARES DIAS" userId="S::lucas.dias63@fatec.sp.gov.br::151791b3-ed53-45c5-989b-9b2cbabb73e6" providerId="AD" clId="Web-{42694D8E-377D-C5AB-3C7E-06E770F92982}" dt="2025-04-05T01:01:26.009" v="58"/>
        <pc:sldMasterMkLst>
          <pc:docMk/>
          <pc:sldMasterMk cId="1993848194" sldId="2147483780"/>
        </pc:sldMasterMkLst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2" creationId="{47A362AC-B59F-4AC7-B279-57DDD5336BC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3" creationId="{0E6042DB-75BD-4EC1-B6D9-8A72EF940CA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4" creationId="{21DD1378-7C96-4079-B44C-3D86B4657596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5" creationId="{D19B6B78-577F-43F5-BAEE-BF72484C9850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6" creationId="{A8CC75B8-AF8F-4D8A-9B3D-D1951A64BADB}"/>
          </ac:spMkLst>
        </pc:spChg>
        <pc:cxnChg chg="mod">
          <ac:chgData name="LUCAS GABRIEL SOARES DIAS" userId="S::lucas.dias63@fatec.sp.gov.br::151791b3-ed53-45c5-989b-9b2cbabb73e6" providerId="AD" clId="Web-{42694D8E-377D-C5AB-3C7E-06E770F92982}" dt="2025-04-05T01:01:25.790" v="57"/>
          <ac:cxnSpMkLst>
            <pc:docMk/>
            <pc:sldMasterMk cId="1993848194" sldId="2147483780"/>
            <ac:cxnSpMk id="7" creationId="{F64F9B95-9045-48D2-B9F3-2927E98F54AA}"/>
          </ac:cxnSpMkLst>
        </pc:cxnChg>
        <pc:cxnChg chg="mod">
          <ac:chgData name="LUCAS GABRIEL SOARES DIAS" userId="S::lucas.dias63@fatec.sp.gov.br::151791b3-ed53-45c5-989b-9b2cbabb73e6" providerId="AD" clId="Web-{42694D8E-377D-C5AB-3C7E-06E770F92982}" dt="2025-04-05T01:01:25.790" v="57"/>
          <ac:cxnSpMkLst>
            <pc:docMk/>
            <pc:sldMasterMk cId="1993848194" sldId="2147483780"/>
            <ac:cxnSpMk id="8" creationId="{085AA86F-6A4D-4BCB-A045-D992CDC2959B}"/>
          </ac:cxnSpMkLst>
        </pc:cxn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736170932" sldId="214748378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736170932" sldId="2147483781"/>
              <ac:spMk id="2" creationId="{898DE6C8-AB1D-4204-BC9C-3366B0BF043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736170932" sldId="2147483781"/>
              <ac:spMk id="3" creationId="{7A7B9009-EE50-4EE5-B6EB-CD6EC83D3FA3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809479568" sldId="2147483782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2573446891" sldId="214748378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2573446891" sldId="2147483783"/>
              <ac:spMk id="2" creationId="{70E6578B-CD85-4BF1-A729-E8E8079B595F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2573446891" sldId="2147483783"/>
              <ac:spMk id="3" creationId="{A58448C1-C13F-4826-8347-EEB00A6643D6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606215385" sldId="2147483784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2" creationId="{88CE4BD8-507D-48E4-A624-F16A741C3609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3" creationId="{810A07E4-3A39-457C-A059-7DFB6039D947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4" creationId="{7B141E17-47CE-4A78-B0FA-0E9786DA67C5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061336484" sldId="2147483785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2" creationId="{9E07DD35-7673-4F88-86B0-634883B5E34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3" creationId="{5EC820D7-3E0B-47C6-A583-C4C839C5AF03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4" creationId="{6A839A7B-97D5-400F-B802-A0FF28FE9F1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5" creationId="{C2E0ECA2-DBF1-4681-9DFA-93AFD1B371D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6" creationId="{390EBBBB-517F-4ED7-9E51-CF0F7590B4D4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2644018656" sldId="214748378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531895750" sldId="2147483787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236476538" sldId="2147483788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2" creationId="{11A568EE-74C8-43A6-90BC-2DDD965CF64A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3" creationId="{971C35AC-CAE3-48CF-A3E4-A075C9FDD71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4" creationId="{2D9D03EA-5FAD-4609-A2B8-624E426847E3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733890272" sldId="2147483789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2" creationId="{139FE98B-EACF-4251-A8AF-0D9EDD17C664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3" creationId="{3905F473-761A-4002-AF70-9FF878D0139E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4" creationId="{FA0C2E6A-F834-4540-BB00-E13CB45DC362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240126479" sldId="2147483790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206800099" sldId="214748379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06800099" sldId="2147483791"/>
              <ac:spMk id="2" creationId="{4B418279-D3B8-4C6A-AB74-9DE377771270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06800099" sldId="2147483791"/>
              <ac:spMk id="3" creationId="{E28F733C-9309-4197-BACA-207CDC8935C9}"/>
            </ac:spMkLst>
          </pc:spChg>
        </pc:sldLayoutChg>
      </pc:sldMasterChg>
      <pc:sldMasterChg chg="modSp add del addSldLayout delSldLayout modSldLayout">
        <pc:chgData name="LUCAS GABRIEL SOARES DIAS" userId="S::lucas.dias63@fatec.sp.gov.br::151791b3-ed53-45c5-989b-9b2cbabb73e6" providerId="AD" clId="Web-{42694D8E-377D-C5AB-3C7E-06E770F92982}" dt="2025-04-05T01:01:29.134" v="60"/>
        <pc:sldMasterMkLst>
          <pc:docMk/>
          <pc:sldMasterMk cId="1919825494" sldId="2147483792"/>
        </pc:sldMasterMkLst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2" creationId="{47A362AC-B59F-4AC7-B279-57DDD5336BC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3" creationId="{0E6042DB-75BD-4EC1-B6D9-8A72EF940CA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4" creationId="{21DD1378-7C96-4079-B44C-3D86B4657596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5" creationId="{D19B6B78-577F-43F5-BAEE-BF72484C9850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6" creationId="{A8CC75B8-AF8F-4D8A-9B3D-D1951A64BADB}"/>
          </ac:spMkLst>
        </pc:spChg>
        <pc:cxnChg chg="mod">
          <ac:chgData name="LUCAS GABRIEL SOARES DIAS" userId="S::lucas.dias63@fatec.sp.gov.br::151791b3-ed53-45c5-989b-9b2cbabb73e6" providerId="AD" clId="Web-{42694D8E-377D-C5AB-3C7E-06E770F92982}" dt="2025-04-05T01:01:28.962" v="59"/>
          <ac:cxnSpMkLst>
            <pc:docMk/>
            <pc:sldMasterMk cId="1919825494" sldId="2147483792"/>
            <ac:cxnSpMk id="7" creationId="{F64F9B95-9045-48D2-B9F3-2927E98F54AA}"/>
          </ac:cxnSpMkLst>
        </pc:cxnChg>
        <pc:cxnChg chg="mod">
          <ac:chgData name="LUCAS GABRIEL SOARES DIAS" userId="S::lucas.dias63@fatec.sp.gov.br::151791b3-ed53-45c5-989b-9b2cbabb73e6" providerId="AD" clId="Web-{42694D8E-377D-C5AB-3C7E-06E770F92982}" dt="2025-04-05T01:01:28.962" v="59"/>
          <ac:cxnSpMkLst>
            <pc:docMk/>
            <pc:sldMasterMk cId="1919825494" sldId="2147483792"/>
            <ac:cxnSpMk id="8" creationId="{085AA86F-6A4D-4BCB-A045-D992CDC2959B}"/>
          </ac:cxnSpMkLst>
        </pc:cxn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129434276" sldId="214748379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129434276" sldId="2147483793"/>
              <ac:spMk id="2" creationId="{898DE6C8-AB1D-4204-BC9C-3366B0BF043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129434276" sldId="2147483793"/>
              <ac:spMk id="3" creationId="{7A7B9009-EE50-4EE5-B6EB-CD6EC83D3FA3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086914584" sldId="2147483794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601310962" sldId="2147483795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601310962" sldId="2147483795"/>
              <ac:spMk id="2" creationId="{70E6578B-CD85-4BF1-A729-E8E8079B595F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601310962" sldId="2147483795"/>
              <ac:spMk id="3" creationId="{A58448C1-C13F-4826-8347-EEB00A6643D6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675404846" sldId="2147483796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2" creationId="{88CE4BD8-507D-48E4-A624-F16A741C3609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3" creationId="{810A07E4-3A39-457C-A059-7DFB6039D947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4" creationId="{7B141E17-47CE-4A78-B0FA-0E9786DA67C5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4202386932" sldId="2147483797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2" creationId="{9E07DD35-7673-4F88-86B0-634883B5E34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3" creationId="{5EC820D7-3E0B-47C6-A583-C4C839C5AF03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4" creationId="{6A839A7B-97D5-400F-B802-A0FF28FE9F1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5" creationId="{C2E0ECA2-DBF1-4681-9DFA-93AFD1B371D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6" creationId="{390EBBBB-517F-4ED7-9E51-CF0F7590B4D4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601498683" sldId="214748379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159109127" sldId="2147483799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658174797" sldId="2147483800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2" creationId="{11A568EE-74C8-43A6-90BC-2DDD965CF64A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3" creationId="{971C35AC-CAE3-48CF-A3E4-A075C9FDD71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4" creationId="{2D9D03EA-5FAD-4609-A2B8-624E426847E3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388789225" sldId="214748380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2" creationId="{139FE98B-EACF-4251-A8AF-0D9EDD17C664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3" creationId="{3905F473-761A-4002-AF70-9FF878D0139E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4" creationId="{FA0C2E6A-F834-4540-BB00-E13CB45DC362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418239942" sldId="2147483802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749868853" sldId="214748380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749868853" sldId="2147483803"/>
              <ac:spMk id="2" creationId="{4B418279-D3B8-4C6A-AB74-9DE377771270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749868853" sldId="2147483803"/>
              <ac:spMk id="3" creationId="{E28F733C-9309-4197-BACA-207CDC8935C9}"/>
            </ac:spMkLst>
          </pc:spChg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2.509" v="63"/>
        <pc:sldMasterMkLst>
          <pc:docMk/>
          <pc:sldMasterMk cId="2732785341" sldId="214748380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023575056" sldId="214748380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2708347117" sldId="214748380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649785713" sldId="214748380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4011939687" sldId="214748380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115821349" sldId="214748380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794491262" sldId="214748381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579430924" sldId="214748381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600148426" sldId="214748381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909883761" sldId="214748381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99668732" sldId="214748381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180672382" sldId="214748381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6.166" v="64"/>
        <pc:sldMasterMkLst>
          <pc:docMk/>
          <pc:sldMasterMk cId="2954099497" sldId="214748381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341878988" sldId="214748381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428260630" sldId="214748381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689775847" sldId="214748381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609538777" sldId="214748382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051111293" sldId="214748382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586666870" sldId="214748382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653766982" sldId="214748382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967538587" sldId="214748382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42941560" sldId="214748382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661912499" sldId="214748382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819929222" sldId="214748382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997441144" sldId="214748382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010219062" sldId="214748382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448982053" sldId="214748383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162854011" sldId="214748383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794050358" sldId="214748383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565459556" sldId="214748383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7.463" v="65"/>
        <pc:sldMasterMkLst>
          <pc:docMk/>
          <pc:sldMasterMk cId="2453230986" sldId="214748383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686190051" sldId="214748383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076814915" sldId="214748383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2179926507" sldId="214748383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087324307" sldId="214748383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369704902" sldId="214748383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487793103" sldId="214748384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961903836" sldId="214748384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955330799" sldId="214748384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317745454" sldId="214748384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39809734" sldId="214748384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432159842" sldId="2147483845"/>
          </pc:sldLayoutMkLst>
        </pc:sldLayoutChg>
      </pc:sldMasterChg>
      <pc:sldMasterChg chg="add addSldLayout modSldLayout">
        <pc:chgData name="LUCAS GABRIEL SOARES DIAS" userId="S::lucas.dias63@fatec.sp.gov.br::151791b3-ed53-45c5-989b-9b2cbabb73e6" providerId="AD" clId="Web-{42694D8E-377D-C5AB-3C7E-06E770F92982}" dt="2025-04-05T01:01:57.463" v="65"/>
        <pc:sldMasterMkLst>
          <pc:docMk/>
          <pc:sldMasterMk cId="4240190485" sldId="2147483846"/>
        </pc:sldMasterMkLst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953492823" sldId="2147483847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656353177" sldId="2147483848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693892043" sldId="2147483849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492811546" sldId="2147483850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865463014" sldId="2147483851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14662504" sldId="2147483852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817813247" sldId="2147483853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896130862" sldId="2147483854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3639555769" sldId="2147483855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629571347" sldId="2147483856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398414200" sldId="214748385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92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7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4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53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92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1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6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1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30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5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  <a:latin typeface="Univers Condensed"/>
              </a:rPr>
              <a:t>Sprint 1</a:t>
            </a:r>
            <a:br>
              <a:rPr lang="de-DE" dirty="0">
                <a:solidFill>
                  <a:srgbClr val="0070C0"/>
                </a:solidFill>
              </a:rPr>
            </a:b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sz="2100" dirty="0" err="1"/>
              <a:t>Tudo</a:t>
            </a:r>
            <a:r>
              <a:rPr lang="de-DE" sz="2100" dirty="0"/>
              <a:t> </a:t>
            </a:r>
            <a:r>
              <a:rPr lang="de-DE" sz="2100" dirty="0" err="1"/>
              <a:t>que</a:t>
            </a:r>
            <a:r>
              <a:rPr lang="de-DE" sz="2100" dirty="0"/>
              <a:t> </a:t>
            </a:r>
            <a:r>
              <a:rPr lang="de-DE" sz="2100" dirty="0" err="1"/>
              <a:t>foi</a:t>
            </a:r>
            <a:r>
              <a:rPr lang="de-DE" sz="2100" dirty="0"/>
              <a:t> </a:t>
            </a:r>
            <a:r>
              <a:rPr lang="de-DE" sz="2100" dirty="0" err="1"/>
              <a:t>feito</a:t>
            </a:r>
            <a:r>
              <a:rPr lang="de-DE" sz="2100" dirty="0"/>
              <a:t> e </a:t>
            </a:r>
            <a:r>
              <a:rPr lang="de-DE" sz="2100" dirty="0" err="1"/>
              <a:t>desenvlvimento</a:t>
            </a:r>
            <a:r>
              <a:rPr lang="de-DE" sz="2100" dirty="0"/>
              <a:t> do </a:t>
            </a:r>
            <a:r>
              <a:rPr lang="de-DE" sz="2100" dirty="0" err="1"/>
              <a:t>projeto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7C7CA-A102-0A6D-10E1-CE9273B6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5" y="915127"/>
            <a:ext cx="4284897" cy="671810"/>
          </a:xfrm>
        </p:spPr>
        <p:txBody>
          <a:bodyPr>
            <a:normAutofit fontScale="90000"/>
          </a:bodyPr>
          <a:lstStyle/>
          <a:p>
            <a:r>
              <a:rPr lang="pt-BR" err="1">
                <a:solidFill>
                  <a:srgbClr val="0070C0"/>
                </a:solidFill>
              </a:rPr>
              <a:t>Template</a:t>
            </a:r>
            <a:r>
              <a:rPr lang="pt-BR" dirty="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12D4A0E-8343-3EDA-0724-089689E81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765" y="2365175"/>
            <a:ext cx="3625990" cy="2049055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690093F-9974-12F8-6A28-54A7CC384B82}"/>
              </a:ext>
            </a:extLst>
          </p:cNvPr>
          <p:cNvSpPr txBox="1"/>
          <p:nvPr/>
        </p:nvSpPr>
        <p:spPr>
          <a:xfrm>
            <a:off x="8421414" y="2837792"/>
            <a:ext cx="29691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Projeto inicial do </a:t>
            </a:r>
            <a:r>
              <a:rPr lang="pt-BR" dirty="0" err="1"/>
              <a:t>template</a:t>
            </a:r>
            <a:r>
              <a:rPr lang="pt-BR" dirty="0"/>
              <a:t> para saber onde ficara cada </a:t>
            </a:r>
            <a:r>
              <a:rPr lang="pt-BR" dirty="0" err="1"/>
              <a:t>area</a:t>
            </a:r>
            <a:r>
              <a:rPr lang="pt-BR" dirty="0"/>
              <a:t> de pesquisa, como e onde acessar </a:t>
            </a:r>
          </a:p>
        </p:txBody>
      </p:sp>
    </p:spTree>
    <p:extLst>
      <p:ext uri="{BB962C8B-B14F-4D97-AF65-F5344CB8AC3E}">
        <p14:creationId xmlns:p14="http://schemas.microsoft.com/office/powerpoint/2010/main" val="366323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9846B-C95A-8EAE-50FA-2935D833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76" y="865650"/>
            <a:ext cx="6747354" cy="686686"/>
          </a:xfrm>
        </p:spPr>
        <p:txBody>
          <a:bodyPr>
            <a:normAutofit fontScale="90000"/>
          </a:bodyPr>
          <a:lstStyle/>
          <a:p>
            <a:r>
              <a:rPr lang="pt-BR" err="1">
                <a:solidFill>
                  <a:srgbClr val="0070C0"/>
                </a:solidFill>
              </a:rPr>
              <a:t>Vizualização</a:t>
            </a:r>
            <a:r>
              <a:rPr lang="pt-BR" dirty="0">
                <a:solidFill>
                  <a:srgbClr val="0070C0"/>
                </a:solidFill>
              </a:rPr>
              <a:t> de dados no PBI:</a:t>
            </a:r>
          </a:p>
        </p:txBody>
      </p:sp>
      <p:pic>
        <p:nvPicPr>
          <p:cNvPr id="4" name="Espaço Reservado para Conteúdo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C484F468-9DED-82D6-D4D2-D25B4A40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915" y="2158142"/>
            <a:ext cx="3009901" cy="1553620"/>
          </a:xfrm>
        </p:spPr>
      </p:pic>
      <p:pic>
        <p:nvPicPr>
          <p:cNvPr id="5" name="Imagem 4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2DE0A3D-BA13-92E1-471A-A3A38710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59" y="2067853"/>
            <a:ext cx="3009572" cy="17297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8A39372-8E55-BE7F-D973-869E6F8CC76F}"/>
              </a:ext>
            </a:extLst>
          </p:cNvPr>
          <p:cNvSpPr txBox="1"/>
          <p:nvPr/>
        </p:nvSpPr>
        <p:spPr>
          <a:xfrm>
            <a:off x="8408276" y="1931275"/>
            <a:ext cx="295603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Este é o layout de como os dados ficaram organizados na plataforma; os dados com informações das exportações dos </a:t>
            </a:r>
            <a:r>
              <a:rPr lang="pt-BR" dirty="0" err="1"/>
              <a:t>municipio</a:t>
            </a:r>
            <a:r>
              <a:rPr lang="pt-BR" dirty="0"/>
              <a:t>; os mesmos dados que serão </a:t>
            </a:r>
            <a:r>
              <a:rPr lang="pt-BR" dirty="0" err="1"/>
              <a:t>possiveis</a:t>
            </a:r>
            <a:r>
              <a:rPr lang="pt-BR" dirty="0"/>
              <a:t> </a:t>
            </a:r>
            <a:r>
              <a:rPr lang="pt-BR" dirty="0" err="1"/>
              <a:t>vizualizar</a:t>
            </a:r>
            <a:r>
              <a:rPr lang="pt-BR" dirty="0"/>
              <a:t> acessando as </a:t>
            </a:r>
            <a:r>
              <a:rPr lang="pt-BR" dirty="0" err="1"/>
              <a:t>areas</a:t>
            </a:r>
            <a:r>
              <a:rPr lang="pt-BR" dirty="0"/>
              <a:t> do </a:t>
            </a:r>
            <a:r>
              <a:rPr lang="pt-BR" dirty="0" err="1"/>
              <a:t>template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0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AA31D-9CBE-4DF4-42CA-5EA12BB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4568990" cy="779824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Logo e estética:</a:t>
            </a:r>
          </a:p>
        </p:txBody>
      </p:sp>
      <p:pic>
        <p:nvPicPr>
          <p:cNvPr id="4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513C0F25-42DB-5E26-D599-537B1FFD2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073" y="1709090"/>
            <a:ext cx="1975450" cy="197545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9C32162-11C6-C2D2-DDC3-FF736616DDA0}"/>
              </a:ext>
            </a:extLst>
          </p:cNvPr>
          <p:cNvSpPr txBox="1"/>
          <p:nvPr/>
        </p:nvSpPr>
        <p:spPr>
          <a:xfrm>
            <a:off x="7633140" y="1221827"/>
            <a:ext cx="358665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 por ultimo, o design e estética da plataforma e produto; pensados e projetados para causar harmonia, sentido, sofisticação e confiança.</a:t>
            </a:r>
          </a:p>
          <a:p>
            <a:endParaRPr lang="pt-BR" dirty="0"/>
          </a:p>
          <a:p>
            <a:r>
              <a:rPr lang="pt-BR" dirty="0"/>
              <a:t>Logo: Com a imagem do globo ( por conta do nome, e sinaliza ser uma empresa global ); e imagens ilustrativas do principais modais.</a:t>
            </a:r>
          </a:p>
          <a:p>
            <a:endParaRPr lang="pt-BR" dirty="0"/>
          </a:p>
          <a:p>
            <a:r>
              <a:rPr lang="pt-BR" dirty="0"/>
              <a:t>Cores: Azul escuro ( compromisso, seriedade, </a:t>
            </a:r>
            <a:r>
              <a:rPr lang="pt-BR" dirty="0" err="1"/>
              <a:t>elegancia</a:t>
            </a:r>
            <a:r>
              <a:rPr lang="pt-BR" dirty="0"/>
              <a:t>, verdade e poder </a:t>
            </a:r>
            <a:r>
              <a:rPr lang="pt-BR" dirty="0" err="1"/>
              <a:t>economico</a:t>
            </a:r>
            <a:r>
              <a:rPr lang="pt-BR" dirty="0"/>
              <a:t> ); azul claro ( proteção, calma e confiança ); preto ( </a:t>
            </a:r>
            <a:r>
              <a:rPr lang="pt-BR" dirty="0" err="1"/>
              <a:t>sofiticação</a:t>
            </a:r>
            <a:r>
              <a:rPr lang="pt-BR" dirty="0"/>
              <a:t>, formalidade e </a:t>
            </a:r>
            <a:r>
              <a:rPr lang="pt-BR" dirty="0" err="1"/>
              <a:t>elegancia</a:t>
            </a:r>
            <a:r>
              <a:rPr lang="pt-BR" dirty="0"/>
              <a:t> 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30F8E1-A720-30F4-BF7B-4E23D437BEEC}"/>
              </a:ext>
            </a:extLst>
          </p:cNvPr>
          <p:cNvSpPr/>
          <p:nvPr/>
        </p:nvSpPr>
        <p:spPr>
          <a:xfrm>
            <a:off x="1142999" y="4177862"/>
            <a:ext cx="853966" cy="788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760856-939A-CEDF-DB63-6DC192F3ED2A}"/>
              </a:ext>
            </a:extLst>
          </p:cNvPr>
          <p:cNvSpPr/>
          <p:nvPr/>
        </p:nvSpPr>
        <p:spPr>
          <a:xfrm>
            <a:off x="2417379" y="4177862"/>
            <a:ext cx="853966" cy="788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4CAA49-F37A-E255-66BE-84B3B0EDF5E5}"/>
              </a:ext>
            </a:extLst>
          </p:cNvPr>
          <p:cNvSpPr/>
          <p:nvPr/>
        </p:nvSpPr>
        <p:spPr>
          <a:xfrm>
            <a:off x="3704896" y="4177863"/>
            <a:ext cx="853965" cy="7882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459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ChronicleVTI</vt:lpstr>
      <vt:lpstr>Sprint 1 </vt:lpstr>
      <vt:lpstr>Template:</vt:lpstr>
      <vt:lpstr>Vizualização de dados no PBI:</vt:lpstr>
      <vt:lpstr>Logo e estética: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225</cp:revision>
  <dcterms:created xsi:type="dcterms:W3CDTF">2025-04-04T19:55:30Z</dcterms:created>
  <dcterms:modified xsi:type="dcterms:W3CDTF">2025-04-05T17:40:45Z</dcterms:modified>
</cp:coreProperties>
</file>