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ague Spartan" charset="1" panose="00000800000000000000"/>
      <p:regular r:id="rId12"/>
    </p:embeddedFont>
    <p:embeddedFont>
      <p:font typeface="Roboto Bold" charset="1" panose="02000000000000000000"/>
      <p:regular r:id="rId13"/>
    </p:embeddedFont>
    <p:embeddedFont>
      <p:font typeface="Poppins" charset="1" panose="00000500000000000000"/>
      <p:regular r:id="rId14"/>
    </p:embeddedFont>
    <p:embeddedFont>
      <p:font typeface="Archivo Black" charset="1" panose="020B0A03020202020B04"/>
      <p:regular r:id="rId15"/>
    </p:embeddedFont>
    <p:embeddedFont>
      <p:font typeface="Roboto" charset="1" panose="02000000000000000000"/>
      <p:regular r:id="rId16"/>
    </p:embeddedFont>
    <p:embeddedFont>
      <p:font typeface="Poppins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Relationship Id="rId7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20957" y="4506120"/>
            <a:ext cx="9846085" cy="141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b="true" sz="8265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GLOBAL MOVE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88379" y="3544078"/>
            <a:ext cx="12111243" cy="91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b="true" sz="5303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PROJETO INTEGRADOR EM LOGÍSTICA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80587" y="5852404"/>
            <a:ext cx="8526827" cy="4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FACULDADE DE TECNOLOGIA DO ESTADO DE SÃO PAULO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03816" y="5196041"/>
            <a:ext cx="80367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0697" y="3663228"/>
            <a:ext cx="2960881" cy="2960544"/>
            <a:chOff x="0" y="0"/>
            <a:chExt cx="6350013" cy="63492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3"/>
              <a:stretch>
                <a:fillRect l="0" t="-5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112128" y="3663228"/>
            <a:ext cx="2960881" cy="2960544"/>
            <a:chOff x="0" y="0"/>
            <a:chExt cx="6350013" cy="63492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4"/>
              <a:stretch>
                <a:fillRect l="0" t="-16674" r="0" b="-1667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663559" y="3659115"/>
            <a:ext cx="2960881" cy="2960544"/>
            <a:chOff x="0" y="0"/>
            <a:chExt cx="6350013" cy="63492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5"/>
              <a:stretch>
                <a:fillRect l="0" t="-16674" r="0" b="-16674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212277" y="3659115"/>
            <a:ext cx="2960881" cy="2960544"/>
            <a:chOff x="0" y="0"/>
            <a:chExt cx="6350013" cy="63492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6"/>
              <a:stretch>
                <a:fillRect l="0" t="-5" r="0" b="-5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763708" y="3663228"/>
            <a:ext cx="2960881" cy="2960544"/>
            <a:chOff x="0" y="0"/>
            <a:chExt cx="6350013" cy="63492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7"/>
              <a:stretch>
                <a:fillRect l="0" t="-25037" r="0" b="-25037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918365" y="1703588"/>
            <a:ext cx="8451269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MEMBROS DA EQUIPE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08107" y="952500"/>
            <a:ext cx="5871786" cy="6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3639">
                <a:solidFill>
                  <a:srgbClr val="303642"/>
                </a:solidFill>
                <a:latin typeface="Roboto"/>
                <a:ea typeface="Roboto"/>
                <a:cs typeface="Roboto"/>
                <a:sym typeface="Roboto"/>
              </a:rPr>
              <a:t>GLOBAL MOVE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5823" y="7061065"/>
            <a:ext cx="3410628" cy="791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Marco Rangel 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 Product Owner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87254" y="7060960"/>
            <a:ext cx="3410628" cy="791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Matheus Augusto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 Scrum Master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38686" y="7256328"/>
            <a:ext cx="3410628" cy="40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Leonardo Rodolfo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87403" y="7256328"/>
            <a:ext cx="3410628" cy="40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Rafael Rodrigues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31382" y="7256328"/>
            <a:ext cx="3410628" cy="40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Acledson Jaime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1182469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98658" y="1369445"/>
            <a:ext cx="8890683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SITUAÇÃO PROBLEMA: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9547" y="3786919"/>
            <a:ext cx="13928907" cy="152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5959" indent="-317979" lvl="1">
              <a:lnSpc>
                <a:spcPts val="4123"/>
              </a:lnSpc>
              <a:buFont typeface="Arial"/>
              <a:buChar char="•"/>
            </a:pPr>
            <a:r>
              <a:rPr lang="en-US" sz="2945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Interface pouco intuitiva: A navegação nos portais, especialmente no ComexStat, é complexa e pouco amigável para quem precisa acessar dados específicos rapidamente.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9547" y="5675519"/>
            <a:ext cx="13928907" cy="152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5959" indent="-317979" lvl="1">
              <a:lnSpc>
                <a:spcPts val="4123"/>
              </a:lnSpc>
              <a:buFont typeface="Arial"/>
              <a:buChar char="•"/>
            </a:pPr>
            <a:r>
              <a:rPr lang="en-US" sz="2945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Formatos brutos e não padronizados: Os dados são disponibilizados em planilhas extensas e desorganizadas, exigindo um tratamento manual e técnico antes da análise.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8677" y="2437424"/>
            <a:ext cx="1749064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PRINCIPAIS DIFICULDADES NO ACESSO AOS DADOS PÚBLICOS (COMEXSTAT E UNIÃO)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79547" y="7562850"/>
            <a:ext cx="13928907" cy="152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5959" indent="-317979" lvl="1">
              <a:lnSpc>
                <a:spcPts val="4123"/>
              </a:lnSpc>
              <a:buFont typeface="Arial"/>
              <a:buChar char="•"/>
            </a:pPr>
            <a:r>
              <a:rPr lang="en-US" sz="2945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Falta de integração automatizada: Não há opções simples para atualização contínua dos dados ou integração com ferramentas analíticas, como APIs acessíveis e bem documentadas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1417102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765807" y="1884385"/>
            <a:ext cx="6756386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9547" y="3786919"/>
            <a:ext cx="13928907" cy="152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5959" indent="-317979" lvl="1">
              <a:lnSpc>
                <a:spcPts val="4123"/>
              </a:lnSpc>
              <a:buFont typeface="Arial"/>
              <a:buChar char="•"/>
            </a:pPr>
            <a:r>
              <a:rPr lang="en-US" sz="2945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objetivo deste projeto é desenvolver um dashboard no Power BI que ofereça ao cliente uma visão abrangente e detalhada das importações e exportações dos municípios do estado de São Paulo.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9547" y="5675519"/>
            <a:ext cx="13928907" cy="358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5959" indent="-317979" lvl="1">
              <a:lnSpc>
                <a:spcPts val="4123"/>
              </a:lnSpc>
              <a:buFont typeface="Arial"/>
              <a:buChar char="•"/>
            </a:pPr>
            <a:r>
              <a:rPr lang="en-US" sz="2945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ferramenta permitirá a análise de dados sobre o tipo de carga movimentada, incluindo quantidades e valores agregados, os países envolvidos nas negociações comerciais, além de identificar tendências, como aumento ou queda na movimentação de cada tipo de produto, possibilitando uma tomada de decisão mais informada e estratégica com base em informações consolidadas e visualizações claras.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1417102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574684" y="1900825"/>
            <a:ext cx="1039153" cy="1039153"/>
          </a:xfrm>
          <a:custGeom>
            <a:avLst/>
            <a:gdLst/>
            <a:ahLst/>
            <a:cxnLst/>
            <a:rect r="r" b="b" t="t" l="l"/>
            <a:pathLst>
              <a:path h="1039153" w="1039153">
                <a:moveTo>
                  <a:pt x="0" y="0"/>
                </a:moveTo>
                <a:lnTo>
                  <a:pt x="1039153" y="0"/>
                </a:lnTo>
                <a:lnTo>
                  <a:pt x="1039153" y="1039153"/>
                </a:lnTo>
                <a:lnTo>
                  <a:pt x="0" y="10391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84274" y="3714203"/>
            <a:ext cx="4919453" cy="4919453"/>
          </a:xfrm>
          <a:custGeom>
            <a:avLst/>
            <a:gdLst/>
            <a:ahLst/>
            <a:cxnLst/>
            <a:rect r="r" b="b" t="t" l="l"/>
            <a:pathLst>
              <a:path h="4919453" w="4919453">
                <a:moveTo>
                  <a:pt x="0" y="0"/>
                </a:moveTo>
                <a:lnTo>
                  <a:pt x="4919452" y="0"/>
                </a:lnTo>
                <a:lnTo>
                  <a:pt x="4919452" y="4919453"/>
                </a:lnTo>
                <a:lnTo>
                  <a:pt x="0" y="4919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05765" y="1972720"/>
            <a:ext cx="8388496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QR PARA GITHUB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3046" y="9024554"/>
            <a:ext cx="12121909" cy="40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LINK DE ACESSO: https://github.com/GlobalMove2025/API---2025-1/tree/main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0878" y="4477111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574004" y="4477111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4544508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DAGqjsDypSc</dc:identifier>
  <dcterms:modified xsi:type="dcterms:W3CDTF">2011-08-01T06:04:30Z</dcterms:modified>
  <cp:revision>1</cp:revision>
  <dc:title>White and Green Simple  Professional Business Project Presentation</dc:title>
</cp:coreProperties>
</file>